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Lst>
  <p:notesMasterIdLst>
    <p:notesMasterId r:id="rId23"/>
  </p:notesMasterIdLst>
  <p:handoutMasterIdLst>
    <p:handoutMasterId r:id="rId24"/>
  </p:handoutMasterIdLst>
  <p:sldIdLst>
    <p:sldId id="260" r:id="rId5"/>
    <p:sldId id="275" r:id="rId6"/>
    <p:sldId id="2146848422" r:id="rId7"/>
    <p:sldId id="2146848423" r:id="rId8"/>
    <p:sldId id="2146848424" r:id="rId9"/>
    <p:sldId id="2146848425" r:id="rId10"/>
    <p:sldId id="2146848448" r:id="rId11"/>
    <p:sldId id="2146848426" r:id="rId12"/>
    <p:sldId id="2146848443" r:id="rId13"/>
    <p:sldId id="2146848427" r:id="rId14"/>
    <p:sldId id="2146848428" r:id="rId15"/>
    <p:sldId id="2146848447" r:id="rId16"/>
    <p:sldId id="2146848429" r:id="rId17"/>
    <p:sldId id="2146848446" r:id="rId18"/>
    <p:sldId id="2146848430" r:id="rId19"/>
    <p:sldId id="2146848444" r:id="rId20"/>
    <p:sldId id="2146848449" r:id="rId21"/>
    <p:sldId id="2146848431" r:id="rId22"/>
  </p:sldIdLst>
  <p:sldSz cx="12192000" cy="6858000"/>
  <p:notesSz cx="6797675" cy="9926638"/>
  <p:embeddedFontLst>
    <p:embeddedFont>
      <p:font typeface="Repsol" panose="02000506030000020004" pitchFamily="2" charset="0"/>
      <p:regular r:id="rId25"/>
      <p:bold r:id="rId26"/>
      <p:italic r:id="rId27"/>
      <p:boldItalic r:id="rId28"/>
    </p:embeddedFont>
    <p:embeddedFont>
      <p:font typeface="Sole Repsol Display" panose="020B0604020204020204" pitchFamily="34" charset="0"/>
      <p:regular r:id="rId29"/>
      <p:bold r:id="rId30"/>
    </p:embeddedFont>
    <p:embeddedFont>
      <p:font typeface="Sole Repsol Display Medium" panose="020B0704020204020204" pitchFamily="34" charset="0"/>
      <p:regular r:id="rId31"/>
    </p:embeddedFont>
    <p:embeddedFont>
      <p:font typeface="Sole Repsol Text" panose="020B0503020204020204" pitchFamily="34" charset="0"/>
      <p:regular r:id="rId32"/>
      <p:bold r:id="rId33"/>
      <p:italic r:id="rId34"/>
      <p:boldItalic r:id="rId35"/>
    </p:embeddedFont>
    <p:embeddedFont>
      <p:font typeface="Sole Repsol Text Light" panose="020B0403020204020204" pitchFamily="34" charset="0"/>
      <p:regular r:id="rId36"/>
      <p:italic r:id="rId37"/>
    </p:embeddedFont>
    <p:embeddedFont>
      <p:font typeface="Sole Repsol Text SemiBold" panose="020B0703020204020204" pitchFamily="34" charset="0"/>
      <p:regular r:id="rId38"/>
      <p:bold r:id="rId39"/>
      <p:italic r:id="rId40"/>
      <p:boldItalic r:id="rId4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FF"/>
    <a:srgbClr val="E40151"/>
    <a:srgbClr val="FFAB00"/>
    <a:srgbClr val="FF590E"/>
    <a:srgbClr val="00BED4"/>
    <a:srgbClr val="F04170"/>
    <a:srgbClr val="FDF0EB"/>
    <a:srgbClr val="001E37"/>
    <a:srgbClr val="E8F1F7"/>
    <a:srgbClr val="FF9F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356966-E1DF-49D9-B925-9D817AA08EC3}" v="16" dt="2026-04-06T10:46:18.033"/>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954" y="3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7.xml"/><Relationship Id="rId34" Type="http://schemas.openxmlformats.org/officeDocument/2006/relationships/font" Target="fonts/font10.fntdata"/><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font" Target="fonts/font17.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INDO MARTIN, RAQUEL" userId="3c0e5204-e503-48a7-81b5-313e2475e76d" providerId="ADAL" clId="{33CEA983-73B0-49FF-A3E8-490F3AA36A09}"/>
    <pc:docChg chg="undo redo custSel addSld delSld modSld sldOrd modNotesMaster modHandout">
      <pc:chgData name="GUINDO MARTIN, RAQUEL" userId="3c0e5204-e503-48a7-81b5-313e2475e76d" providerId="ADAL" clId="{33CEA983-73B0-49FF-A3E8-490F3AA36A09}" dt="2026-04-06T10:46:26.521" v="11291" actId="478"/>
      <pc:docMkLst>
        <pc:docMk/>
      </pc:docMkLst>
      <pc:sldChg chg="delSp modSp mod">
        <pc:chgData name="GUINDO MARTIN, RAQUEL" userId="3c0e5204-e503-48a7-81b5-313e2475e76d" providerId="ADAL" clId="{33CEA983-73B0-49FF-A3E8-490F3AA36A09}" dt="2026-04-06T10:27:16.572" v="10764" actId="20577"/>
        <pc:sldMkLst>
          <pc:docMk/>
          <pc:sldMk cId="1564082664" sldId="2146848423"/>
        </pc:sldMkLst>
        <pc:spChg chg="mod">
          <ac:chgData name="GUINDO MARTIN, RAQUEL" userId="3c0e5204-e503-48a7-81b5-313e2475e76d" providerId="ADAL" clId="{33CEA983-73B0-49FF-A3E8-490F3AA36A09}" dt="2026-04-06T10:27:16.572" v="10764" actId="20577"/>
          <ac:spMkLst>
            <pc:docMk/>
            <pc:sldMk cId="1564082664" sldId="2146848423"/>
            <ac:spMk id="9" creationId="{B75D2369-A2BA-951C-4BA5-0AD32F99A9FF}"/>
          </ac:spMkLst>
        </pc:spChg>
        <pc:spChg chg="del">
          <ac:chgData name="GUINDO MARTIN, RAQUEL" userId="3c0e5204-e503-48a7-81b5-313e2475e76d" providerId="ADAL" clId="{33CEA983-73B0-49FF-A3E8-490F3AA36A09}" dt="2026-04-06T10:27:13.584" v="10763" actId="478"/>
          <ac:spMkLst>
            <pc:docMk/>
            <pc:sldMk cId="1564082664" sldId="2146848423"/>
            <ac:spMk id="74" creationId="{68C810F8-F268-0015-DAD1-8C4D03CAF6B9}"/>
          </ac:spMkLst>
        </pc:spChg>
      </pc:sldChg>
      <pc:sldChg chg="delSp modSp mod">
        <pc:chgData name="GUINDO MARTIN, RAQUEL" userId="3c0e5204-e503-48a7-81b5-313e2475e76d" providerId="ADAL" clId="{33CEA983-73B0-49FF-A3E8-490F3AA36A09}" dt="2026-04-06T10:37:06.929" v="10964" actId="478"/>
        <pc:sldMkLst>
          <pc:docMk/>
          <pc:sldMk cId="1146594050" sldId="2146848424"/>
        </pc:sldMkLst>
        <pc:spChg chg="del">
          <ac:chgData name="GUINDO MARTIN, RAQUEL" userId="3c0e5204-e503-48a7-81b5-313e2475e76d" providerId="ADAL" clId="{33CEA983-73B0-49FF-A3E8-490F3AA36A09}" dt="2026-04-06T10:37:06.929" v="10964" actId="478"/>
          <ac:spMkLst>
            <pc:docMk/>
            <pc:sldMk cId="1146594050" sldId="2146848424"/>
            <ac:spMk id="2" creationId="{6F4C75A9-29B9-7525-7E0E-FF04C9C72BCE}"/>
          </ac:spMkLst>
        </pc:spChg>
        <pc:spChg chg="mod">
          <ac:chgData name="GUINDO MARTIN, RAQUEL" userId="3c0e5204-e503-48a7-81b5-313e2475e76d" providerId="ADAL" clId="{33CEA983-73B0-49FF-A3E8-490F3AA36A09}" dt="2026-04-06T10:28:15.715" v="10770" actId="6549"/>
          <ac:spMkLst>
            <pc:docMk/>
            <pc:sldMk cId="1146594050" sldId="2146848424"/>
            <ac:spMk id="9" creationId="{B75D2369-A2BA-951C-4BA5-0AD32F99A9FF}"/>
          </ac:spMkLst>
        </pc:spChg>
      </pc:sldChg>
      <pc:sldChg chg="addSp modSp mod">
        <pc:chgData name="GUINDO MARTIN, RAQUEL" userId="3c0e5204-e503-48a7-81b5-313e2475e76d" providerId="ADAL" clId="{33CEA983-73B0-49FF-A3E8-490F3AA36A09}" dt="2026-04-06T10:37:11.163" v="10965"/>
        <pc:sldMkLst>
          <pc:docMk/>
          <pc:sldMk cId="3391013295" sldId="2146848425"/>
        </pc:sldMkLst>
        <pc:spChg chg="mod">
          <ac:chgData name="GUINDO MARTIN, RAQUEL" userId="3c0e5204-e503-48a7-81b5-313e2475e76d" providerId="ADAL" clId="{33CEA983-73B0-49FF-A3E8-490F3AA36A09}" dt="2026-04-06T10:35:13.955" v="10826" actId="20577"/>
          <ac:spMkLst>
            <pc:docMk/>
            <pc:sldMk cId="3391013295" sldId="2146848425"/>
            <ac:spMk id="3" creationId="{F5068A6C-1F60-FF00-7803-33F9BBDD821C}"/>
          </ac:spMkLst>
        </pc:spChg>
        <pc:spChg chg="add mod">
          <ac:chgData name="GUINDO MARTIN, RAQUEL" userId="3c0e5204-e503-48a7-81b5-313e2475e76d" providerId="ADAL" clId="{33CEA983-73B0-49FF-A3E8-490F3AA36A09}" dt="2026-04-06T10:37:11.163" v="10965"/>
          <ac:spMkLst>
            <pc:docMk/>
            <pc:sldMk cId="3391013295" sldId="2146848425"/>
            <ac:spMk id="4" creationId="{961FD917-4B44-E192-3B79-21AF3DCDF553}"/>
          </ac:spMkLst>
        </pc:spChg>
      </pc:sldChg>
      <pc:sldChg chg="modSp mod">
        <pc:chgData name="GUINDO MARTIN, RAQUEL" userId="3c0e5204-e503-48a7-81b5-313e2475e76d" providerId="ADAL" clId="{33CEA983-73B0-49FF-A3E8-490F3AA36A09}" dt="2026-04-06T10:32:03.670" v="10785" actId="20577"/>
        <pc:sldMkLst>
          <pc:docMk/>
          <pc:sldMk cId="1544745325" sldId="2146848428"/>
        </pc:sldMkLst>
        <pc:spChg chg="mod">
          <ac:chgData name="GUINDO MARTIN, RAQUEL" userId="3c0e5204-e503-48a7-81b5-313e2475e76d" providerId="ADAL" clId="{33CEA983-73B0-49FF-A3E8-490F3AA36A09}" dt="2026-04-06T10:32:03.670" v="10785" actId="20577"/>
          <ac:spMkLst>
            <pc:docMk/>
            <pc:sldMk cId="1544745325" sldId="2146848428"/>
            <ac:spMk id="9" creationId="{B75D2369-A2BA-951C-4BA5-0AD32F99A9FF}"/>
          </ac:spMkLst>
        </pc:spChg>
      </pc:sldChg>
      <pc:sldChg chg="addSp delSp modSp add del mod">
        <pc:chgData name="GUINDO MARTIN, RAQUEL" userId="3c0e5204-e503-48a7-81b5-313e2475e76d" providerId="ADAL" clId="{33CEA983-73B0-49FF-A3E8-490F3AA36A09}" dt="2026-04-06T10:27:08.544" v="10762" actId="47"/>
        <pc:sldMkLst>
          <pc:docMk/>
          <pc:sldMk cId="1307347428" sldId="2146848442"/>
        </pc:sldMkLst>
        <pc:spChg chg="mod">
          <ac:chgData name="GUINDO MARTIN, RAQUEL" userId="3c0e5204-e503-48a7-81b5-313e2475e76d" providerId="ADAL" clId="{33CEA983-73B0-49FF-A3E8-490F3AA36A09}" dt="2026-04-06T10:26:53.511" v="10757" actId="21"/>
          <ac:spMkLst>
            <pc:docMk/>
            <pc:sldMk cId="1307347428" sldId="2146848442"/>
            <ac:spMk id="9" creationId="{0366FE10-E459-61DE-1F3C-E228B8B9470F}"/>
          </ac:spMkLst>
        </pc:spChg>
      </pc:sldChg>
      <pc:sldChg chg="modSp mod">
        <pc:chgData name="GUINDO MARTIN, RAQUEL" userId="3c0e5204-e503-48a7-81b5-313e2475e76d" providerId="ADAL" clId="{33CEA983-73B0-49FF-A3E8-490F3AA36A09}" dt="2026-04-06T10:45:12.165" v="11275" actId="20577"/>
        <pc:sldMkLst>
          <pc:docMk/>
          <pc:sldMk cId="714334019" sldId="2146848443"/>
        </pc:sldMkLst>
        <pc:spChg chg="mod">
          <ac:chgData name="GUINDO MARTIN, RAQUEL" userId="3c0e5204-e503-48a7-81b5-313e2475e76d" providerId="ADAL" clId="{33CEA983-73B0-49FF-A3E8-490F3AA36A09}" dt="2026-04-06T10:45:12.165" v="11275" actId="20577"/>
          <ac:spMkLst>
            <pc:docMk/>
            <pc:sldMk cId="714334019" sldId="2146848443"/>
            <ac:spMk id="9" creationId="{BBE18516-A9BA-8731-41C3-C0A26C8B7C15}"/>
          </ac:spMkLst>
        </pc:spChg>
      </pc:sldChg>
      <pc:sldChg chg="modSp mod">
        <pc:chgData name="GUINDO MARTIN, RAQUEL" userId="3c0e5204-e503-48a7-81b5-313e2475e76d" providerId="ADAL" clId="{33CEA983-73B0-49FF-A3E8-490F3AA36A09}" dt="2026-04-06T10:45:37.780" v="11280" actId="20577"/>
        <pc:sldMkLst>
          <pc:docMk/>
          <pc:sldMk cId="2798002471" sldId="2146848444"/>
        </pc:sldMkLst>
        <pc:spChg chg="mod">
          <ac:chgData name="GUINDO MARTIN, RAQUEL" userId="3c0e5204-e503-48a7-81b5-313e2475e76d" providerId="ADAL" clId="{33CEA983-73B0-49FF-A3E8-490F3AA36A09}" dt="2026-04-06T10:45:37.780" v="11280" actId="20577"/>
          <ac:spMkLst>
            <pc:docMk/>
            <pc:sldMk cId="2798002471" sldId="2146848444"/>
            <ac:spMk id="9" creationId="{2203DB22-3712-3FA4-C054-24465BE8FB61}"/>
          </ac:spMkLst>
        </pc:spChg>
      </pc:sldChg>
      <pc:sldChg chg="addSp modSp del mod">
        <pc:chgData name="GUINDO MARTIN, RAQUEL" userId="3c0e5204-e503-48a7-81b5-313e2475e76d" providerId="ADAL" clId="{33CEA983-73B0-49FF-A3E8-490F3AA36A09}" dt="2026-04-06T10:44:45.062" v="11243" actId="47"/>
        <pc:sldMkLst>
          <pc:docMk/>
          <pc:sldMk cId="1274919335" sldId="2146848445"/>
        </pc:sldMkLst>
        <pc:spChg chg="mod">
          <ac:chgData name="GUINDO MARTIN, RAQUEL" userId="3c0e5204-e503-48a7-81b5-313e2475e76d" providerId="ADAL" clId="{33CEA983-73B0-49FF-A3E8-490F3AA36A09}" dt="2026-04-06T10:32:27.429" v="10786" actId="21"/>
          <ac:spMkLst>
            <pc:docMk/>
            <pc:sldMk cId="1274919335" sldId="2146848445"/>
            <ac:spMk id="9" creationId="{E5C0FA91-494D-3BC2-A21B-4C652957C579}"/>
          </ac:spMkLst>
        </pc:spChg>
        <pc:spChg chg="add">
          <ac:chgData name="GUINDO MARTIN, RAQUEL" userId="3c0e5204-e503-48a7-81b5-313e2475e76d" providerId="ADAL" clId="{33CEA983-73B0-49FF-A3E8-490F3AA36A09}" dt="2026-04-06T10:32:36.700" v="10787" actId="22"/>
          <ac:spMkLst>
            <pc:docMk/>
            <pc:sldMk cId="1274919335" sldId="2146848445"/>
            <ac:spMk id="24" creationId="{77AD4AF1-4079-80A5-F6DA-B6C73FBC1079}"/>
          </ac:spMkLst>
        </pc:spChg>
      </pc:sldChg>
      <pc:sldChg chg="addSp modSp add mod">
        <pc:chgData name="GUINDO MARTIN, RAQUEL" userId="3c0e5204-e503-48a7-81b5-313e2475e76d" providerId="ADAL" clId="{33CEA983-73B0-49FF-A3E8-490F3AA36A09}" dt="2026-04-06T10:37:17.131" v="10968" actId="20577"/>
        <pc:sldMkLst>
          <pc:docMk/>
          <pc:sldMk cId="1530659683" sldId="2146848448"/>
        </pc:sldMkLst>
        <pc:spChg chg="mod">
          <ac:chgData name="GUINDO MARTIN, RAQUEL" userId="3c0e5204-e503-48a7-81b5-313e2475e76d" providerId="ADAL" clId="{33CEA983-73B0-49FF-A3E8-490F3AA36A09}" dt="2026-04-06T10:36:31.718" v="10963" actId="20577"/>
          <ac:spMkLst>
            <pc:docMk/>
            <pc:sldMk cId="1530659683" sldId="2146848448"/>
            <ac:spMk id="3" creationId="{9551D9A6-7A8B-9C5A-F7A7-AF36D56D7958}"/>
          </ac:spMkLst>
        </pc:spChg>
        <pc:spChg chg="add mod">
          <ac:chgData name="GUINDO MARTIN, RAQUEL" userId="3c0e5204-e503-48a7-81b5-313e2475e76d" providerId="ADAL" clId="{33CEA983-73B0-49FF-A3E8-490F3AA36A09}" dt="2026-04-06T10:37:17.131" v="10968" actId="20577"/>
          <ac:spMkLst>
            <pc:docMk/>
            <pc:sldMk cId="1530659683" sldId="2146848448"/>
            <ac:spMk id="4" creationId="{F26B677E-0DA8-3BBE-3269-6FFD6FF13D27}"/>
          </ac:spMkLst>
        </pc:spChg>
      </pc:sldChg>
      <pc:sldChg chg="delSp modSp add mod">
        <pc:chgData name="GUINDO MARTIN, RAQUEL" userId="3c0e5204-e503-48a7-81b5-313e2475e76d" providerId="ADAL" clId="{33CEA983-73B0-49FF-A3E8-490F3AA36A09}" dt="2026-04-06T10:46:26.521" v="11291" actId="478"/>
        <pc:sldMkLst>
          <pc:docMk/>
          <pc:sldMk cId="2026425177" sldId="2146848449"/>
        </pc:sldMkLst>
        <pc:spChg chg="mod">
          <ac:chgData name="GUINDO MARTIN, RAQUEL" userId="3c0e5204-e503-48a7-81b5-313e2475e76d" providerId="ADAL" clId="{33CEA983-73B0-49FF-A3E8-490F3AA36A09}" dt="2026-04-06T10:46:22.488" v="11290" actId="20577"/>
          <ac:spMkLst>
            <pc:docMk/>
            <pc:sldMk cId="2026425177" sldId="2146848449"/>
            <ac:spMk id="9" creationId="{22CB0A6A-16C6-C5EE-2476-2435B5C794D4}"/>
          </ac:spMkLst>
        </pc:spChg>
        <pc:spChg chg="mod">
          <ac:chgData name="GUINDO MARTIN, RAQUEL" userId="3c0e5204-e503-48a7-81b5-313e2475e76d" providerId="ADAL" clId="{33CEA983-73B0-49FF-A3E8-490F3AA36A09}" dt="2026-04-06T10:45:54.625" v="11284" actId="20577"/>
          <ac:spMkLst>
            <pc:docMk/>
            <pc:sldMk cId="2026425177" sldId="2146848449"/>
            <ac:spMk id="57" creationId="{A856CD6D-BE3C-9E80-74EB-823BFDF5DF8D}"/>
          </ac:spMkLst>
        </pc:spChg>
        <pc:spChg chg="del">
          <ac:chgData name="GUINDO MARTIN, RAQUEL" userId="3c0e5204-e503-48a7-81b5-313e2475e76d" providerId="ADAL" clId="{33CEA983-73B0-49FF-A3E8-490F3AA36A09}" dt="2026-04-06T10:46:26.521" v="11291" actId="478"/>
          <ac:spMkLst>
            <pc:docMk/>
            <pc:sldMk cId="2026425177" sldId="2146848449"/>
            <ac:spMk id="59" creationId="{3F832C3D-6002-B59C-ECDD-0B4C5BAC0024}"/>
          </ac:spMkLst>
        </pc:spChg>
      </pc:sldChg>
      <pc:sldChg chg="add del">
        <pc:chgData name="GUINDO MARTIN, RAQUEL" userId="3c0e5204-e503-48a7-81b5-313e2475e76d" providerId="ADAL" clId="{33CEA983-73B0-49FF-A3E8-490F3AA36A09}" dt="2026-04-06T10:34:03.297" v="10790"/>
        <pc:sldMkLst>
          <pc:docMk/>
          <pc:sldMk cId="3123651622" sldId="2146848449"/>
        </pc:sldMkLst>
      </pc:sldChg>
      <pc:sldChg chg="add del">
        <pc:chgData name="GUINDO MARTIN, RAQUEL" userId="3c0e5204-e503-48a7-81b5-313e2475e76d" providerId="ADAL" clId="{33CEA983-73B0-49FF-A3E8-490F3AA36A09}" dt="2026-04-06T10:46:02.582" v="11286"/>
        <pc:sldMkLst>
          <pc:docMk/>
          <pc:sldMk cId="3206296523" sldId="214684845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905060189775256E-2"/>
          <c:y val="0.13072737102632859"/>
          <c:w val="0.87115920866729923"/>
          <c:h val="0.78446862921119809"/>
        </c:manualLayout>
      </c:layout>
      <c:barChart>
        <c:barDir val="col"/>
        <c:grouping val="clustered"/>
        <c:varyColors val="0"/>
        <c:ser>
          <c:idx val="0"/>
          <c:order val="0"/>
          <c:tx>
            <c:strRef>
              <c:f>Hoja1!$B$1</c:f>
              <c:strCache>
                <c:ptCount val="1"/>
                <c:pt idx="0">
                  <c:v>Columna2</c:v>
                </c:pt>
              </c:strCache>
            </c:strRef>
          </c:tx>
          <c:spPr>
            <a:solidFill>
              <a:schemeClr val="tx2"/>
            </a:solidFill>
            <a:ln w="190500" cap="rnd">
              <a:solidFill>
                <a:schemeClr val="tx2"/>
              </a:solidFill>
            </a:ln>
            <a:effectLst/>
          </c:spPr>
          <c:invertIfNegative val="0"/>
          <c:dLbls>
            <c:dLbl>
              <c:idx val="0"/>
              <c:layout>
                <c:manualLayout>
                  <c:x val="0"/>
                  <c:y val="-2.464533040849538E-2"/>
                </c:manualLayout>
              </c:layout>
              <c:tx>
                <c:rich>
                  <a:bodyPr/>
                  <a:lstStyle/>
                  <a:p>
                    <a:fld id="{1B50C209-2D09-6E4F-9CE3-86B7D40B6408}" type="VALUE">
                      <a:rPr lang="en-US">
                        <a:solidFill>
                          <a:schemeClr val="tx1"/>
                        </a:solidFill>
                      </a:rPr>
                      <a:pPr/>
                      <a:t>[VALOR]</a:t>
                    </a:fld>
                    <a:endParaRPr lang="es-E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2279-0E43-AE1B-9C908C1D8D73}"/>
                </c:ext>
              </c:extLst>
            </c:dLbl>
            <c:dLbl>
              <c:idx val="1"/>
              <c:layout>
                <c:manualLayout>
                  <c:x val="0"/>
                  <c:y val="-2.9574396490194547E-2"/>
                </c:manualLayout>
              </c:layout>
              <c:tx>
                <c:rich>
                  <a:bodyPr/>
                  <a:lstStyle/>
                  <a:p>
                    <a:fld id="{0A281D01-366E-5249-B1CA-BA639FB5484E}" type="VALUE">
                      <a:rPr lang="en-US">
                        <a:solidFill>
                          <a:schemeClr val="tx1"/>
                        </a:solidFill>
                      </a:rPr>
                      <a:pPr/>
                      <a:t>[VALOR]</a:t>
                    </a:fld>
                    <a:endParaRPr lang="es-E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279-0E43-AE1B-9C908C1D8D73}"/>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Sole Repsol Text" panose="020B0503020204020204" pitchFamily="34" charset="0"/>
                    <a:ea typeface="+mn-ea"/>
                    <a:cs typeface="Sole Repsol Text" panose="020B0503020204020204" pitchFamily="34" charset="0"/>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Hoja1!$A$2:$A$3</c:f>
              <c:strCache>
                <c:ptCount val="2"/>
                <c:pt idx="0">
                  <c:v>Lorem ipsum</c:v>
                </c:pt>
                <c:pt idx="1">
                  <c:v>Lorem ipsum</c:v>
                </c:pt>
              </c:strCache>
            </c:strRef>
          </c:cat>
          <c:val>
            <c:numRef>
              <c:f>Hoja1!$B$2:$B$3</c:f>
              <c:numCache>
                <c:formatCode>General</c:formatCode>
                <c:ptCount val="2"/>
                <c:pt idx="0">
                  <c:v>74</c:v>
                </c:pt>
                <c:pt idx="1">
                  <c:v>28</c:v>
                </c:pt>
              </c:numCache>
            </c:numRef>
          </c:val>
          <c:extLst>
            <c:ext xmlns:c16="http://schemas.microsoft.com/office/drawing/2014/chart" uri="{C3380CC4-5D6E-409C-BE32-E72D297353CC}">
              <c16:uniqueId val="{00000002-2279-0E43-AE1B-9C908C1D8D73}"/>
            </c:ext>
          </c:extLst>
        </c:ser>
        <c:ser>
          <c:idx val="1"/>
          <c:order val="1"/>
          <c:tx>
            <c:strRef>
              <c:f>Hoja1!$C$1</c:f>
              <c:strCache>
                <c:ptCount val="1"/>
                <c:pt idx="0">
                  <c:v>Columna3</c:v>
                </c:pt>
              </c:strCache>
            </c:strRef>
          </c:tx>
          <c:spPr>
            <a:solidFill>
              <a:srgbClr val="FFCEB8"/>
            </a:solidFill>
            <a:ln w="190500">
              <a:solidFill>
                <a:srgbClr val="FFCEB8"/>
              </a:solidFill>
            </a:ln>
            <a:effectLst/>
          </c:spPr>
          <c:invertIfNegative val="0"/>
          <c:dLbls>
            <c:dLbl>
              <c:idx val="0"/>
              <c:layout>
                <c:manualLayout>
                  <c:x val="-3.5945376957455974E-17"/>
                  <c:y val="-2.9574396490194464E-2"/>
                </c:manualLayout>
              </c:layout>
              <c:tx>
                <c:rich>
                  <a:bodyPr/>
                  <a:lstStyle/>
                  <a:p>
                    <a:fld id="{386F8EF5-A5C6-644F-9B04-05C9DC5FD057}" type="VALUE">
                      <a:rPr lang="en-US">
                        <a:solidFill>
                          <a:schemeClr val="tx1"/>
                        </a:solidFill>
                      </a:rPr>
                      <a:pPr/>
                      <a:t>[VALOR]</a:t>
                    </a:fld>
                    <a:endParaRPr lang="es-E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279-0E43-AE1B-9C908C1D8D73}"/>
                </c:ext>
              </c:extLst>
            </c:dLbl>
            <c:dLbl>
              <c:idx val="1"/>
              <c:layout>
                <c:manualLayout>
                  <c:x val="0"/>
                  <c:y val="-2.9574396490194547E-2"/>
                </c:manualLayout>
              </c:layout>
              <c:tx>
                <c:rich>
                  <a:bodyPr/>
                  <a:lstStyle/>
                  <a:p>
                    <a:fld id="{02BD2646-D787-2E4F-834F-05566F434770}" type="VALUE">
                      <a:rPr lang="en-US">
                        <a:solidFill>
                          <a:schemeClr val="tx1"/>
                        </a:solidFill>
                      </a:rPr>
                      <a:pPr/>
                      <a:t>[VALOR]</a:t>
                    </a:fld>
                    <a:endParaRPr lang="es-E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2279-0E43-AE1B-9C908C1D8D73}"/>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Sole Repsol Text" panose="020B0503020204020204" pitchFamily="34" charset="0"/>
                    <a:ea typeface="+mn-ea"/>
                    <a:cs typeface="Sole Repsol Text" panose="020B0503020204020204" pitchFamily="34" charset="0"/>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Hoja1!$A$2:$A$3</c:f>
              <c:strCache>
                <c:ptCount val="2"/>
                <c:pt idx="0">
                  <c:v>Lorem ipsum</c:v>
                </c:pt>
                <c:pt idx="1">
                  <c:v>Lorem ipsum</c:v>
                </c:pt>
              </c:strCache>
            </c:strRef>
          </c:cat>
          <c:val>
            <c:numRef>
              <c:f>Hoja1!$C$2:$C$3</c:f>
              <c:numCache>
                <c:formatCode>General</c:formatCode>
                <c:ptCount val="2"/>
                <c:pt idx="0">
                  <c:v>95</c:v>
                </c:pt>
                <c:pt idx="1">
                  <c:v>35</c:v>
                </c:pt>
              </c:numCache>
            </c:numRef>
          </c:val>
          <c:extLst>
            <c:ext xmlns:c16="http://schemas.microsoft.com/office/drawing/2014/chart" uri="{C3380CC4-5D6E-409C-BE32-E72D297353CC}">
              <c16:uniqueId val="{00000005-2279-0E43-AE1B-9C908C1D8D73}"/>
            </c:ext>
          </c:extLst>
        </c:ser>
        <c:dLbls>
          <c:dLblPos val="outEnd"/>
          <c:showLegendKey val="0"/>
          <c:showVal val="1"/>
          <c:showCatName val="0"/>
          <c:showSerName val="0"/>
          <c:showPercent val="0"/>
          <c:showBubbleSize val="0"/>
        </c:dLbls>
        <c:gapWidth val="133"/>
        <c:overlap val="-71"/>
        <c:axId val="1827783775"/>
        <c:axId val="1827785487"/>
      </c:barChart>
      <c:catAx>
        <c:axId val="1827783775"/>
        <c:scaling>
          <c:orientation val="minMax"/>
        </c:scaling>
        <c:delete val="1"/>
        <c:axPos val="b"/>
        <c:numFmt formatCode="General" sourceLinked="1"/>
        <c:majorTickMark val="none"/>
        <c:minorTickMark val="none"/>
        <c:tickLblPos val="nextTo"/>
        <c:crossAx val="1827785487"/>
        <c:crosses val="autoZero"/>
        <c:auto val="1"/>
        <c:lblAlgn val="ctr"/>
        <c:lblOffset val="100"/>
        <c:noMultiLvlLbl val="0"/>
      </c:catAx>
      <c:valAx>
        <c:axId val="1827785487"/>
        <c:scaling>
          <c:orientation val="minMax"/>
        </c:scaling>
        <c:delete val="1"/>
        <c:axPos val="l"/>
        <c:numFmt formatCode="General" sourceLinked="1"/>
        <c:majorTickMark val="none"/>
        <c:minorTickMark val="none"/>
        <c:tickLblPos val="nextTo"/>
        <c:crossAx val="182778377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905060189775256E-2"/>
          <c:y val="0.13072737102632859"/>
          <c:w val="0.87115920866729923"/>
          <c:h val="0.78446862921119809"/>
        </c:manualLayout>
      </c:layout>
      <c:barChart>
        <c:barDir val="col"/>
        <c:grouping val="clustered"/>
        <c:varyColors val="0"/>
        <c:ser>
          <c:idx val="0"/>
          <c:order val="0"/>
          <c:tx>
            <c:strRef>
              <c:f>Hoja1!$B$1</c:f>
              <c:strCache>
                <c:ptCount val="1"/>
                <c:pt idx="0">
                  <c:v>Columna2</c:v>
                </c:pt>
              </c:strCache>
            </c:strRef>
          </c:tx>
          <c:spPr>
            <a:solidFill>
              <a:srgbClr val="6F98B2"/>
            </a:solidFill>
            <a:ln w="190500" cap="rnd">
              <a:solidFill>
                <a:srgbClr val="6F98B2"/>
              </a:solidFill>
            </a:ln>
            <a:effectLst/>
          </c:spPr>
          <c:invertIfNegative val="0"/>
          <c:dLbls>
            <c:dLbl>
              <c:idx val="0"/>
              <c:layout>
                <c:manualLayout>
                  <c:x val="0"/>
                  <c:y val="-2.464533040849538E-2"/>
                </c:manualLayout>
              </c:layout>
              <c:tx>
                <c:rich>
                  <a:bodyPr/>
                  <a:lstStyle/>
                  <a:p>
                    <a:fld id="{DF0CE610-AEFE-AF49-A3AB-05CF3DA50283}" type="VALUE">
                      <a:rPr lang="en-US">
                        <a:solidFill>
                          <a:schemeClr val="tx1"/>
                        </a:solidFill>
                      </a:rPr>
                      <a:pPr/>
                      <a:t>[VALOR]</a:t>
                    </a:fld>
                    <a:endParaRPr lang="es-E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7350-2A49-8841-DF03E38B8676}"/>
                </c:ext>
              </c:extLst>
            </c:dLbl>
            <c:dLbl>
              <c:idx val="1"/>
              <c:layout>
                <c:manualLayout>
                  <c:x val="0"/>
                  <c:y val="-2.9574396490194457E-2"/>
                </c:manualLayout>
              </c:layout>
              <c:tx>
                <c:rich>
                  <a:bodyPr/>
                  <a:lstStyle/>
                  <a:p>
                    <a:fld id="{D261520D-CC64-8649-A71B-81A74D861DBD}" type="VALUE">
                      <a:rPr lang="en-US">
                        <a:solidFill>
                          <a:schemeClr val="tx1"/>
                        </a:solidFill>
                      </a:rPr>
                      <a:pPr/>
                      <a:t>[VALOR]</a:t>
                    </a:fld>
                    <a:endParaRPr lang="es-E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350-2A49-8841-DF03E38B867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Sole Repsol Text" panose="020B0503020204020204" pitchFamily="34" charset="0"/>
                    <a:ea typeface="+mn-ea"/>
                    <a:cs typeface="Sole Repsol Text" panose="020B0503020204020204" pitchFamily="34" charset="0"/>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Hoja1!$A$2:$A$3</c:f>
              <c:strCache>
                <c:ptCount val="2"/>
                <c:pt idx="0">
                  <c:v>Lorem ipsum</c:v>
                </c:pt>
                <c:pt idx="1">
                  <c:v>Lorem ipsum</c:v>
                </c:pt>
              </c:strCache>
            </c:strRef>
          </c:cat>
          <c:val>
            <c:numRef>
              <c:f>Hoja1!$B$2:$B$3</c:f>
              <c:numCache>
                <c:formatCode>General</c:formatCode>
                <c:ptCount val="2"/>
                <c:pt idx="0">
                  <c:v>80</c:v>
                </c:pt>
                <c:pt idx="1">
                  <c:v>72</c:v>
                </c:pt>
              </c:numCache>
            </c:numRef>
          </c:val>
          <c:extLst>
            <c:ext xmlns:c16="http://schemas.microsoft.com/office/drawing/2014/chart" uri="{C3380CC4-5D6E-409C-BE32-E72D297353CC}">
              <c16:uniqueId val="{00000002-7350-2A49-8841-DF03E38B8676}"/>
            </c:ext>
          </c:extLst>
        </c:ser>
        <c:ser>
          <c:idx val="1"/>
          <c:order val="1"/>
          <c:tx>
            <c:strRef>
              <c:f>Hoja1!$C$1</c:f>
              <c:strCache>
                <c:ptCount val="1"/>
                <c:pt idx="0">
                  <c:v>Columna3</c:v>
                </c:pt>
              </c:strCache>
            </c:strRef>
          </c:tx>
          <c:spPr>
            <a:solidFill>
              <a:srgbClr val="B2CDDD"/>
            </a:solidFill>
            <a:ln w="190500">
              <a:solidFill>
                <a:srgbClr val="B2CDDD"/>
              </a:solidFill>
            </a:ln>
            <a:effectLst/>
          </c:spPr>
          <c:invertIfNegative val="0"/>
          <c:dLbls>
            <c:dLbl>
              <c:idx val="0"/>
              <c:layout>
                <c:manualLayout>
                  <c:x val="3.921359149256465E-3"/>
                  <c:y val="-2.9574396490194464E-2"/>
                </c:manualLayout>
              </c:layout>
              <c:tx>
                <c:rich>
                  <a:bodyPr/>
                  <a:lstStyle/>
                  <a:p>
                    <a:fld id="{5CDDC18E-D274-8E41-8A3F-599FADED754C}" type="VALUE">
                      <a:rPr lang="en-US">
                        <a:solidFill>
                          <a:schemeClr val="tx1"/>
                        </a:solidFill>
                      </a:rPr>
                      <a:pPr/>
                      <a:t>[VALOR]</a:t>
                    </a:fld>
                    <a:endParaRPr lang="es-E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350-2A49-8841-DF03E38B8676}"/>
                </c:ext>
              </c:extLst>
            </c:dLbl>
            <c:dLbl>
              <c:idx val="1"/>
              <c:layout>
                <c:manualLayout>
                  <c:x val="0"/>
                  <c:y val="-2.4645330408495425E-2"/>
                </c:manualLayout>
              </c:layout>
              <c:tx>
                <c:rich>
                  <a:bodyPr/>
                  <a:lstStyle/>
                  <a:p>
                    <a:fld id="{60BC76B9-6E45-7E42-AF6D-06A5E0EF1CC1}" type="VALUE">
                      <a:rPr lang="en-US">
                        <a:solidFill>
                          <a:schemeClr val="tx1"/>
                        </a:solidFill>
                      </a:rPr>
                      <a:pPr/>
                      <a:t>[VALOR]</a:t>
                    </a:fld>
                    <a:endParaRPr lang="es-E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7350-2A49-8841-DF03E38B867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Sole Repsol Text" panose="020B0503020204020204" pitchFamily="34" charset="0"/>
                    <a:ea typeface="+mn-ea"/>
                    <a:cs typeface="Sole Repsol Text" panose="020B0503020204020204" pitchFamily="34" charset="0"/>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Hoja1!$A$2:$A$3</c:f>
              <c:strCache>
                <c:ptCount val="2"/>
                <c:pt idx="0">
                  <c:v>Lorem ipsum</c:v>
                </c:pt>
                <c:pt idx="1">
                  <c:v>Lorem ipsum</c:v>
                </c:pt>
              </c:strCache>
            </c:strRef>
          </c:cat>
          <c:val>
            <c:numRef>
              <c:f>Hoja1!$C$2:$C$3</c:f>
              <c:numCache>
                <c:formatCode>General</c:formatCode>
                <c:ptCount val="2"/>
                <c:pt idx="0">
                  <c:v>95</c:v>
                </c:pt>
                <c:pt idx="1">
                  <c:v>68</c:v>
                </c:pt>
              </c:numCache>
            </c:numRef>
          </c:val>
          <c:extLst>
            <c:ext xmlns:c16="http://schemas.microsoft.com/office/drawing/2014/chart" uri="{C3380CC4-5D6E-409C-BE32-E72D297353CC}">
              <c16:uniqueId val="{00000005-7350-2A49-8841-DF03E38B8676}"/>
            </c:ext>
          </c:extLst>
        </c:ser>
        <c:dLbls>
          <c:dLblPos val="outEnd"/>
          <c:showLegendKey val="0"/>
          <c:showVal val="1"/>
          <c:showCatName val="0"/>
          <c:showSerName val="0"/>
          <c:showPercent val="0"/>
          <c:showBubbleSize val="0"/>
        </c:dLbls>
        <c:gapWidth val="133"/>
        <c:overlap val="-71"/>
        <c:axId val="1827783775"/>
        <c:axId val="1827785487"/>
      </c:barChart>
      <c:catAx>
        <c:axId val="1827783775"/>
        <c:scaling>
          <c:orientation val="minMax"/>
        </c:scaling>
        <c:delete val="1"/>
        <c:axPos val="b"/>
        <c:numFmt formatCode="General" sourceLinked="1"/>
        <c:majorTickMark val="none"/>
        <c:minorTickMark val="none"/>
        <c:tickLblPos val="nextTo"/>
        <c:crossAx val="1827785487"/>
        <c:crosses val="autoZero"/>
        <c:auto val="1"/>
        <c:lblAlgn val="ctr"/>
        <c:lblOffset val="100"/>
        <c:noMultiLvlLbl val="0"/>
      </c:catAx>
      <c:valAx>
        <c:axId val="1827785487"/>
        <c:scaling>
          <c:orientation val="minMax"/>
        </c:scaling>
        <c:delete val="1"/>
        <c:axPos val="l"/>
        <c:numFmt formatCode="General" sourceLinked="1"/>
        <c:majorTickMark val="none"/>
        <c:minorTickMark val="none"/>
        <c:tickLblPos val="nextTo"/>
        <c:crossAx val="182778377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905060189775256E-2"/>
          <c:y val="0.16657615077501176"/>
          <c:w val="0.87115920866729923"/>
          <c:h val="0.74861967969794418"/>
        </c:manualLayout>
      </c:layout>
      <c:barChart>
        <c:barDir val="col"/>
        <c:grouping val="clustered"/>
        <c:varyColors val="0"/>
        <c:ser>
          <c:idx val="0"/>
          <c:order val="0"/>
          <c:tx>
            <c:strRef>
              <c:f>Hoja1!$B$1</c:f>
              <c:strCache>
                <c:ptCount val="1"/>
                <c:pt idx="0">
                  <c:v>Columna2</c:v>
                </c:pt>
              </c:strCache>
            </c:strRef>
          </c:tx>
          <c:spPr>
            <a:solidFill>
              <a:srgbClr val="7FECF6"/>
            </a:solidFill>
            <a:ln w="190500" cap="rnd">
              <a:solidFill>
                <a:srgbClr val="7FECF6"/>
              </a:solidFill>
            </a:ln>
            <a:effectLst/>
          </c:spPr>
          <c:invertIfNegative val="0"/>
          <c:dLbls>
            <c:dLbl>
              <c:idx val="0"/>
              <c:layout>
                <c:manualLayout>
                  <c:x val="0"/>
                  <c:y val="-3.898487462514004E-2"/>
                </c:manualLayout>
              </c:layout>
              <c:tx>
                <c:rich>
                  <a:bodyPr/>
                  <a:lstStyle/>
                  <a:p>
                    <a:fld id="{11535D07-3017-D24D-93BC-FF141B6DAC06}" type="VALUE">
                      <a:rPr lang="en-US">
                        <a:solidFill>
                          <a:schemeClr val="tx1"/>
                        </a:solidFill>
                      </a:rPr>
                      <a:pPr/>
                      <a:t>[VALOR]</a:t>
                    </a:fld>
                    <a:endParaRPr lang="es-E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30DF-C541-A5D8-98B14967AFF2}"/>
                </c:ext>
              </c:extLst>
            </c:dLbl>
            <c:dLbl>
              <c:idx val="1"/>
              <c:layout>
                <c:manualLayout>
                  <c:x val="0"/>
                  <c:y val="-3.495117787332444E-2"/>
                </c:manualLayout>
              </c:layout>
              <c:tx>
                <c:rich>
                  <a:bodyPr/>
                  <a:lstStyle/>
                  <a:p>
                    <a:fld id="{D4759666-B682-424C-9CCB-66D39A94C4BB}" type="VALUE">
                      <a:rPr lang="en-US">
                        <a:solidFill>
                          <a:schemeClr val="tx1"/>
                        </a:solidFill>
                      </a:rPr>
                      <a:pPr/>
                      <a:t>[VALOR]</a:t>
                    </a:fld>
                    <a:endParaRPr lang="es-E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0DF-C541-A5D8-98B14967AFF2}"/>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Sole Repsol Text" panose="020B0503020204020204" pitchFamily="34" charset="0"/>
                    <a:ea typeface="+mn-ea"/>
                    <a:cs typeface="Sole Repsol Text" panose="020B0503020204020204" pitchFamily="34" charset="0"/>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Hoja1!$A$2:$A$3</c:f>
              <c:strCache>
                <c:ptCount val="2"/>
                <c:pt idx="0">
                  <c:v>Lorem ipsum</c:v>
                </c:pt>
                <c:pt idx="1">
                  <c:v>Lorem ipsum</c:v>
                </c:pt>
              </c:strCache>
            </c:strRef>
          </c:cat>
          <c:val>
            <c:numRef>
              <c:f>Hoja1!$B$2:$B$3</c:f>
              <c:numCache>
                <c:formatCode>General</c:formatCode>
                <c:ptCount val="2"/>
                <c:pt idx="0">
                  <c:v>45</c:v>
                </c:pt>
                <c:pt idx="1">
                  <c:v>51</c:v>
                </c:pt>
              </c:numCache>
            </c:numRef>
          </c:val>
          <c:extLst>
            <c:ext xmlns:c16="http://schemas.microsoft.com/office/drawing/2014/chart" uri="{C3380CC4-5D6E-409C-BE32-E72D297353CC}">
              <c16:uniqueId val="{00000002-30DF-C541-A5D8-98B14967AFF2}"/>
            </c:ext>
          </c:extLst>
        </c:ser>
        <c:ser>
          <c:idx val="1"/>
          <c:order val="1"/>
          <c:tx>
            <c:strRef>
              <c:f>Hoja1!$C$1</c:f>
              <c:strCache>
                <c:ptCount val="1"/>
                <c:pt idx="0">
                  <c:v>Columna3</c:v>
                </c:pt>
              </c:strCache>
            </c:strRef>
          </c:tx>
          <c:spPr>
            <a:solidFill>
              <a:srgbClr val="D0F7F9"/>
            </a:solidFill>
            <a:ln w="190500">
              <a:solidFill>
                <a:srgbClr val="D0F7F9"/>
              </a:solidFill>
            </a:ln>
            <a:effectLst/>
          </c:spPr>
          <c:invertIfNegative val="0"/>
          <c:dLbls>
            <c:dLbl>
              <c:idx val="0"/>
              <c:layout>
                <c:manualLayout>
                  <c:x val="3.5945376957455974E-17"/>
                  <c:y val="-3.9432528653592612E-2"/>
                </c:manualLayout>
              </c:layout>
              <c:tx>
                <c:rich>
                  <a:bodyPr/>
                  <a:lstStyle/>
                  <a:p>
                    <a:fld id="{293A2636-DAA8-0748-B9DD-97672AEB8A6F}" type="VALUE">
                      <a:rPr lang="en-US">
                        <a:solidFill>
                          <a:schemeClr val="tx1"/>
                        </a:solidFill>
                      </a:rPr>
                      <a:pPr/>
                      <a:t>[VALOR]</a:t>
                    </a:fld>
                    <a:endParaRPr lang="es-E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0DF-C541-A5D8-98B14967AFF2}"/>
                </c:ext>
              </c:extLst>
            </c:dLbl>
            <c:dLbl>
              <c:idx val="1"/>
              <c:layout>
                <c:manualLayout>
                  <c:x val="0"/>
                  <c:y val="-4.0327934747263074E-2"/>
                </c:manualLayout>
              </c:layout>
              <c:tx>
                <c:rich>
                  <a:bodyPr/>
                  <a:lstStyle/>
                  <a:p>
                    <a:fld id="{FF77D90C-72FE-D544-A678-37EBB6ACE724}" type="VALUE">
                      <a:rPr lang="en-US">
                        <a:solidFill>
                          <a:schemeClr val="tx1"/>
                        </a:solidFill>
                      </a:rPr>
                      <a:pPr/>
                      <a:t>[VALOR]</a:t>
                    </a:fld>
                    <a:endParaRPr lang="es-E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30DF-C541-A5D8-98B14967AFF2}"/>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Sole Repsol Text" panose="020B0503020204020204" pitchFamily="34" charset="0"/>
                    <a:ea typeface="+mn-ea"/>
                    <a:cs typeface="Sole Repsol Text" panose="020B0503020204020204" pitchFamily="34" charset="0"/>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Hoja1!$A$2:$A$3</c:f>
              <c:strCache>
                <c:ptCount val="2"/>
                <c:pt idx="0">
                  <c:v>Lorem ipsum</c:v>
                </c:pt>
                <c:pt idx="1">
                  <c:v>Lorem ipsum</c:v>
                </c:pt>
              </c:strCache>
            </c:strRef>
          </c:cat>
          <c:val>
            <c:numRef>
              <c:f>Hoja1!$C$2:$C$3</c:f>
              <c:numCache>
                <c:formatCode>General</c:formatCode>
                <c:ptCount val="2"/>
                <c:pt idx="0">
                  <c:v>56</c:v>
                </c:pt>
                <c:pt idx="1">
                  <c:v>42</c:v>
                </c:pt>
              </c:numCache>
            </c:numRef>
          </c:val>
          <c:extLst>
            <c:ext xmlns:c16="http://schemas.microsoft.com/office/drawing/2014/chart" uri="{C3380CC4-5D6E-409C-BE32-E72D297353CC}">
              <c16:uniqueId val="{00000005-30DF-C541-A5D8-98B14967AFF2}"/>
            </c:ext>
          </c:extLst>
        </c:ser>
        <c:dLbls>
          <c:dLblPos val="outEnd"/>
          <c:showLegendKey val="0"/>
          <c:showVal val="1"/>
          <c:showCatName val="0"/>
          <c:showSerName val="0"/>
          <c:showPercent val="0"/>
          <c:showBubbleSize val="0"/>
        </c:dLbls>
        <c:gapWidth val="133"/>
        <c:overlap val="-71"/>
        <c:axId val="1827783775"/>
        <c:axId val="1827785487"/>
      </c:barChart>
      <c:catAx>
        <c:axId val="1827783775"/>
        <c:scaling>
          <c:orientation val="minMax"/>
        </c:scaling>
        <c:delete val="1"/>
        <c:axPos val="b"/>
        <c:numFmt formatCode="General" sourceLinked="1"/>
        <c:majorTickMark val="none"/>
        <c:minorTickMark val="none"/>
        <c:tickLblPos val="nextTo"/>
        <c:crossAx val="1827785487"/>
        <c:crosses val="autoZero"/>
        <c:auto val="1"/>
        <c:lblAlgn val="ctr"/>
        <c:lblOffset val="100"/>
        <c:noMultiLvlLbl val="0"/>
      </c:catAx>
      <c:valAx>
        <c:axId val="1827785487"/>
        <c:scaling>
          <c:orientation val="minMax"/>
        </c:scaling>
        <c:delete val="1"/>
        <c:axPos val="l"/>
        <c:numFmt formatCode="General" sourceLinked="1"/>
        <c:majorTickMark val="none"/>
        <c:minorTickMark val="none"/>
        <c:tickLblPos val="nextTo"/>
        <c:crossAx val="182778377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905060189775256E-2"/>
          <c:y val="0.11224423840918389"/>
          <c:w val="0.94089860511974965"/>
          <c:h val="0.80295179494560587"/>
        </c:manualLayout>
      </c:layout>
      <c:barChart>
        <c:barDir val="col"/>
        <c:grouping val="clustered"/>
        <c:varyColors val="0"/>
        <c:ser>
          <c:idx val="0"/>
          <c:order val="0"/>
          <c:tx>
            <c:strRef>
              <c:f>Hoja1!$B$1</c:f>
              <c:strCache>
                <c:ptCount val="1"/>
                <c:pt idx="0">
                  <c:v>Columna2</c:v>
                </c:pt>
              </c:strCache>
            </c:strRef>
          </c:tx>
          <c:spPr>
            <a:solidFill>
              <a:schemeClr val="accent5"/>
            </a:solidFill>
            <a:ln w="190500" cap="rnd">
              <a:solidFill>
                <a:srgbClr val="FF9F6C"/>
              </a:solidFill>
            </a:ln>
            <a:effectLst/>
          </c:spPr>
          <c:invertIfNegative val="0"/>
          <c:dPt>
            <c:idx val="0"/>
            <c:invertIfNegative val="0"/>
            <c:bubble3D val="0"/>
            <c:spPr>
              <a:solidFill>
                <a:schemeClr val="bg2">
                  <a:lumMod val="75000"/>
                </a:schemeClr>
              </a:solidFill>
              <a:ln w="190500" cap="rnd">
                <a:solidFill>
                  <a:schemeClr val="bg2">
                    <a:lumMod val="75000"/>
                  </a:schemeClr>
                </a:solidFill>
              </a:ln>
              <a:effectLst/>
            </c:spPr>
            <c:extLst>
              <c:ext xmlns:c16="http://schemas.microsoft.com/office/drawing/2014/chart" uri="{C3380CC4-5D6E-409C-BE32-E72D297353CC}">
                <c16:uniqueId val="{00000001-630A-E746-9097-FE91E8F8C6B3}"/>
              </c:ext>
            </c:extLst>
          </c:dPt>
          <c:dPt>
            <c:idx val="1"/>
            <c:invertIfNegative val="0"/>
            <c:bubble3D val="0"/>
            <c:spPr>
              <a:solidFill>
                <a:schemeClr val="tx2"/>
              </a:solidFill>
              <a:ln w="190500" cap="rnd">
                <a:solidFill>
                  <a:schemeClr val="tx2"/>
                </a:solidFill>
              </a:ln>
              <a:effectLst/>
            </c:spPr>
            <c:extLst>
              <c:ext xmlns:c16="http://schemas.microsoft.com/office/drawing/2014/chart" uri="{C3380CC4-5D6E-409C-BE32-E72D297353CC}">
                <c16:uniqueId val="{00000003-630A-E746-9097-FE91E8F8C6B3}"/>
              </c:ext>
            </c:extLst>
          </c:dPt>
          <c:dPt>
            <c:idx val="2"/>
            <c:invertIfNegative val="0"/>
            <c:bubble3D val="0"/>
            <c:spPr>
              <a:solidFill>
                <a:schemeClr val="tx2">
                  <a:lumMod val="60000"/>
                  <a:lumOff val="40000"/>
                </a:schemeClr>
              </a:solidFill>
              <a:ln w="190500" cap="rnd">
                <a:solidFill>
                  <a:schemeClr val="tx2">
                    <a:lumMod val="60000"/>
                    <a:lumOff val="40000"/>
                  </a:schemeClr>
                </a:solidFill>
              </a:ln>
              <a:effectLst/>
            </c:spPr>
            <c:extLst>
              <c:ext xmlns:c16="http://schemas.microsoft.com/office/drawing/2014/chart" uri="{C3380CC4-5D6E-409C-BE32-E72D297353CC}">
                <c16:uniqueId val="{00000012-630A-E746-9097-FE91E8F8C6B3}"/>
              </c:ext>
            </c:extLst>
          </c:dPt>
          <c:dPt>
            <c:idx val="3"/>
            <c:invertIfNegative val="0"/>
            <c:bubble3D val="0"/>
            <c:spPr>
              <a:solidFill>
                <a:schemeClr val="tx2">
                  <a:lumMod val="40000"/>
                  <a:lumOff val="60000"/>
                </a:schemeClr>
              </a:solidFill>
              <a:ln w="190500" cap="rnd">
                <a:solidFill>
                  <a:schemeClr val="tx2">
                    <a:lumMod val="40000"/>
                    <a:lumOff val="60000"/>
                  </a:schemeClr>
                </a:solidFill>
              </a:ln>
              <a:effectLst/>
            </c:spPr>
            <c:extLst>
              <c:ext xmlns:c16="http://schemas.microsoft.com/office/drawing/2014/chart" uri="{C3380CC4-5D6E-409C-BE32-E72D297353CC}">
                <c16:uniqueId val="{00000005-630A-E746-9097-FE91E8F8C6B3}"/>
              </c:ext>
            </c:extLst>
          </c:dPt>
          <c:dPt>
            <c:idx val="4"/>
            <c:invertIfNegative val="0"/>
            <c:bubble3D val="0"/>
            <c:spPr>
              <a:solidFill>
                <a:schemeClr val="tx2">
                  <a:lumMod val="20000"/>
                  <a:lumOff val="80000"/>
                </a:schemeClr>
              </a:solidFill>
              <a:ln w="190500" cap="rnd">
                <a:solidFill>
                  <a:schemeClr val="tx2">
                    <a:lumMod val="20000"/>
                    <a:lumOff val="80000"/>
                  </a:schemeClr>
                </a:solidFill>
              </a:ln>
              <a:effectLst/>
            </c:spPr>
            <c:extLst>
              <c:ext xmlns:c16="http://schemas.microsoft.com/office/drawing/2014/chart" uri="{C3380CC4-5D6E-409C-BE32-E72D297353CC}">
                <c16:uniqueId val="{00000007-630A-E746-9097-FE91E8F8C6B3}"/>
              </c:ext>
            </c:extLst>
          </c:dPt>
          <c:dPt>
            <c:idx val="5"/>
            <c:invertIfNegative val="0"/>
            <c:bubble3D val="0"/>
            <c:spPr>
              <a:solidFill>
                <a:srgbClr val="00DEED"/>
              </a:solidFill>
              <a:ln w="190500" cap="rnd">
                <a:solidFill>
                  <a:srgbClr val="00DEED"/>
                </a:solidFill>
              </a:ln>
              <a:effectLst/>
            </c:spPr>
            <c:extLst>
              <c:ext xmlns:c16="http://schemas.microsoft.com/office/drawing/2014/chart" uri="{C3380CC4-5D6E-409C-BE32-E72D297353CC}">
                <c16:uniqueId val="{00000009-630A-E746-9097-FE91E8F8C6B3}"/>
              </c:ext>
            </c:extLst>
          </c:dPt>
          <c:dPt>
            <c:idx val="6"/>
            <c:invertIfNegative val="0"/>
            <c:bubble3D val="0"/>
            <c:spPr>
              <a:solidFill>
                <a:srgbClr val="7FECF6"/>
              </a:solidFill>
              <a:ln w="190500" cap="rnd">
                <a:solidFill>
                  <a:srgbClr val="7FECF6"/>
                </a:solidFill>
              </a:ln>
              <a:effectLst/>
            </c:spPr>
            <c:extLst>
              <c:ext xmlns:c16="http://schemas.microsoft.com/office/drawing/2014/chart" uri="{C3380CC4-5D6E-409C-BE32-E72D297353CC}">
                <c16:uniqueId val="{0000000B-630A-E746-9097-FE91E8F8C6B3}"/>
              </c:ext>
            </c:extLst>
          </c:dPt>
          <c:dPt>
            <c:idx val="7"/>
            <c:invertIfNegative val="0"/>
            <c:bubble3D val="0"/>
            <c:spPr>
              <a:solidFill>
                <a:srgbClr val="D0F7F9"/>
              </a:solidFill>
              <a:ln w="190500" cap="rnd">
                <a:solidFill>
                  <a:srgbClr val="D0F7F9"/>
                </a:solidFill>
              </a:ln>
              <a:effectLst/>
            </c:spPr>
            <c:extLst>
              <c:ext xmlns:c16="http://schemas.microsoft.com/office/drawing/2014/chart" uri="{C3380CC4-5D6E-409C-BE32-E72D297353CC}">
                <c16:uniqueId val="{0000000D-630A-E746-9097-FE91E8F8C6B3}"/>
              </c:ext>
            </c:extLst>
          </c:dPt>
          <c:dPt>
            <c:idx val="8"/>
            <c:invertIfNegative val="0"/>
            <c:bubble3D val="0"/>
            <c:spPr>
              <a:solidFill>
                <a:srgbClr val="B2CDDD"/>
              </a:solidFill>
              <a:ln w="190500" cap="rnd">
                <a:solidFill>
                  <a:srgbClr val="B2CDDD"/>
                </a:solidFill>
              </a:ln>
              <a:effectLst/>
            </c:spPr>
            <c:extLst>
              <c:ext xmlns:c16="http://schemas.microsoft.com/office/drawing/2014/chart" uri="{C3380CC4-5D6E-409C-BE32-E72D297353CC}">
                <c16:uniqueId val="{0000000F-630A-E746-9097-FE91E8F8C6B3}"/>
              </c:ext>
            </c:extLst>
          </c:dPt>
          <c:dPt>
            <c:idx val="9"/>
            <c:invertIfNegative val="0"/>
            <c:bubble3D val="0"/>
            <c:spPr>
              <a:solidFill>
                <a:srgbClr val="E8F1F7"/>
              </a:solidFill>
              <a:ln w="190500" cap="rnd">
                <a:solidFill>
                  <a:srgbClr val="E8F1F7"/>
                </a:solidFill>
              </a:ln>
              <a:effectLst/>
            </c:spPr>
            <c:extLst>
              <c:ext xmlns:c16="http://schemas.microsoft.com/office/drawing/2014/chart" uri="{C3380CC4-5D6E-409C-BE32-E72D297353CC}">
                <c16:uniqueId val="{00000011-630A-E746-9097-FE91E8F8C6B3}"/>
              </c:ext>
            </c:extLst>
          </c:dPt>
          <c:dLbls>
            <c:dLbl>
              <c:idx val="0"/>
              <c:layout>
                <c:manualLayout>
                  <c:x val="0"/>
                  <c:y val="-2.521666353482413E-2"/>
                </c:manualLayout>
              </c:layout>
              <c:tx>
                <c:rich>
                  <a:bodyPr/>
                  <a:lstStyle/>
                  <a:p>
                    <a:fld id="{DC23C059-2EC4-F341-BFA0-E2AE5E04ED75}" type="VALUE">
                      <a:rPr lang="en-US">
                        <a:solidFill>
                          <a:schemeClr val="accent1"/>
                        </a:solidFill>
                      </a:rPr>
                      <a:pPr/>
                      <a:t>[VALOR]</a:t>
                    </a:fld>
                    <a:endParaRPr lang="es-E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30A-E746-9097-FE91E8F8C6B3}"/>
                </c:ext>
              </c:extLst>
            </c:dLbl>
            <c:dLbl>
              <c:idx val="1"/>
              <c:layout>
                <c:manualLayout>
                  <c:x val="0"/>
                  <c:y val="-2.5735416608361088E-2"/>
                </c:manualLayout>
              </c:layout>
              <c:tx>
                <c:rich>
                  <a:bodyPr/>
                  <a:lstStyle/>
                  <a:p>
                    <a:fld id="{3774E438-7A54-8C49-9C91-4CD71B7F71EA}" type="VALUE">
                      <a:rPr lang="en-US">
                        <a:solidFill>
                          <a:schemeClr val="accent1"/>
                        </a:solidFill>
                      </a:rPr>
                      <a:pPr/>
                      <a:t>[VALOR]</a:t>
                    </a:fld>
                    <a:endParaRPr lang="es-E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30A-E746-9097-FE91E8F8C6B3}"/>
                </c:ext>
              </c:extLst>
            </c:dLbl>
            <c:dLbl>
              <c:idx val="2"/>
              <c:layout>
                <c:manualLayout>
                  <c:x val="0"/>
                  <c:y val="-2.115659612691025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630A-E746-9097-FE91E8F8C6B3}"/>
                </c:ext>
              </c:extLst>
            </c:dLbl>
            <c:dLbl>
              <c:idx val="3"/>
              <c:layout>
                <c:manualLayout>
                  <c:x val="0"/>
                  <c:y val="-1.692527690152820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30A-E746-9097-FE91E8F8C6B3}"/>
                </c:ext>
              </c:extLst>
            </c:dLbl>
            <c:dLbl>
              <c:idx val="4"/>
              <c:layout>
                <c:manualLayout>
                  <c:x val="0"/>
                  <c:y val="-2.115659612691027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30A-E746-9097-FE91E8F8C6B3}"/>
                </c:ext>
              </c:extLst>
            </c:dLbl>
            <c:dLbl>
              <c:idx val="5"/>
              <c:layout>
                <c:manualLayout>
                  <c:x val="0"/>
                  <c:y val="-2.115659612691025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30A-E746-9097-FE91E8F8C6B3}"/>
                </c:ext>
              </c:extLst>
            </c:dLbl>
            <c:dLbl>
              <c:idx val="6"/>
              <c:layout>
                <c:manualLayout>
                  <c:x val="0"/>
                  <c:y val="-2.538791535229234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30A-E746-9097-FE91E8F8C6B3}"/>
                </c:ext>
              </c:extLst>
            </c:dLbl>
            <c:dLbl>
              <c:idx val="7"/>
              <c:layout>
                <c:manualLayout>
                  <c:x val="-1.279525470932379E-16"/>
                  <c:y val="-2.538791535229234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30A-E746-9097-FE91E8F8C6B3}"/>
                </c:ext>
              </c:extLst>
            </c:dLbl>
            <c:dLbl>
              <c:idx val="8"/>
              <c:layout>
                <c:manualLayout>
                  <c:x val="0"/>
                  <c:y val="-2.115659612691025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30A-E746-9097-FE91E8F8C6B3}"/>
                </c:ext>
              </c:extLst>
            </c:dLbl>
            <c:dLbl>
              <c:idx val="9"/>
              <c:layout>
                <c:manualLayout>
                  <c:x val="-1.7448276165271351E-3"/>
                  <c:y val="-2.115659612691025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630A-E746-9097-FE91E8F8C6B3}"/>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Sole Repsol Text" panose="020B0503020204020204" pitchFamily="34" charset="0"/>
                    <a:ea typeface="+mn-ea"/>
                    <a:cs typeface="Sole Repsol Text" panose="020B0503020204020204" pitchFamily="34" charset="0"/>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Hoja1!$A$2:$A$11</c:f>
              <c:strCache>
                <c:ptCount val="10"/>
                <c:pt idx="0">
                  <c:v>Lorem ipsum</c:v>
                </c:pt>
                <c:pt idx="1">
                  <c:v>Lorem ipsum</c:v>
                </c:pt>
                <c:pt idx="2">
                  <c:v>Lorem ipsum</c:v>
                </c:pt>
                <c:pt idx="3">
                  <c:v>Lorem ipsum</c:v>
                </c:pt>
                <c:pt idx="4">
                  <c:v>Lorem ipsum</c:v>
                </c:pt>
                <c:pt idx="5">
                  <c:v>Lorem ipsum</c:v>
                </c:pt>
                <c:pt idx="6">
                  <c:v>Lorem ipsum</c:v>
                </c:pt>
                <c:pt idx="7">
                  <c:v>Lorem ipsum</c:v>
                </c:pt>
                <c:pt idx="8">
                  <c:v>Lorem ipsum</c:v>
                </c:pt>
                <c:pt idx="9">
                  <c:v>Lorem ipsum</c:v>
                </c:pt>
              </c:strCache>
            </c:strRef>
          </c:cat>
          <c:val>
            <c:numRef>
              <c:f>Hoja1!$B$2:$B$11</c:f>
              <c:numCache>
                <c:formatCode>General</c:formatCode>
                <c:ptCount val="10"/>
                <c:pt idx="0">
                  <c:v>74</c:v>
                </c:pt>
                <c:pt idx="1">
                  <c:v>95</c:v>
                </c:pt>
                <c:pt idx="2">
                  <c:v>28</c:v>
                </c:pt>
                <c:pt idx="3">
                  <c:v>35</c:v>
                </c:pt>
                <c:pt idx="4">
                  <c:v>80</c:v>
                </c:pt>
                <c:pt idx="5">
                  <c:v>58</c:v>
                </c:pt>
                <c:pt idx="6">
                  <c:v>72</c:v>
                </c:pt>
                <c:pt idx="7">
                  <c:v>68</c:v>
                </c:pt>
                <c:pt idx="8">
                  <c:v>45</c:v>
                </c:pt>
                <c:pt idx="9">
                  <c:v>40</c:v>
                </c:pt>
              </c:numCache>
            </c:numRef>
          </c:val>
          <c:extLst>
            <c:ext xmlns:c16="http://schemas.microsoft.com/office/drawing/2014/chart" uri="{C3380CC4-5D6E-409C-BE32-E72D297353CC}">
              <c16:uniqueId val="{00000013-630A-E746-9097-FE91E8F8C6B3}"/>
            </c:ext>
          </c:extLst>
        </c:ser>
        <c:dLbls>
          <c:dLblPos val="outEnd"/>
          <c:showLegendKey val="0"/>
          <c:showVal val="1"/>
          <c:showCatName val="0"/>
          <c:showSerName val="0"/>
          <c:showPercent val="0"/>
          <c:showBubbleSize val="0"/>
        </c:dLbls>
        <c:gapWidth val="52"/>
        <c:overlap val="-38"/>
        <c:axId val="1827783775"/>
        <c:axId val="1827785487"/>
      </c:barChart>
      <c:catAx>
        <c:axId val="1827783775"/>
        <c:scaling>
          <c:orientation val="minMax"/>
        </c:scaling>
        <c:delete val="1"/>
        <c:axPos val="b"/>
        <c:numFmt formatCode="General" sourceLinked="1"/>
        <c:majorTickMark val="none"/>
        <c:minorTickMark val="none"/>
        <c:tickLblPos val="nextTo"/>
        <c:crossAx val="1827785487"/>
        <c:crosses val="autoZero"/>
        <c:auto val="1"/>
        <c:lblAlgn val="ctr"/>
        <c:lblOffset val="100"/>
        <c:noMultiLvlLbl val="0"/>
      </c:catAx>
      <c:valAx>
        <c:axId val="1827785487"/>
        <c:scaling>
          <c:orientation val="minMax"/>
        </c:scaling>
        <c:delete val="1"/>
        <c:axPos val="l"/>
        <c:numFmt formatCode="General" sourceLinked="1"/>
        <c:majorTickMark val="none"/>
        <c:minorTickMark val="none"/>
        <c:tickLblPos val="nextTo"/>
        <c:crossAx val="182778377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3.0078941279566541E-2"/>
          <c:y val="0.2052547367513724"/>
          <c:w val="0.94446964686849255"/>
          <c:h val="0.70067017557091527"/>
        </c:manualLayout>
      </c:layout>
      <c:barChart>
        <c:barDir val="col"/>
        <c:grouping val="stacked"/>
        <c:varyColors val="0"/>
        <c:ser>
          <c:idx val="0"/>
          <c:order val="0"/>
          <c:tx>
            <c:strRef>
              <c:f>Hoja1!$B$1</c:f>
              <c:strCache>
                <c:ptCount val="1"/>
                <c:pt idx="0">
                  <c:v>Serie 1</c:v>
                </c:pt>
              </c:strCache>
            </c:strRef>
          </c:tx>
          <c:spPr>
            <a:solidFill>
              <a:srgbClr val="FFCEB8"/>
            </a:solidFill>
            <a:ln w="152400">
              <a:solidFill>
                <a:srgbClr val="FFCEB8"/>
              </a:solidFill>
            </a:ln>
            <a:effectLst/>
          </c:spPr>
          <c:invertIfNegative val="0"/>
          <c:dLbls>
            <c:dLbl>
              <c:idx val="0"/>
              <c:layout>
                <c:manualLayout>
                  <c:x val="0"/>
                  <c:y val="-0.2907775437311109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4BC-374A-BD1D-F74E6C5A4939}"/>
                </c:ext>
              </c:extLst>
            </c:dLbl>
            <c:dLbl>
              <c:idx val="1"/>
              <c:layout>
                <c:manualLayout>
                  <c:x val="2.3610617415786104E-3"/>
                  <c:y val="-0.3420912279189540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4BC-374A-BD1D-F74E6C5A4939}"/>
                </c:ext>
              </c:extLst>
            </c:dLbl>
            <c:dLbl>
              <c:idx val="2"/>
              <c:layout>
                <c:manualLayout>
                  <c:x val="0"/>
                  <c:y val="-0.4447185962946402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4BC-374A-BD1D-F74E6C5A4939}"/>
                </c:ext>
              </c:extLst>
            </c:dLbl>
            <c:dLbl>
              <c:idx val="3"/>
              <c:layout>
                <c:manualLayout>
                  <c:x val="-8.6571263779256572E-17"/>
                  <c:y val="-0.4276140348986924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4BC-374A-BD1D-F74E6C5A4939}"/>
                </c:ext>
              </c:extLst>
            </c:dLbl>
            <c:dLbl>
              <c:idx val="4"/>
              <c:layout>
                <c:manualLayout>
                  <c:x val="0"/>
                  <c:y val="-0.4447185962946402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4BC-374A-BD1D-F74E6C5A4939}"/>
                </c:ext>
              </c:extLst>
            </c:dLbl>
            <c:dLbl>
              <c:idx val="5"/>
              <c:layout>
                <c:manualLayout>
                  <c:x val="-8.6571263779256572E-17"/>
                  <c:y val="-0.436166315596666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4BC-374A-BD1D-F74E6C5A4939}"/>
                </c:ext>
              </c:extLst>
            </c:dLbl>
            <c:dLbl>
              <c:idx val="6"/>
              <c:layout>
                <c:manualLayout>
                  <c:x val="-2.3610617415787184E-3"/>
                  <c:y val="-0.4276140348986924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4BC-374A-BD1D-F74E6C5A4939}"/>
                </c:ext>
              </c:extLst>
            </c:dLbl>
            <c:dLbl>
              <c:idx val="7"/>
              <c:layout>
                <c:manualLayout>
                  <c:x val="0"/>
                  <c:y val="-0.4532708769926140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4BC-374A-BD1D-F74E6C5A4939}"/>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Sole Repsol Text" panose="020B0503020204020204" pitchFamily="34" charset="0"/>
                    <a:ea typeface="+mn-ea"/>
                    <a:cs typeface="Sole Repsol Text" panose="020B0503020204020204"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Hoja1!$A$2:$A$9</c:f>
              <c:strCache>
                <c:ptCount val="8"/>
                <c:pt idx="0">
                  <c:v>Categoría 1</c:v>
                </c:pt>
                <c:pt idx="1">
                  <c:v>Categoría 2</c:v>
                </c:pt>
                <c:pt idx="2">
                  <c:v>Categoría 3</c:v>
                </c:pt>
                <c:pt idx="3">
                  <c:v>Categoría 4</c:v>
                </c:pt>
                <c:pt idx="4">
                  <c:v>Categoría 5</c:v>
                </c:pt>
                <c:pt idx="5">
                  <c:v>Categoría 6</c:v>
                </c:pt>
                <c:pt idx="6">
                  <c:v>Categoría 7</c:v>
                </c:pt>
                <c:pt idx="7">
                  <c:v>Categoría 8</c:v>
                </c:pt>
              </c:strCache>
            </c:strRef>
          </c:cat>
          <c:val>
            <c:numRef>
              <c:f>Hoja1!$B$2:$B$9</c:f>
              <c:numCache>
                <c:formatCode>General</c:formatCode>
                <c:ptCount val="8"/>
                <c:pt idx="0">
                  <c:v>49</c:v>
                </c:pt>
                <c:pt idx="1">
                  <c:v>65</c:v>
                </c:pt>
                <c:pt idx="2">
                  <c:v>87</c:v>
                </c:pt>
                <c:pt idx="3">
                  <c:v>86</c:v>
                </c:pt>
                <c:pt idx="4">
                  <c:v>89</c:v>
                </c:pt>
                <c:pt idx="5">
                  <c:v>91</c:v>
                </c:pt>
                <c:pt idx="6">
                  <c:v>92</c:v>
                </c:pt>
                <c:pt idx="7">
                  <c:v>94</c:v>
                </c:pt>
              </c:numCache>
            </c:numRef>
          </c:val>
          <c:extLst>
            <c:ext xmlns:c16="http://schemas.microsoft.com/office/drawing/2014/chart" uri="{C3380CC4-5D6E-409C-BE32-E72D297353CC}">
              <c16:uniqueId val="{00000008-14BC-374A-BD1D-F74E6C5A4939}"/>
            </c:ext>
          </c:extLst>
        </c:ser>
        <c:dLbls>
          <c:showLegendKey val="0"/>
          <c:showVal val="0"/>
          <c:showCatName val="0"/>
          <c:showSerName val="0"/>
          <c:showPercent val="0"/>
          <c:showBubbleSize val="0"/>
        </c:dLbls>
        <c:gapWidth val="43"/>
        <c:overlap val="64"/>
        <c:axId val="1650158175"/>
        <c:axId val="1650162239"/>
      </c:barChart>
      <c:barChart>
        <c:barDir val="col"/>
        <c:grouping val="stacked"/>
        <c:varyColors val="0"/>
        <c:ser>
          <c:idx val="1"/>
          <c:order val="1"/>
          <c:tx>
            <c:strRef>
              <c:f>Hoja1!$C$1</c:f>
              <c:strCache>
                <c:ptCount val="1"/>
                <c:pt idx="0">
                  <c:v>Serie 2</c:v>
                </c:pt>
              </c:strCache>
            </c:strRef>
          </c:tx>
          <c:spPr>
            <a:solidFill>
              <a:schemeClr val="tx2"/>
            </a:solidFill>
            <a:ln w="190500">
              <a:solidFill>
                <a:schemeClr val="tx2"/>
              </a:solidFill>
            </a:ln>
            <a:effectLst/>
          </c:spPr>
          <c:invertIfNegative val="0"/>
          <c:dLbls>
            <c:dLbl>
              <c:idx val="0"/>
              <c:layout>
                <c:manualLayout>
                  <c:x val="0"/>
                  <c:y val="-0.2309115788452939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4BC-374A-BD1D-F74E6C5A4939}"/>
                </c:ext>
              </c:extLst>
            </c:dLbl>
            <c:dLbl>
              <c:idx val="1"/>
              <c:layout>
                <c:manualLayout>
                  <c:x val="2.3610617415786104E-3"/>
                  <c:y val="-0.256568420939215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4BC-374A-BD1D-F74E6C5A4939}"/>
                </c:ext>
              </c:extLst>
            </c:dLbl>
            <c:dLbl>
              <c:idx val="2"/>
              <c:layout>
                <c:manualLayout>
                  <c:x val="0"/>
                  <c:y val="-0.2651207016371894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4BC-374A-BD1D-F74E6C5A4939}"/>
                </c:ext>
              </c:extLst>
            </c:dLbl>
            <c:dLbl>
              <c:idx val="3"/>
              <c:layout>
                <c:manualLayout>
                  <c:x val="0"/>
                  <c:y val="-0.2822252630331371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14BC-374A-BD1D-F74E6C5A4939}"/>
                </c:ext>
              </c:extLst>
            </c:dLbl>
            <c:dLbl>
              <c:idx val="4"/>
              <c:layout>
                <c:manualLayout>
                  <c:x val="0"/>
                  <c:y val="-0.2651207016371893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14BC-374A-BD1D-F74E6C5A4939}"/>
                </c:ext>
              </c:extLst>
            </c:dLbl>
            <c:dLbl>
              <c:idx val="5"/>
              <c:layout>
                <c:manualLayout>
                  <c:x val="-2.3610617415787184E-3"/>
                  <c:y val="-0.3335389472209802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14BC-374A-BD1D-F74E6C5A4939}"/>
                </c:ext>
              </c:extLst>
            </c:dLbl>
            <c:dLbl>
              <c:idx val="6"/>
              <c:layout>
                <c:manualLayout>
                  <c:x val="-4.7221234831572641E-3"/>
                  <c:y val="-0.2736729823351631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14BC-374A-BD1D-F74E6C5A4939}"/>
                </c:ext>
              </c:extLst>
            </c:dLbl>
            <c:dLbl>
              <c:idx val="7"/>
              <c:layout>
                <c:manualLayout>
                  <c:x val="-2.3610617415788051E-3"/>
                  <c:y val="-0.2138070174493463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14BC-374A-BD1D-F74E6C5A4939}"/>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Sole Repsol Text" panose="020B0503020204020204" pitchFamily="34" charset="0"/>
                    <a:ea typeface="+mn-ea"/>
                    <a:cs typeface="Sole Repsol Text" panose="020B0503020204020204"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Hoja1!$A$2:$A$9</c:f>
              <c:strCache>
                <c:ptCount val="8"/>
                <c:pt idx="0">
                  <c:v>Categoría 1</c:v>
                </c:pt>
                <c:pt idx="1">
                  <c:v>Categoría 2</c:v>
                </c:pt>
                <c:pt idx="2">
                  <c:v>Categoría 3</c:v>
                </c:pt>
                <c:pt idx="3">
                  <c:v>Categoría 4</c:v>
                </c:pt>
                <c:pt idx="4">
                  <c:v>Categoría 5</c:v>
                </c:pt>
                <c:pt idx="5">
                  <c:v>Categoría 6</c:v>
                </c:pt>
                <c:pt idx="6">
                  <c:v>Categoría 7</c:v>
                </c:pt>
                <c:pt idx="7">
                  <c:v>Categoría 8</c:v>
                </c:pt>
              </c:strCache>
            </c:strRef>
          </c:cat>
          <c:val>
            <c:numRef>
              <c:f>Hoja1!$C$2:$C$9</c:f>
              <c:numCache>
                <c:formatCode>General</c:formatCode>
                <c:ptCount val="8"/>
                <c:pt idx="0">
                  <c:v>20</c:v>
                </c:pt>
                <c:pt idx="1">
                  <c:v>29</c:v>
                </c:pt>
                <c:pt idx="2">
                  <c:v>31</c:v>
                </c:pt>
                <c:pt idx="3">
                  <c:v>33</c:v>
                </c:pt>
                <c:pt idx="4">
                  <c:v>28</c:v>
                </c:pt>
                <c:pt idx="5">
                  <c:v>51</c:v>
                </c:pt>
                <c:pt idx="6">
                  <c:v>32</c:v>
                </c:pt>
                <c:pt idx="7">
                  <c:v>21</c:v>
                </c:pt>
              </c:numCache>
            </c:numRef>
          </c:val>
          <c:extLst>
            <c:ext xmlns:c16="http://schemas.microsoft.com/office/drawing/2014/chart" uri="{C3380CC4-5D6E-409C-BE32-E72D297353CC}">
              <c16:uniqueId val="{00000011-14BC-374A-BD1D-F74E6C5A4939}"/>
            </c:ext>
          </c:extLst>
        </c:ser>
        <c:dLbls>
          <c:showLegendKey val="0"/>
          <c:showVal val="0"/>
          <c:showCatName val="0"/>
          <c:showSerName val="0"/>
          <c:showPercent val="0"/>
          <c:showBubbleSize val="0"/>
        </c:dLbls>
        <c:gapWidth val="53"/>
        <c:overlap val="1"/>
        <c:axId val="2025084079"/>
        <c:axId val="2025073119"/>
      </c:barChart>
      <c:catAx>
        <c:axId val="1650158175"/>
        <c:scaling>
          <c:orientation val="minMax"/>
        </c:scaling>
        <c:delete val="1"/>
        <c:axPos val="b"/>
        <c:numFmt formatCode="General" sourceLinked="1"/>
        <c:majorTickMark val="none"/>
        <c:minorTickMark val="none"/>
        <c:tickLblPos val="nextTo"/>
        <c:crossAx val="1650162239"/>
        <c:crosses val="autoZero"/>
        <c:auto val="1"/>
        <c:lblAlgn val="ctr"/>
        <c:lblOffset val="100"/>
        <c:noMultiLvlLbl val="0"/>
      </c:catAx>
      <c:valAx>
        <c:axId val="1650162239"/>
        <c:scaling>
          <c:orientation val="minMax"/>
        </c:scaling>
        <c:delete val="1"/>
        <c:axPos val="l"/>
        <c:numFmt formatCode="General" sourceLinked="1"/>
        <c:majorTickMark val="none"/>
        <c:minorTickMark val="none"/>
        <c:tickLblPos val="nextTo"/>
        <c:crossAx val="1650158175"/>
        <c:crosses val="autoZero"/>
        <c:crossBetween val="between"/>
      </c:valAx>
      <c:valAx>
        <c:axId val="2025073119"/>
        <c:scaling>
          <c:orientation val="minMax"/>
        </c:scaling>
        <c:delete val="1"/>
        <c:axPos val="r"/>
        <c:numFmt formatCode="General" sourceLinked="1"/>
        <c:majorTickMark val="out"/>
        <c:minorTickMark val="none"/>
        <c:tickLblPos val="nextTo"/>
        <c:crossAx val="2025084079"/>
        <c:crosses val="max"/>
        <c:crossBetween val="between"/>
      </c:valAx>
      <c:catAx>
        <c:axId val="2025084079"/>
        <c:scaling>
          <c:orientation val="minMax"/>
        </c:scaling>
        <c:delete val="1"/>
        <c:axPos val="b"/>
        <c:numFmt formatCode="General" sourceLinked="1"/>
        <c:majorTickMark val="out"/>
        <c:minorTickMark val="none"/>
        <c:tickLblPos val="nextTo"/>
        <c:crossAx val="2025073119"/>
        <c:crosses val="autoZero"/>
        <c:auto val="1"/>
        <c:lblAlgn val="ctr"/>
        <c:lblOffset val="100"/>
        <c:noMultiLvlLbl val="0"/>
      </c:cat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3.0078941279566541E-2"/>
          <c:y val="0.2052547367513724"/>
          <c:w val="0.94446964686849255"/>
          <c:h val="0.70067017557091527"/>
        </c:manualLayout>
      </c:layout>
      <c:barChart>
        <c:barDir val="col"/>
        <c:grouping val="stacked"/>
        <c:varyColors val="0"/>
        <c:ser>
          <c:idx val="0"/>
          <c:order val="0"/>
          <c:tx>
            <c:strRef>
              <c:f>Hoja1!$B$1</c:f>
              <c:strCache>
                <c:ptCount val="1"/>
                <c:pt idx="0">
                  <c:v>Serie 1</c:v>
                </c:pt>
              </c:strCache>
            </c:strRef>
          </c:tx>
          <c:spPr>
            <a:solidFill>
              <a:srgbClr val="D0F7F9"/>
            </a:solidFill>
            <a:ln w="152400">
              <a:solidFill>
                <a:srgbClr val="D0F7F9"/>
              </a:solidFill>
            </a:ln>
            <a:effectLst/>
          </c:spPr>
          <c:invertIfNegative val="0"/>
          <c:dLbls>
            <c:dLbl>
              <c:idx val="0"/>
              <c:layout>
                <c:manualLayout>
                  <c:x val="0"/>
                  <c:y val="-0.307882105127058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B3B-7845-AACC-AF851151FD86}"/>
                </c:ext>
              </c:extLst>
            </c:dLbl>
            <c:dLbl>
              <c:idx val="1"/>
              <c:layout>
                <c:manualLayout>
                  <c:x val="-2.1642815944814143E-17"/>
                  <c:y val="-0.3506435086169278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B3B-7845-AACC-AF851151FD86}"/>
                </c:ext>
              </c:extLst>
            </c:dLbl>
            <c:dLbl>
              <c:idx val="2"/>
              <c:layout>
                <c:manualLayout>
                  <c:x val="0"/>
                  <c:y val="-0.4276140348986924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B3B-7845-AACC-AF851151FD86}"/>
                </c:ext>
              </c:extLst>
            </c:dLbl>
            <c:dLbl>
              <c:idx val="3"/>
              <c:layout>
                <c:manualLayout>
                  <c:x val="-8.6571263779256572E-17"/>
                  <c:y val="-0.4276140348986924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B3B-7845-AACC-AF851151FD86}"/>
                </c:ext>
              </c:extLst>
            </c:dLbl>
            <c:dLbl>
              <c:idx val="4"/>
              <c:layout>
                <c:manualLayout>
                  <c:x val="-2.3610617415786321E-3"/>
                  <c:y val="-0.4276140348986924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B3B-7845-AACC-AF851151FD86}"/>
                </c:ext>
              </c:extLst>
            </c:dLbl>
            <c:dLbl>
              <c:idx val="5"/>
              <c:layout>
                <c:manualLayout>
                  <c:x val="-8.6571263779256572E-17"/>
                  <c:y val="-0.4532708769926140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B3B-7845-AACC-AF851151FD86}"/>
                </c:ext>
              </c:extLst>
            </c:dLbl>
            <c:dLbl>
              <c:idx val="6"/>
              <c:layout>
                <c:manualLayout>
                  <c:x val="7.0831852247358953E-3"/>
                  <c:y val="-0.4447185962946402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B3B-7845-AACC-AF851151FD86}"/>
                </c:ext>
              </c:extLst>
            </c:dLbl>
            <c:dLbl>
              <c:idx val="7"/>
              <c:layout>
                <c:manualLayout>
                  <c:x val="0"/>
                  <c:y val="-0.436166315596666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B3B-7845-AACC-AF851151FD8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Sole Repsol Text" panose="020B0503020204020204" pitchFamily="34" charset="0"/>
                    <a:ea typeface="+mn-ea"/>
                    <a:cs typeface="Sole Repsol Text" panose="020B0503020204020204"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Hoja1!$A$2:$A$9</c:f>
              <c:strCache>
                <c:ptCount val="8"/>
                <c:pt idx="0">
                  <c:v>Categoría 1</c:v>
                </c:pt>
                <c:pt idx="1">
                  <c:v>Categoría 2</c:v>
                </c:pt>
                <c:pt idx="2">
                  <c:v>Categoría 3</c:v>
                </c:pt>
                <c:pt idx="3">
                  <c:v>Categoría 4</c:v>
                </c:pt>
                <c:pt idx="4">
                  <c:v>Categoría 5</c:v>
                </c:pt>
                <c:pt idx="5">
                  <c:v>Categoría 6</c:v>
                </c:pt>
                <c:pt idx="6">
                  <c:v>Categoría 7</c:v>
                </c:pt>
                <c:pt idx="7">
                  <c:v>Categoría 8</c:v>
                </c:pt>
              </c:strCache>
            </c:strRef>
          </c:cat>
          <c:val>
            <c:numRef>
              <c:f>Hoja1!$B$2:$B$9</c:f>
              <c:numCache>
                <c:formatCode>General</c:formatCode>
                <c:ptCount val="8"/>
                <c:pt idx="0">
                  <c:v>49</c:v>
                </c:pt>
                <c:pt idx="1">
                  <c:v>65</c:v>
                </c:pt>
                <c:pt idx="2">
                  <c:v>87</c:v>
                </c:pt>
                <c:pt idx="3">
                  <c:v>86</c:v>
                </c:pt>
                <c:pt idx="4">
                  <c:v>89</c:v>
                </c:pt>
                <c:pt idx="5">
                  <c:v>91</c:v>
                </c:pt>
                <c:pt idx="6">
                  <c:v>92</c:v>
                </c:pt>
                <c:pt idx="7">
                  <c:v>94</c:v>
                </c:pt>
              </c:numCache>
            </c:numRef>
          </c:val>
          <c:extLst>
            <c:ext xmlns:c16="http://schemas.microsoft.com/office/drawing/2014/chart" uri="{C3380CC4-5D6E-409C-BE32-E72D297353CC}">
              <c16:uniqueId val="{00000008-6B3B-7845-AACC-AF851151FD86}"/>
            </c:ext>
          </c:extLst>
        </c:ser>
        <c:dLbls>
          <c:showLegendKey val="0"/>
          <c:showVal val="0"/>
          <c:showCatName val="0"/>
          <c:showSerName val="0"/>
          <c:showPercent val="0"/>
          <c:showBubbleSize val="0"/>
        </c:dLbls>
        <c:gapWidth val="43"/>
        <c:overlap val="64"/>
        <c:axId val="1650158175"/>
        <c:axId val="1650162239"/>
      </c:barChart>
      <c:barChart>
        <c:barDir val="col"/>
        <c:grouping val="stacked"/>
        <c:varyColors val="0"/>
        <c:ser>
          <c:idx val="1"/>
          <c:order val="1"/>
          <c:tx>
            <c:strRef>
              <c:f>Hoja1!$C$1</c:f>
              <c:strCache>
                <c:ptCount val="1"/>
                <c:pt idx="0">
                  <c:v>Serie 2</c:v>
                </c:pt>
              </c:strCache>
            </c:strRef>
          </c:tx>
          <c:spPr>
            <a:solidFill>
              <a:srgbClr val="7FECF6"/>
            </a:solidFill>
            <a:ln w="190500">
              <a:solidFill>
                <a:srgbClr val="7FECF6"/>
              </a:solidFill>
            </a:ln>
            <a:effectLst/>
          </c:spPr>
          <c:invertIfNegative val="0"/>
          <c:dLbls>
            <c:dLbl>
              <c:idx val="0"/>
              <c:layout>
                <c:manualLayout>
                  <c:x val="0"/>
                  <c:y val="-0.2309115788452939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B3B-7845-AACC-AF851151FD86}"/>
                </c:ext>
              </c:extLst>
            </c:dLbl>
            <c:dLbl>
              <c:idx val="1"/>
              <c:layout>
                <c:manualLayout>
                  <c:x val="2.3610617415786104E-3"/>
                  <c:y val="-0.256568420939215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B3B-7845-AACC-AF851151FD86}"/>
                </c:ext>
              </c:extLst>
            </c:dLbl>
            <c:dLbl>
              <c:idx val="2"/>
              <c:layout>
                <c:manualLayout>
                  <c:x val="0"/>
                  <c:y val="-0.2651207016371894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B3B-7845-AACC-AF851151FD86}"/>
                </c:ext>
              </c:extLst>
            </c:dLbl>
            <c:dLbl>
              <c:idx val="3"/>
              <c:layout>
                <c:manualLayout>
                  <c:x val="0"/>
                  <c:y val="-0.273672982335163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B3B-7845-AACC-AF851151FD86}"/>
                </c:ext>
              </c:extLst>
            </c:dLbl>
            <c:dLbl>
              <c:idx val="4"/>
              <c:layout>
                <c:manualLayout>
                  <c:x val="0"/>
                  <c:y val="-0.26939684198617631"/>
                </c:manualLayout>
              </c:layout>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solidFill>
                      <a:latin typeface="Sole Repsol Text" panose="020B0503020204020204" pitchFamily="34" charset="0"/>
                      <a:ea typeface="+mn-ea"/>
                      <a:cs typeface="Sole Repsol Text" panose="020B0503020204020204"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layout>
                    <c:manualLayout>
                      <c:w val="4.2971323696731102E-2"/>
                      <c:h val="0.12417911573458031"/>
                    </c:manualLayout>
                  </c15:layout>
                </c:ext>
                <c:ext xmlns:c16="http://schemas.microsoft.com/office/drawing/2014/chart" uri="{C3380CC4-5D6E-409C-BE32-E72D297353CC}">
                  <c16:uniqueId val="{0000000D-6B3B-7845-AACC-AF851151FD86}"/>
                </c:ext>
              </c:extLst>
            </c:dLbl>
            <c:dLbl>
              <c:idx val="5"/>
              <c:layout>
                <c:manualLayout>
                  <c:x val="-2.3610617415787184E-3"/>
                  <c:y val="-0.3506435086169279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B3B-7845-AACC-AF851151FD86}"/>
                </c:ext>
              </c:extLst>
            </c:dLbl>
            <c:dLbl>
              <c:idx val="6"/>
              <c:layout>
                <c:manualLayout>
                  <c:x val="-4.7221234831572641E-3"/>
                  <c:y val="-0.2736729823351631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B3B-7845-AACC-AF851151FD86}"/>
                </c:ext>
              </c:extLst>
            </c:dLbl>
            <c:dLbl>
              <c:idx val="7"/>
              <c:layout>
                <c:manualLayout>
                  <c:x val="-2.3610617415788051E-3"/>
                  <c:y val="-0.2394638595432677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6B3B-7845-AACC-AF851151FD8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Sole Repsol Text" panose="020B0503020204020204" pitchFamily="34" charset="0"/>
                    <a:ea typeface="+mn-ea"/>
                    <a:cs typeface="Sole Repsol Text" panose="020B0503020204020204"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Hoja1!$A$2:$A$9</c:f>
              <c:strCache>
                <c:ptCount val="8"/>
                <c:pt idx="0">
                  <c:v>Categoría 1</c:v>
                </c:pt>
                <c:pt idx="1">
                  <c:v>Categoría 2</c:v>
                </c:pt>
                <c:pt idx="2">
                  <c:v>Categoría 3</c:v>
                </c:pt>
                <c:pt idx="3">
                  <c:v>Categoría 4</c:v>
                </c:pt>
                <c:pt idx="4">
                  <c:v>Categoría 5</c:v>
                </c:pt>
                <c:pt idx="5">
                  <c:v>Categoría 6</c:v>
                </c:pt>
                <c:pt idx="6">
                  <c:v>Categoría 7</c:v>
                </c:pt>
                <c:pt idx="7">
                  <c:v>Categoría 8</c:v>
                </c:pt>
              </c:strCache>
            </c:strRef>
          </c:cat>
          <c:val>
            <c:numRef>
              <c:f>Hoja1!$C$2:$C$9</c:f>
              <c:numCache>
                <c:formatCode>General</c:formatCode>
                <c:ptCount val="8"/>
                <c:pt idx="0">
                  <c:v>20</c:v>
                </c:pt>
                <c:pt idx="1">
                  <c:v>29</c:v>
                </c:pt>
                <c:pt idx="2">
                  <c:v>31</c:v>
                </c:pt>
                <c:pt idx="3">
                  <c:v>33</c:v>
                </c:pt>
                <c:pt idx="4">
                  <c:v>28</c:v>
                </c:pt>
                <c:pt idx="5">
                  <c:v>51</c:v>
                </c:pt>
                <c:pt idx="6">
                  <c:v>32</c:v>
                </c:pt>
                <c:pt idx="7">
                  <c:v>21</c:v>
                </c:pt>
              </c:numCache>
            </c:numRef>
          </c:val>
          <c:extLst>
            <c:ext xmlns:c16="http://schemas.microsoft.com/office/drawing/2014/chart" uri="{C3380CC4-5D6E-409C-BE32-E72D297353CC}">
              <c16:uniqueId val="{00000011-6B3B-7845-AACC-AF851151FD86}"/>
            </c:ext>
          </c:extLst>
        </c:ser>
        <c:dLbls>
          <c:showLegendKey val="0"/>
          <c:showVal val="0"/>
          <c:showCatName val="0"/>
          <c:showSerName val="0"/>
          <c:showPercent val="0"/>
          <c:showBubbleSize val="0"/>
        </c:dLbls>
        <c:gapWidth val="53"/>
        <c:overlap val="1"/>
        <c:axId val="2025084079"/>
        <c:axId val="2025073119"/>
      </c:barChart>
      <c:catAx>
        <c:axId val="1650158175"/>
        <c:scaling>
          <c:orientation val="minMax"/>
        </c:scaling>
        <c:delete val="1"/>
        <c:axPos val="b"/>
        <c:numFmt formatCode="General" sourceLinked="1"/>
        <c:majorTickMark val="none"/>
        <c:minorTickMark val="none"/>
        <c:tickLblPos val="nextTo"/>
        <c:crossAx val="1650162239"/>
        <c:crosses val="autoZero"/>
        <c:auto val="1"/>
        <c:lblAlgn val="ctr"/>
        <c:lblOffset val="100"/>
        <c:noMultiLvlLbl val="0"/>
      </c:catAx>
      <c:valAx>
        <c:axId val="1650162239"/>
        <c:scaling>
          <c:orientation val="minMax"/>
        </c:scaling>
        <c:delete val="1"/>
        <c:axPos val="l"/>
        <c:numFmt formatCode="General" sourceLinked="1"/>
        <c:majorTickMark val="none"/>
        <c:minorTickMark val="none"/>
        <c:tickLblPos val="nextTo"/>
        <c:crossAx val="1650158175"/>
        <c:crosses val="autoZero"/>
        <c:crossBetween val="between"/>
      </c:valAx>
      <c:valAx>
        <c:axId val="2025073119"/>
        <c:scaling>
          <c:orientation val="minMax"/>
        </c:scaling>
        <c:delete val="1"/>
        <c:axPos val="r"/>
        <c:numFmt formatCode="General" sourceLinked="1"/>
        <c:majorTickMark val="out"/>
        <c:minorTickMark val="none"/>
        <c:tickLblPos val="nextTo"/>
        <c:crossAx val="2025084079"/>
        <c:crosses val="max"/>
        <c:crossBetween val="between"/>
      </c:valAx>
      <c:catAx>
        <c:axId val="2025084079"/>
        <c:scaling>
          <c:orientation val="minMax"/>
        </c:scaling>
        <c:delete val="1"/>
        <c:axPos val="b"/>
        <c:numFmt formatCode="General" sourceLinked="1"/>
        <c:majorTickMark val="out"/>
        <c:minorTickMark val="none"/>
        <c:tickLblPos val="nextTo"/>
        <c:crossAx val="2025073119"/>
        <c:crosses val="autoZero"/>
        <c:auto val="1"/>
        <c:lblAlgn val="ctr"/>
        <c:lblOffset val="100"/>
        <c:noMultiLvlLbl val="0"/>
      </c:cat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905060189775256E-2"/>
          <c:y val="0.13072737102632859"/>
          <c:w val="0.87115920866729923"/>
          <c:h val="0.78446862921119809"/>
        </c:manualLayout>
      </c:layout>
      <c:barChart>
        <c:barDir val="col"/>
        <c:grouping val="clustered"/>
        <c:varyColors val="0"/>
        <c:ser>
          <c:idx val="0"/>
          <c:order val="0"/>
          <c:tx>
            <c:strRef>
              <c:f>Hoja1!$B$1</c:f>
              <c:strCache>
                <c:ptCount val="1"/>
                <c:pt idx="0">
                  <c:v>Columna2</c:v>
                </c:pt>
              </c:strCache>
            </c:strRef>
          </c:tx>
          <c:spPr>
            <a:solidFill>
              <a:schemeClr val="tx2"/>
            </a:solidFill>
            <a:ln w="190500" cap="rnd">
              <a:solidFill>
                <a:schemeClr val="tx2"/>
              </a:solidFill>
            </a:ln>
            <a:effectLst/>
          </c:spPr>
          <c:invertIfNegative val="0"/>
          <c:dLbls>
            <c:dLbl>
              <c:idx val="0"/>
              <c:layout>
                <c:manualLayout>
                  <c:x val="0"/>
                  <c:y val="-2.464533040849538E-2"/>
                </c:manualLayout>
              </c:layout>
              <c:tx>
                <c:rich>
                  <a:bodyPr/>
                  <a:lstStyle/>
                  <a:p>
                    <a:fld id="{151BC08F-8FEA-4D47-9009-18CF8BA0CBC2}" type="VALUE">
                      <a:rPr lang="en-US">
                        <a:solidFill>
                          <a:schemeClr val="tx1"/>
                        </a:solidFill>
                      </a:rPr>
                      <a:pPr/>
                      <a:t>[VALOR]</a:t>
                    </a:fld>
                    <a:endParaRPr lang="es-E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B281-A74A-A03F-EC12E47B7E7D}"/>
                </c:ext>
              </c:extLst>
            </c:dLbl>
            <c:dLbl>
              <c:idx val="1"/>
              <c:layout>
                <c:manualLayout>
                  <c:x val="-6.1763968453024085E-17"/>
                  <c:y val="-2.46453304084953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281-A74A-A03F-EC12E47B7E7D}"/>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Sole Repsol Text" panose="020B0503020204020204" pitchFamily="34" charset="0"/>
                    <a:ea typeface="+mn-ea"/>
                    <a:cs typeface="Sole Repsol Text" panose="020B0503020204020204" pitchFamily="34" charset="0"/>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Hoja1!$A$2:$A$3</c:f>
              <c:strCache>
                <c:ptCount val="2"/>
                <c:pt idx="0">
                  <c:v>Lorem ipsum</c:v>
                </c:pt>
                <c:pt idx="1">
                  <c:v>Lorem ipsum</c:v>
                </c:pt>
              </c:strCache>
            </c:strRef>
          </c:cat>
          <c:val>
            <c:numRef>
              <c:f>Hoja1!$B$2:$B$3</c:f>
              <c:numCache>
                <c:formatCode>General</c:formatCode>
                <c:ptCount val="2"/>
                <c:pt idx="0">
                  <c:v>74</c:v>
                </c:pt>
                <c:pt idx="1">
                  <c:v>28</c:v>
                </c:pt>
              </c:numCache>
            </c:numRef>
          </c:val>
          <c:extLst>
            <c:ext xmlns:c16="http://schemas.microsoft.com/office/drawing/2014/chart" uri="{C3380CC4-5D6E-409C-BE32-E72D297353CC}">
              <c16:uniqueId val="{00000002-B281-A74A-A03F-EC12E47B7E7D}"/>
            </c:ext>
          </c:extLst>
        </c:ser>
        <c:ser>
          <c:idx val="1"/>
          <c:order val="1"/>
          <c:tx>
            <c:strRef>
              <c:f>Hoja1!$C$1</c:f>
              <c:strCache>
                <c:ptCount val="1"/>
                <c:pt idx="0">
                  <c:v>Columna3</c:v>
                </c:pt>
              </c:strCache>
            </c:strRef>
          </c:tx>
          <c:spPr>
            <a:solidFill>
              <a:srgbClr val="FFCEB8"/>
            </a:solidFill>
            <a:ln w="190500">
              <a:solidFill>
                <a:srgbClr val="FFCEB8"/>
              </a:solidFill>
            </a:ln>
            <a:effectLst/>
          </c:spPr>
          <c:invertIfNegative val="0"/>
          <c:dLbls>
            <c:dLbl>
              <c:idx val="0"/>
              <c:layout>
                <c:manualLayout>
                  <c:x val="0"/>
                  <c:y val="-2.46453304084953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281-A74A-A03F-EC12E47B7E7D}"/>
                </c:ext>
              </c:extLst>
            </c:dLbl>
            <c:dLbl>
              <c:idx val="1"/>
              <c:layout>
                <c:manualLayout>
                  <c:x val="0"/>
                  <c:y val="-2.957439649019454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281-A74A-A03F-EC12E47B7E7D}"/>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Sole Repsol Text" panose="020B0503020204020204" pitchFamily="34" charset="0"/>
                    <a:ea typeface="+mn-ea"/>
                    <a:cs typeface="Sole Repsol Text" panose="020B0503020204020204" pitchFamily="34" charset="0"/>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Hoja1!$A$2:$A$3</c:f>
              <c:strCache>
                <c:ptCount val="2"/>
                <c:pt idx="0">
                  <c:v>Lorem ipsum</c:v>
                </c:pt>
                <c:pt idx="1">
                  <c:v>Lorem ipsum</c:v>
                </c:pt>
              </c:strCache>
            </c:strRef>
          </c:cat>
          <c:val>
            <c:numRef>
              <c:f>Hoja1!$C$2:$C$3</c:f>
              <c:numCache>
                <c:formatCode>General</c:formatCode>
                <c:ptCount val="2"/>
                <c:pt idx="0">
                  <c:v>95</c:v>
                </c:pt>
                <c:pt idx="1">
                  <c:v>35</c:v>
                </c:pt>
              </c:numCache>
            </c:numRef>
          </c:val>
          <c:extLst>
            <c:ext xmlns:c16="http://schemas.microsoft.com/office/drawing/2014/chart" uri="{C3380CC4-5D6E-409C-BE32-E72D297353CC}">
              <c16:uniqueId val="{00000005-B281-A74A-A03F-EC12E47B7E7D}"/>
            </c:ext>
          </c:extLst>
        </c:ser>
        <c:dLbls>
          <c:dLblPos val="outEnd"/>
          <c:showLegendKey val="0"/>
          <c:showVal val="1"/>
          <c:showCatName val="0"/>
          <c:showSerName val="0"/>
          <c:showPercent val="0"/>
          <c:showBubbleSize val="0"/>
        </c:dLbls>
        <c:gapWidth val="133"/>
        <c:overlap val="-71"/>
        <c:axId val="1827783775"/>
        <c:axId val="1827785487"/>
      </c:barChart>
      <c:catAx>
        <c:axId val="1827783775"/>
        <c:scaling>
          <c:orientation val="minMax"/>
        </c:scaling>
        <c:delete val="1"/>
        <c:axPos val="b"/>
        <c:numFmt formatCode="General" sourceLinked="1"/>
        <c:majorTickMark val="none"/>
        <c:minorTickMark val="none"/>
        <c:tickLblPos val="nextTo"/>
        <c:crossAx val="1827785487"/>
        <c:crosses val="autoZero"/>
        <c:auto val="1"/>
        <c:lblAlgn val="ctr"/>
        <c:lblOffset val="100"/>
        <c:noMultiLvlLbl val="0"/>
      </c:catAx>
      <c:valAx>
        <c:axId val="1827785487"/>
        <c:scaling>
          <c:orientation val="minMax"/>
        </c:scaling>
        <c:delete val="1"/>
        <c:axPos val="l"/>
        <c:numFmt formatCode="General" sourceLinked="1"/>
        <c:majorTickMark val="none"/>
        <c:minorTickMark val="none"/>
        <c:tickLblPos val="nextTo"/>
        <c:crossAx val="182778377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8">
  <a:schemeClr val="accent5"/>
</cs:colorStyle>
</file>

<file path=ppt/charts/colors6.xml><?xml version="1.0" encoding="utf-8"?>
<cs:colorStyle xmlns:cs="http://schemas.microsoft.com/office/drawing/2012/chartStyle" xmlns:a="http://schemas.openxmlformats.org/drawingml/2006/main" meth="withinLinear" id="18">
  <a:schemeClr val="accent5"/>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AA72B82-428A-D2A4-7740-ACD38D1414E9}"/>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ES"/>
          </a:p>
        </p:txBody>
      </p:sp>
      <p:sp>
        <p:nvSpPr>
          <p:cNvPr id="3" name="Date Placeholder 2">
            <a:extLst>
              <a:ext uri="{FF2B5EF4-FFF2-40B4-BE49-F238E27FC236}">
                <a16:creationId xmlns:a16="http://schemas.microsoft.com/office/drawing/2014/main" id="{84705285-5123-FE38-D776-9A639B2B6CBE}"/>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5FF4D2E1-48CD-9441-BB4D-B83F7410A480}" type="datetimeFigureOut">
              <a:rPr lang="en-ES" smtClean="0"/>
              <a:t>04/06/2026</a:t>
            </a:fld>
            <a:endParaRPr lang="en-ES"/>
          </a:p>
        </p:txBody>
      </p:sp>
      <p:sp>
        <p:nvSpPr>
          <p:cNvPr id="4" name="Footer Placeholder 3">
            <a:extLst>
              <a:ext uri="{FF2B5EF4-FFF2-40B4-BE49-F238E27FC236}">
                <a16:creationId xmlns:a16="http://schemas.microsoft.com/office/drawing/2014/main" id="{6B7F60EC-C440-369B-1D50-6035EB3A1504}"/>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ES"/>
          </a:p>
        </p:txBody>
      </p:sp>
      <p:sp>
        <p:nvSpPr>
          <p:cNvPr id="5" name="Slide Number Placeholder 4">
            <a:extLst>
              <a:ext uri="{FF2B5EF4-FFF2-40B4-BE49-F238E27FC236}">
                <a16:creationId xmlns:a16="http://schemas.microsoft.com/office/drawing/2014/main" id="{421A3791-C9ED-281D-2E01-1E3E7860CA8C}"/>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0D1D39F7-910C-9A40-9444-7A371CF5E8E0}" type="slidenum">
              <a:rPr lang="en-ES" smtClean="0"/>
              <a:t>‹Nº›</a:t>
            </a:fld>
            <a:endParaRPr lang="en-ES"/>
          </a:p>
        </p:txBody>
      </p:sp>
    </p:spTree>
    <p:extLst>
      <p:ext uri="{BB962C8B-B14F-4D97-AF65-F5344CB8AC3E}">
        <p14:creationId xmlns:p14="http://schemas.microsoft.com/office/powerpoint/2010/main" val="13577334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87A7BC9-0BB3-8B40-9DFA-68A6EC7E8661}" type="datetimeFigureOut">
              <a:rPr lang="es-ES" smtClean="0"/>
              <a:t>06/04/2026</a:t>
            </a:fld>
            <a:endParaRPr lang="es-ES"/>
          </a:p>
        </p:txBody>
      </p:sp>
      <p:sp>
        <p:nvSpPr>
          <p:cNvPr id="4" name="Marcador de imagen d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9E83DFE-F8CD-244A-BA6C-9A8D42571171}" type="slidenum">
              <a:rPr lang="es-ES" smtClean="0"/>
              <a:t>‹Nº›</a:t>
            </a:fld>
            <a:endParaRPr lang="es-ES"/>
          </a:p>
        </p:txBody>
      </p:sp>
    </p:spTree>
    <p:extLst>
      <p:ext uri="{BB962C8B-B14F-4D97-AF65-F5344CB8AC3E}">
        <p14:creationId xmlns:p14="http://schemas.microsoft.com/office/powerpoint/2010/main" val="3921950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ES"/>
          </a:p>
        </p:txBody>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79E83DFE-F8CD-244A-BA6C-9A8D42571171}" type="slidenum">
              <a:rPr lang="es-ES" smtClean="0"/>
              <a:t>1</a:t>
            </a:fld>
            <a:endParaRPr lang="es-ES"/>
          </a:p>
        </p:txBody>
      </p:sp>
    </p:spTree>
    <p:extLst>
      <p:ext uri="{BB962C8B-B14F-4D97-AF65-F5344CB8AC3E}">
        <p14:creationId xmlns:p14="http://schemas.microsoft.com/office/powerpoint/2010/main" val="233483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1785C-6682-B2ED-29FC-8DF3FF426D9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A84D4B9-8FC4-2EFF-04B0-E1C30F8CC63E}"/>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D056D364-3033-C604-5E70-4D15AED4D5F8}"/>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D7B632C1-991F-4312-423F-8134DBBBCB5C}"/>
              </a:ext>
            </a:extLst>
          </p:cNvPr>
          <p:cNvSpPr>
            <a:spLocks noGrp="1"/>
          </p:cNvSpPr>
          <p:nvPr>
            <p:ph type="sldNum" sz="quarter" idx="5"/>
          </p:nvPr>
        </p:nvSpPr>
        <p:spPr/>
        <p:txBody>
          <a:bodyPr/>
          <a:lstStyle/>
          <a:p>
            <a:fld id="{F022D0F1-3D0E-4766-A287-81AF2AF9D558}" type="slidenum">
              <a:rPr lang="es-ES" smtClean="0"/>
              <a:t>12</a:t>
            </a:fld>
            <a:endParaRPr lang="es-ES"/>
          </a:p>
        </p:txBody>
      </p:sp>
    </p:spTree>
    <p:extLst>
      <p:ext uri="{BB962C8B-B14F-4D97-AF65-F5344CB8AC3E}">
        <p14:creationId xmlns:p14="http://schemas.microsoft.com/office/powerpoint/2010/main" val="2367139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ES"/>
          </a:p>
        </p:txBody>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F022D0F1-3D0E-4766-A287-81AF2AF9D558}" type="slidenum">
              <a:rPr lang="es-ES" smtClean="0"/>
              <a:t>13</a:t>
            </a:fld>
            <a:endParaRPr lang="es-ES"/>
          </a:p>
        </p:txBody>
      </p:sp>
    </p:spTree>
    <p:extLst>
      <p:ext uri="{BB962C8B-B14F-4D97-AF65-F5344CB8AC3E}">
        <p14:creationId xmlns:p14="http://schemas.microsoft.com/office/powerpoint/2010/main" val="1075149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8F34B-932A-E5B0-1EA5-AC7DE5650D3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D433995-929D-2D47-22CD-71D22167E35B}"/>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928207A4-E09D-19AC-F32C-32ED5A832044}"/>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441DE99B-D397-9260-C37F-9C20E7656EB8}"/>
              </a:ext>
            </a:extLst>
          </p:cNvPr>
          <p:cNvSpPr>
            <a:spLocks noGrp="1"/>
          </p:cNvSpPr>
          <p:nvPr>
            <p:ph type="sldNum" sz="quarter" idx="5"/>
          </p:nvPr>
        </p:nvSpPr>
        <p:spPr/>
        <p:txBody>
          <a:bodyPr/>
          <a:lstStyle/>
          <a:p>
            <a:fld id="{F022D0F1-3D0E-4766-A287-81AF2AF9D558}" type="slidenum">
              <a:rPr lang="es-ES" smtClean="0"/>
              <a:t>14</a:t>
            </a:fld>
            <a:endParaRPr lang="es-ES"/>
          </a:p>
        </p:txBody>
      </p:sp>
    </p:spTree>
    <p:extLst>
      <p:ext uri="{BB962C8B-B14F-4D97-AF65-F5344CB8AC3E}">
        <p14:creationId xmlns:p14="http://schemas.microsoft.com/office/powerpoint/2010/main" val="551462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ES"/>
          </a:p>
        </p:txBody>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F022D0F1-3D0E-4766-A287-81AF2AF9D558}" type="slidenum">
              <a:rPr lang="es-ES" smtClean="0"/>
              <a:t>15</a:t>
            </a:fld>
            <a:endParaRPr lang="es-ES"/>
          </a:p>
        </p:txBody>
      </p:sp>
    </p:spTree>
    <p:extLst>
      <p:ext uri="{BB962C8B-B14F-4D97-AF65-F5344CB8AC3E}">
        <p14:creationId xmlns:p14="http://schemas.microsoft.com/office/powerpoint/2010/main" val="1074849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53EE9-7C74-3B82-B849-7C59C3661B9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36E1170-2DDC-427D-C4FE-F613EF4383A5}"/>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C9507018-58A1-7A56-FCBA-54CE2161FA58}"/>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EA801024-085D-4334-FACB-B73FC4479F9E}"/>
              </a:ext>
            </a:extLst>
          </p:cNvPr>
          <p:cNvSpPr>
            <a:spLocks noGrp="1"/>
          </p:cNvSpPr>
          <p:nvPr>
            <p:ph type="sldNum" sz="quarter" idx="5"/>
          </p:nvPr>
        </p:nvSpPr>
        <p:spPr/>
        <p:txBody>
          <a:bodyPr/>
          <a:lstStyle/>
          <a:p>
            <a:fld id="{F022D0F1-3D0E-4766-A287-81AF2AF9D558}" type="slidenum">
              <a:rPr lang="es-ES" smtClean="0"/>
              <a:t>16</a:t>
            </a:fld>
            <a:endParaRPr lang="es-ES"/>
          </a:p>
        </p:txBody>
      </p:sp>
    </p:spTree>
    <p:extLst>
      <p:ext uri="{BB962C8B-B14F-4D97-AF65-F5344CB8AC3E}">
        <p14:creationId xmlns:p14="http://schemas.microsoft.com/office/powerpoint/2010/main" val="2299009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DA2CB-11A7-33E6-1176-951473E160F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88988BC-842C-BCA7-A434-8B4145826E2D}"/>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87782C5C-730B-F9D5-A8B3-B66B118C5351}"/>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E8F88D22-33C4-BAE8-1D63-226553D2B48E}"/>
              </a:ext>
            </a:extLst>
          </p:cNvPr>
          <p:cNvSpPr>
            <a:spLocks noGrp="1"/>
          </p:cNvSpPr>
          <p:nvPr>
            <p:ph type="sldNum" sz="quarter" idx="5"/>
          </p:nvPr>
        </p:nvSpPr>
        <p:spPr/>
        <p:txBody>
          <a:bodyPr/>
          <a:lstStyle/>
          <a:p>
            <a:fld id="{F022D0F1-3D0E-4766-A287-81AF2AF9D558}" type="slidenum">
              <a:rPr lang="es-ES" smtClean="0"/>
              <a:t>17</a:t>
            </a:fld>
            <a:endParaRPr lang="es-ES"/>
          </a:p>
        </p:txBody>
      </p:sp>
    </p:spTree>
    <p:extLst>
      <p:ext uri="{BB962C8B-B14F-4D97-AF65-F5344CB8AC3E}">
        <p14:creationId xmlns:p14="http://schemas.microsoft.com/office/powerpoint/2010/main" val="1645813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ES"/>
          </a:p>
        </p:txBody>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F022D0F1-3D0E-4766-A287-81AF2AF9D558}" type="slidenum">
              <a:rPr lang="es-ES" smtClean="0"/>
              <a:t>18</a:t>
            </a:fld>
            <a:endParaRPr lang="es-ES"/>
          </a:p>
        </p:txBody>
      </p:sp>
    </p:spTree>
    <p:extLst>
      <p:ext uri="{BB962C8B-B14F-4D97-AF65-F5344CB8AC3E}">
        <p14:creationId xmlns:p14="http://schemas.microsoft.com/office/powerpoint/2010/main" val="1307877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ES"/>
          </a:p>
        </p:txBody>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F022D0F1-3D0E-4766-A287-81AF2AF9D558}" type="slidenum">
              <a:rPr lang="es-ES" smtClean="0"/>
              <a:t>3</a:t>
            </a:fld>
            <a:endParaRPr lang="es-ES"/>
          </a:p>
        </p:txBody>
      </p:sp>
    </p:spTree>
    <p:extLst>
      <p:ext uri="{BB962C8B-B14F-4D97-AF65-F5344CB8AC3E}">
        <p14:creationId xmlns:p14="http://schemas.microsoft.com/office/powerpoint/2010/main" val="642431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ES"/>
          </a:p>
        </p:txBody>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F022D0F1-3D0E-4766-A287-81AF2AF9D558}" type="slidenum">
              <a:rPr lang="es-ES" smtClean="0"/>
              <a:t>4</a:t>
            </a:fld>
            <a:endParaRPr lang="es-ES"/>
          </a:p>
        </p:txBody>
      </p:sp>
    </p:spTree>
    <p:extLst>
      <p:ext uri="{BB962C8B-B14F-4D97-AF65-F5344CB8AC3E}">
        <p14:creationId xmlns:p14="http://schemas.microsoft.com/office/powerpoint/2010/main" val="3541107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ES"/>
          </a:p>
        </p:txBody>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F022D0F1-3D0E-4766-A287-81AF2AF9D558}" type="slidenum">
              <a:rPr lang="es-ES" smtClean="0"/>
              <a:t>6</a:t>
            </a:fld>
            <a:endParaRPr lang="es-ES"/>
          </a:p>
        </p:txBody>
      </p:sp>
    </p:spTree>
    <p:extLst>
      <p:ext uri="{BB962C8B-B14F-4D97-AF65-F5344CB8AC3E}">
        <p14:creationId xmlns:p14="http://schemas.microsoft.com/office/powerpoint/2010/main" val="69426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A378A-E646-2500-E509-B4E74CF9401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15DFE66-207C-5C86-7AD1-DB7948B15567}"/>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E05545CC-C1C3-677A-A576-56D36979D0B8}"/>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CB324F46-4BBA-D652-72F9-075FBECE3D79}"/>
              </a:ext>
            </a:extLst>
          </p:cNvPr>
          <p:cNvSpPr>
            <a:spLocks noGrp="1"/>
          </p:cNvSpPr>
          <p:nvPr>
            <p:ph type="sldNum" sz="quarter" idx="5"/>
          </p:nvPr>
        </p:nvSpPr>
        <p:spPr/>
        <p:txBody>
          <a:bodyPr/>
          <a:lstStyle/>
          <a:p>
            <a:fld id="{F022D0F1-3D0E-4766-A287-81AF2AF9D558}" type="slidenum">
              <a:rPr lang="es-ES" smtClean="0"/>
              <a:t>7</a:t>
            </a:fld>
            <a:endParaRPr lang="es-ES"/>
          </a:p>
        </p:txBody>
      </p:sp>
    </p:spTree>
    <p:extLst>
      <p:ext uri="{BB962C8B-B14F-4D97-AF65-F5344CB8AC3E}">
        <p14:creationId xmlns:p14="http://schemas.microsoft.com/office/powerpoint/2010/main" val="749487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ES"/>
          </a:p>
        </p:txBody>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F022D0F1-3D0E-4766-A287-81AF2AF9D558}" type="slidenum">
              <a:rPr lang="es-ES" smtClean="0"/>
              <a:t>8</a:t>
            </a:fld>
            <a:endParaRPr lang="es-ES"/>
          </a:p>
        </p:txBody>
      </p:sp>
    </p:spTree>
    <p:extLst>
      <p:ext uri="{BB962C8B-B14F-4D97-AF65-F5344CB8AC3E}">
        <p14:creationId xmlns:p14="http://schemas.microsoft.com/office/powerpoint/2010/main" val="3974646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974EC-C7F3-142A-BC8A-C0D29084B1A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9EB02E1-8D8C-7927-6A63-08D07417A64D}"/>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7B290012-988D-20AD-280E-6CA1E896463A}"/>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9ADF4298-6218-3416-A59D-DBACFCDA19A5}"/>
              </a:ext>
            </a:extLst>
          </p:cNvPr>
          <p:cNvSpPr>
            <a:spLocks noGrp="1"/>
          </p:cNvSpPr>
          <p:nvPr>
            <p:ph type="sldNum" sz="quarter" idx="5"/>
          </p:nvPr>
        </p:nvSpPr>
        <p:spPr/>
        <p:txBody>
          <a:bodyPr/>
          <a:lstStyle/>
          <a:p>
            <a:fld id="{F022D0F1-3D0E-4766-A287-81AF2AF9D558}" type="slidenum">
              <a:rPr lang="es-ES" smtClean="0"/>
              <a:t>9</a:t>
            </a:fld>
            <a:endParaRPr lang="es-ES"/>
          </a:p>
        </p:txBody>
      </p:sp>
    </p:spTree>
    <p:extLst>
      <p:ext uri="{BB962C8B-B14F-4D97-AF65-F5344CB8AC3E}">
        <p14:creationId xmlns:p14="http://schemas.microsoft.com/office/powerpoint/2010/main" val="3538982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ES"/>
          </a:p>
        </p:txBody>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F022D0F1-3D0E-4766-A287-81AF2AF9D558}" type="slidenum">
              <a:rPr lang="es-ES" smtClean="0"/>
              <a:t>10</a:t>
            </a:fld>
            <a:endParaRPr lang="es-ES"/>
          </a:p>
        </p:txBody>
      </p:sp>
    </p:spTree>
    <p:extLst>
      <p:ext uri="{BB962C8B-B14F-4D97-AF65-F5344CB8AC3E}">
        <p14:creationId xmlns:p14="http://schemas.microsoft.com/office/powerpoint/2010/main" val="2921147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ES"/>
          </a:p>
        </p:txBody>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F022D0F1-3D0E-4766-A287-81AF2AF9D558}" type="slidenum">
              <a:rPr lang="es-ES" smtClean="0"/>
              <a:t>11</a:t>
            </a:fld>
            <a:endParaRPr lang="es-ES"/>
          </a:p>
        </p:txBody>
      </p:sp>
    </p:spTree>
    <p:extLst>
      <p:ext uri="{BB962C8B-B14F-4D97-AF65-F5344CB8AC3E}">
        <p14:creationId xmlns:p14="http://schemas.microsoft.com/office/powerpoint/2010/main" val="29727247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 Id="rId4" Type="http://schemas.openxmlformats.org/officeDocument/2006/relationships/chart" Target="../charts/chart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Portada + foto 1">
    <p:spTree>
      <p:nvGrpSpPr>
        <p:cNvPr id="1" name=""/>
        <p:cNvGrpSpPr/>
        <p:nvPr/>
      </p:nvGrpSpPr>
      <p:grpSpPr>
        <a:xfrm>
          <a:off x="0" y="0"/>
          <a:ext cx="0" cy="0"/>
          <a:chOff x="0" y="0"/>
          <a:chExt cx="0" cy="0"/>
        </a:xfrm>
      </p:grpSpPr>
      <p:pic>
        <p:nvPicPr>
          <p:cNvPr id="9" name="Imagen 8" descr="Forma&#10;&#10;El contenido generado por IA puede ser incorrecto.">
            <a:extLst>
              <a:ext uri="{FF2B5EF4-FFF2-40B4-BE49-F238E27FC236}">
                <a16:creationId xmlns:a16="http://schemas.microsoft.com/office/drawing/2014/main" id="{246B39DC-A114-DCB7-156D-89E93A49D66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6" name="Imagen 15" descr="Patrón de fondo, Icono&#10;&#10;Descripción generada automáticamente">
            <a:extLst>
              <a:ext uri="{FF2B5EF4-FFF2-40B4-BE49-F238E27FC236}">
                <a16:creationId xmlns:a16="http://schemas.microsoft.com/office/drawing/2014/main" id="{2DF22746-CB98-8845-E51C-275B8F70308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5410" y="447300"/>
            <a:ext cx="846833" cy="613395"/>
          </a:xfrm>
          <a:prstGeom prst="rect">
            <a:avLst/>
          </a:prstGeom>
        </p:spPr>
      </p:pic>
      <p:sp>
        <p:nvSpPr>
          <p:cNvPr id="24" name="Marcador de posición de imagen 23">
            <a:extLst>
              <a:ext uri="{FF2B5EF4-FFF2-40B4-BE49-F238E27FC236}">
                <a16:creationId xmlns:a16="http://schemas.microsoft.com/office/drawing/2014/main" id="{2CD95252-2DAC-835C-33A2-A264E03E7385}"/>
              </a:ext>
            </a:extLst>
          </p:cNvPr>
          <p:cNvSpPr>
            <a:spLocks noGrp="1"/>
          </p:cNvSpPr>
          <p:nvPr>
            <p:ph type="pic" sz="quarter" idx="10"/>
          </p:nvPr>
        </p:nvSpPr>
        <p:spPr>
          <a:xfrm>
            <a:off x="6096000" y="441325"/>
            <a:ext cx="6415314" cy="5975350"/>
          </a:xfrm>
          <a:prstGeom prst="roundRect">
            <a:avLst>
              <a:gd name="adj" fmla="val 3121"/>
            </a:avLst>
          </a:prstGeom>
        </p:spPr>
        <p:txBody>
          <a:bodyPr>
            <a:normAutofit/>
          </a:bodyPr>
          <a:lstStyle>
            <a:lvl1pPr marL="0" indent="0">
              <a:buNone/>
              <a:defRPr sz="100"/>
            </a:lvl1pPr>
          </a:lstStyle>
          <a:p>
            <a:endParaRPr lang="es-ES"/>
          </a:p>
        </p:txBody>
      </p:sp>
      <p:sp>
        <p:nvSpPr>
          <p:cNvPr id="3" name="Marcador de texto 25">
            <a:extLst>
              <a:ext uri="{FF2B5EF4-FFF2-40B4-BE49-F238E27FC236}">
                <a16:creationId xmlns:a16="http://schemas.microsoft.com/office/drawing/2014/main" id="{AAFE79BB-52A6-0AF2-FC8E-380433BF9D63}"/>
              </a:ext>
            </a:extLst>
          </p:cNvPr>
          <p:cNvSpPr>
            <a:spLocks noGrp="1"/>
          </p:cNvSpPr>
          <p:nvPr>
            <p:ph type="body" sz="quarter" idx="11" hasCustomPrompt="1"/>
          </p:nvPr>
        </p:nvSpPr>
        <p:spPr>
          <a:xfrm>
            <a:off x="411027" y="2039863"/>
            <a:ext cx="5469074" cy="166649"/>
          </a:xfrm>
        </p:spPr>
        <p:txBody>
          <a:bodyPr wrap="square" lIns="0" tIns="0" rIns="0" bIns="0">
            <a:noAutofit/>
          </a:bodyPr>
          <a:lstStyle>
            <a:lvl1pPr marL="0" indent="0">
              <a:buNone/>
              <a:defRPr sz="1200" b="0" i="0" spc="0" baseline="0">
                <a:solidFill>
                  <a:schemeClr val="accent6"/>
                </a:solidFill>
                <a:latin typeface="Sole Repsol Display" panose="020B0604020204020204" pitchFamily="34" charset="0"/>
                <a:cs typeface="Sole Repsol Display" panose="020B0604020204020204" pitchFamily="34" charset="0"/>
              </a:defRPr>
            </a:lvl1pPr>
          </a:lstStyle>
          <a:p>
            <a:pPr lvl="0"/>
            <a:r>
              <a:rPr lang="es-ES"/>
              <a:t>ANTETÍTULO DE UNA LÍNIA</a:t>
            </a:r>
          </a:p>
        </p:txBody>
      </p:sp>
      <p:sp>
        <p:nvSpPr>
          <p:cNvPr id="4" name="Marcador de texto 25">
            <a:extLst>
              <a:ext uri="{FF2B5EF4-FFF2-40B4-BE49-F238E27FC236}">
                <a16:creationId xmlns:a16="http://schemas.microsoft.com/office/drawing/2014/main" id="{131B91DA-9066-6B2E-EBDB-3CA8E459120C}"/>
              </a:ext>
            </a:extLst>
          </p:cNvPr>
          <p:cNvSpPr>
            <a:spLocks noGrp="1"/>
          </p:cNvSpPr>
          <p:nvPr>
            <p:ph type="body" sz="quarter" idx="12" hasCustomPrompt="1"/>
          </p:nvPr>
        </p:nvSpPr>
        <p:spPr>
          <a:xfrm>
            <a:off x="375548" y="2358073"/>
            <a:ext cx="5486855" cy="2169825"/>
          </a:xfrm>
        </p:spPr>
        <p:txBody>
          <a:bodyPr wrap="square" lIns="0" tIns="0" rIns="0" bIns="0" anchor="ctr" anchorCtr="0">
            <a:noAutofit/>
          </a:bodyPr>
          <a:lstStyle>
            <a:lvl1pPr marL="0" indent="0">
              <a:lnSpc>
                <a:spcPct val="100000"/>
              </a:lnSpc>
              <a:spcBef>
                <a:spcPts val="0"/>
              </a:spcBef>
              <a:buNone/>
              <a:defRPr sz="4700" b="0" i="0">
                <a:solidFill>
                  <a:schemeClr val="tx1"/>
                </a:solidFill>
                <a:latin typeface="Sole Repsol Display Medium" panose="020B0604020204020204" pitchFamily="34" charset="0"/>
                <a:cs typeface="Sole Repsol Display Medium" panose="020B0604020204020204" pitchFamily="34" charset="0"/>
              </a:defRPr>
            </a:lvl1pPr>
          </a:lstStyle>
          <a:p>
            <a:pPr lvl="0"/>
            <a:r>
              <a:rPr lang="es-ES"/>
              <a:t>Portada de</a:t>
            </a:r>
          </a:p>
          <a:p>
            <a:pPr lvl="0"/>
            <a:r>
              <a:rPr lang="es-ES"/>
              <a:t>presentación</a:t>
            </a:r>
          </a:p>
          <a:p>
            <a:pPr lvl="0"/>
            <a:r>
              <a:rPr lang="es-ES"/>
              <a:t>título corto</a:t>
            </a:r>
          </a:p>
        </p:txBody>
      </p:sp>
      <p:sp>
        <p:nvSpPr>
          <p:cNvPr id="5" name="Marcador de texto 25">
            <a:extLst>
              <a:ext uri="{FF2B5EF4-FFF2-40B4-BE49-F238E27FC236}">
                <a16:creationId xmlns:a16="http://schemas.microsoft.com/office/drawing/2014/main" id="{96EF6239-79BD-1B38-05FA-B65FE89F39F0}"/>
              </a:ext>
            </a:extLst>
          </p:cNvPr>
          <p:cNvSpPr>
            <a:spLocks noGrp="1"/>
          </p:cNvSpPr>
          <p:nvPr>
            <p:ph type="body" sz="quarter" idx="13" hasCustomPrompt="1"/>
          </p:nvPr>
        </p:nvSpPr>
        <p:spPr>
          <a:xfrm>
            <a:off x="403775" y="4724083"/>
            <a:ext cx="5488124" cy="213677"/>
          </a:xfrm>
        </p:spPr>
        <p:txBody>
          <a:bodyPr wrap="square" lIns="0" tIns="0" rIns="0" bIns="0">
            <a:noAutofit/>
          </a:bodyPr>
          <a:lstStyle>
            <a:lvl1pPr marL="0" indent="0">
              <a:buNone/>
              <a:defRPr sz="1500" b="0" i="0">
                <a:solidFill>
                  <a:schemeClr val="accent6"/>
                </a:solidFill>
                <a:latin typeface="Sole Repsol Display Medium" panose="020B0604020204020204" pitchFamily="34" charset="0"/>
                <a:cs typeface="Sole Repsol Display Medium" panose="020B0604020204020204" pitchFamily="34" charset="0"/>
              </a:defRPr>
            </a:lvl1pPr>
          </a:lstStyle>
          <a:p>
            <a:pPr lvl="0"/>
            <a:r>
              <a:rPr lang="es-ES"/>
              <a:t>Subtítulo de una sola línea</a:t>
            </a:r>
          </a:p>
        </p:txBody>
      </p:sp>
      <p:pic>
        <p:nvPicPr>
          <p:cNvPr id="2" name="Picture 1" descr="Blue text on a black background&#10;&#10;AI-generated content may be incorrect.">
            <a:extLst>
              <a:ext uri="{FF2B5EF4-FFF2-40B4-BE49-F238E27FC236}">
                <a16:creationId xmlns:a16="http://schemas.microsoft.com/office/drawing/2014/main" id="{6470D837-EF7B-0596-A994-6BD939E3536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75548" y="5825276"/>
            <a:ext cx="1301750" cy="571500"/>
          </a:xfrm>
          <a:prstGeom prst="rect">
            <a:avLst/>
          </a:prstGeom>
        </p:spPr>
      </p:pic>
    </p:spTree>
    <p:extLst>
      <p:ext uri="{BB962C8B-B14F-4D97-AF65-F5344CB8AC3E}">
        <p14:creationId xmlns:p14="http://schemas.microsoft.com/office/powerpoint/2010/main" val="3845174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ortadilla + Título 1">
    <p:spTree>
      <p:nvGrpSpPr>
        <p:cNvPr id="1" name=""/>
        <p:cNvGrpSpPr/>
        <p:nvPr/>
      </p:nvGrpSpPr>
      <p:grpSpPr>
        <a:xfrm>
          <a:off x="0" y="0"/>
          <a:ext cx="0" cy="0"/>
          <a:chOff x="0" y="0"/>
          <a:chExt cx="0" cy="0"/>
        </a:xfrm>
      </p:grpSpPr>
      <p:pic>
        <p:nvPicPr>
          <p:cNvPr id="6" name="Imagen 5" descr="Patrón de fondo&#10;&#10;El contenido generado por IA puede ser incorrecto.">
            <a:extLst>
              <a:ext uri="{FF2B5EF4-FFF2-40B4-BE49-F238E27FC236}">
                <a16:creationId xmlns:a16="http://schemas.microsoft.com/office/drawing/2014/main" id="{86C06904-4F0B-8F36-A23A-5B32C00AAC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Marcador de texto 5">
            <a:extLst>
              <a:ext uri="{FF2B5EF4-FFF2-40B4-BE49-F238E27FC236}">
                <a16:creationId xmlns:a16="http://schemas.microsoft.com/office/drawing/2014/main" id="{75AAA3F6-6304-678F-04DD-323D79C3089A}"/>
              </a:ext>
            </a:extLst>
          </p:cNvPr>
          <p:cNvSpPr>
            <a:spLocks noGrp="1"/>
          </p:cNvSpPr>
          <p:nvPr>
            <p:ph type="body" sz="quarter" idx="14" hasCustomPrompt="1"/>
          </p:nvPr>
        </p:nvSpPr>
        <p:spPr>
          <a:xfrm>
            <a:off x="407988" y="3164115"/>
            <a:ext cx="827087" cy="696685"/>
          </a:xfrm>
        </p:spPr>
        <p:txBody>
          <a:bodyPr lIns="0" tIns="0" rIns="0" bIns="0">
            <a:noAutofit/>
          </a:bodyPr>
          <a:lstStyle>
            <a:lvl1pPr marL="0" indent="0">
              <a:buNone/>
              <a:defRPr sz="4000" b="0" i="0">
                <a:solidFill>
                  <a:schemeClr val="bg1"/>
                </a:solidFill>
                <a:latin typeface="Sole Repsol Text" panose="020B0503020204020204" pitchFamily="34" charset="0"/>
                <a:cs typeface="Sole Repsol Text" panose="020B0503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01</a:t>
            </a:r>
          </a:p>
        </p:txBody>
      </p:sp>
      <p:sp>
        <p:nvSpPr>
          <p:cNvPr id="5" name="Marcador de texto 5">
            <a:extLst>
              <a:ext uri="{FF2B5EF4-FFF2-40B4-BE49-F238E27FC236}">
                <a16:creationId xmlns:a16="http://schemas.microsoft.com/office/drawing/2014/main" id="{28878900-CEC2-0471-57D8-61BF1A5AEF2A}"/>
              </a:ext>
            </a:extLst>
          </p:cNvPr>
          <p:cNvSpPr>
            <a:spLocks noGrp="1"/>
          </p:cNvSpPr>
          <p:nvPr>
            <p:ph type="body" sz="quarter" idx="15" hasCustomPrompt="1"/>
          </p:nvPr>
        </p:nvSpPr>
        <p:spPr>
          <a:xfrm>
            <a:off x="1383706" y="3164115"/>
            <a:ext cx="10188575" cy="696685"/>
          </a:xfrm>
        </p:spPr>
        <p:txBody>
          <a:bodyPr lIns="0" tIns="0" rIns="0" bIns="0">
            <a:noAutofit/>
          </a:bodyPr>
          <a:lstStyle>
            <a:lvl1pPr marL="0" indent="0">
              <a:buNone/>
              <a:defRPr sz="4000" b="0" i="0">
                <a:solidFill>
                  <a:schemeClr val="bg1"/>
                </a:solidFill>
                <a:latin typeface="Sole Repsol Display" panose="020B0604020204020204" pitchFamily="34" charset="0"/>
                <a:cs typeface="Sole Repsol Display"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Título de la portadilla</a:t>
            </a:r>
          </a:p>
        </p:txBody>
      </p:sp>
    </p:spTree>
    <p:extLst>
      <p:ext uri="{BB962C8B-B14F-4D97-AF65-F5344CB8AC3E}">
        <p14:creationId xmlns:p14="http://schemas.microsoft.com/office/powerpoint/2010/main" val="2872891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ortadilla + Título 2">
    <p:spTree>
      <p:nvGrpSpPr>
        <p:cNvPr id="1" name=""/>
        <p:cNvGrpSpPr/>
        <p:nvPr/>
      </p:nvGrpSpPr>
      <p:grpSpPr>
        <a:xfrm>
          <a:off x="0" y="0"/>
          <a:ext cx="0" cy="0"/>
          <a:chOff x="0" y="0"/>
          <a:chExt cx="0" cy="0"/>
        </a:xfrm>
      </p:grpSpPr>
      <p:pic>
        <p:nvPicPr>
          <p:cNvPr id="2" name="Imagen 1" descr="Patrón de fondo&#10;&#10;El contenido generado por IA puede ser incorrecto.">
            <a:extLst>
              <a:ext uri="{FF2B5EF4-FFF2-40B4-BE49-F238E27FC236}">
                <a16:creationId xmlns:a16="http://schemas.microsoft.com/office/drawing/2014/main" id="{37AC19DB-9974-06AA-62D7-5F7D6F54992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Marcador de texto 5">
            <a:extLst>
              <a:ext uri="{FF2B5EF4-FFF2-40B4-BE49-F238E27FC236}">
                <a16:creationId xmlns:a16="http://schemas.microsoft.com/office/drawing/2014/main" id="{92E20BE8-FB2A-4D3D-C797-D78C981A3B3D}"/>
              </a:ext>
            </a:extLst>
          </p:cNvPr>
          <p:cNvSpPr>
            <a:spLocks noGrp="1"/>
          </p:cNvSpPr>
          <p:nvPr>
            <p:ph type="body" sz="quarter" idx="14" hasCustomPrompt="1"/>
          </p:nvPr>
        </p:nvSpPr>
        <p:spPr>
          <a:xfrm>
            <a:off x="407988" y="3036098"/>
            <a:ext cx="827087" cy="696685"/>
          </a:xfrm>
        </p:spPr>
        <p:txBody>
          <a:bodyPr lIns="0" tIns="0" rIns="0" bIns="0">
            <a:noAutofit/>
          </a:bodyPr>
          <a:lstStyle>
            <a:lvl1pPr marL="0" indent="0">
              <a:buNone/>
              <a:defRPr sz="4000" b="0" i="0">
                <a:solidFill>
                  <a:schemeClr val="bg1"/>
                </a:solidFill>
                <a:latin typeface="Sole Repsol Text" panose="020B0503020204020204" pitchFamily="34" charset="0"/>
                <a:cs typeface="Sole Repsol Text" panose="020B0503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01</a:t>
            </a:r>
          </a:p>
        </p:txBody>
      </p:sp>
      <p:sp>
        <p:nvSpPr>
          <p:cNvPr id="5" name="Marcador de texto 5">
            <a:extLst>
              <a:ext uri="{FF2B5EF4-FFF2-40B4-BE49-F238E27FC236}">
                <a16:creationId xmlns:a16="http://schemas.microsoft.com/office/drawing/2014/main" id="{52C2E093-4D14-341C-D0CF-E9527D4DEC47}"/>
              </a:ext>
            </a:extLst>
          </p:cNvPr>
          <p:cNvSpPr>
            <a:spLocks noGrp="1"/>
          </p:cNvSpPr>
          <p:nvPr>
            <p:ph type="body" sz="quarter" idx="15" hasCustomPrompt="1"/>
          </p:nvPr>
        </p:nvSpPr>
        <p:spPr>
          <a:xfrm>
            <a:off x="1383706" y="3036098"/>
            <a:ext cx="10188575" cy="618177"/>
          </a:xfrm>
        </p:spPr>
        <p:txBody>
          <a:bodyPr lIns="0" tIns="0" rIns="0" bIns="0">
            <a:noAutofit/>
          </a:bodyPr>
          <a:lstStyle>
            <a:lvl1pPr marL="0" indent="0">
              <a:buNone/>
              <a:defRPr sz="4000" b="0" i="0">
                <a:solidFill>
                  <a:schemeClr val="bg1"/>
                </a:solidFill>
                <a:latin typeface="Sole Repsol Display" panose="020B0604020204020204" pitchFamily="34" charset="0"/>
                <a:cs typeface="Sole Repsol Display"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Título de la portadilla</a:t>
            </a:r>
          </a:p>
        </p:txBody>
      </p:sp>
      <p:sp>
        <p:nvSpPr>
          <p:cNvPr id="6" name="Marcador de texto 25">
            <a:extLst>
              <a:ext uri="{FF2B5EF4-FFF2-40B4-BE49-F238E27FC236}">
                <a16:creationId xmlns:a16="http://schemas.microsoft.com/office/drawing/2014/main" id="{EC0F486D-67B5-5833-95CB-88047DDE5320}"/>
              </a:ext>
            </a:extLst>
          </p:cNvPr>
          <p:cNvSpPr>
            <a:spLocks noGrp="1"/>
          </p:cNvSpPr>
          <p:nvPr>
            <p:ph type="body" sz="quarter" idx="13" hasCustomPrompt="1"/>
          </p:nvPr>
        </p:nvSpPr>
        <p:spPr>
          <a:xfrm>
            <a:off x="1384177" y="3652957"/>
            <a:ext cx="5497513" cy="307777"/>
          </a:xfrm>
          <a:solidFill>
            <a:schemeClr val="bg1">
              <a:alpha val="0"/>
            </a:schemeClr>
          </a:solidFill>
        </p:spPr>
        <p:txBody>
          <a:bodyPr lIns="0" tIns="0" rIns="0" bIns="0">
            <a:noAutofit/>
          </a:bodyPr>
          <a:lstStyle>
            <a:lvl1pPr marL="0" indent="0">
              <a:lnSpc>
                <a:spcPct val="100000"/>
              </a:lnSpc>
              <a:spcBef>
                <a:spcPts val="0"/>
              </a:spcBef>
              <a:buNone/>
              <a:defRPr sz="2000" b="0" i="0">
                <a:solidFill>
                  <a:schemeClr val="bg1"/>
                </a:solidFill>
                <a:latin typeface="Sole Repsol Display" panose="020B0604020204020204" pitchFamily="34" charset="0"/>
                <a:cs typeface="Sole Repsol Display" panose="020B0604020204020204" pitchFamily="34" charset="0"/>
              </a:defRPr>
            </a:lvl1pPr>
          </a:lstStyle>
          <a:p>
            <a:pPr lvl="0"/>
            <a:r>
              <a:rPr lang="es-ES"/>
              <a:t>Subtítulo de la portadilla</a:t>
            </a:r>
          </a:p>
        </p:txBody>
      </p:sp>
    </p:spTree>
    <p:extLst>
      <p:ext uri="{BB962C8B-B14F-4D97-AF65-F5344CB8AC3E}">
        <p14:creationId xmlns:p14="http://schemas.microsoft.com/office/powerpoint/2010/main" val="4227093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ortadilla + Título 3">
    <p:spTree>
      <p:nvGrpSpPr>
        <p:cNvPr id="1" name=""/>
        <p:cNvGrpSpPr/>
        <p:nvPr/>
      </p:nvGrpSpPr>
      <p:grpSpPr>
        <a:xfrm>
          <a:off x="0" y="0"/>
          <a:ext cx="0" cy="0"/>
          <a:chOff x="0" y="0"/>
          <a:chExt cx="0" cy="0"/>
        </a:xfrm>
      </p:grpSpPr>
      <p:pic>
        <p:nvPicPr>
          <p:cNvPr id="2" name="Imagen 1" descr="Patrón de fondo&#10;&#10;El contenido generado por IA puede ser incorrecto.">
            <a:extLst>
              <a:ext uri="{FF2B5EF4-FFF2-40B4-BE49-F238E27FC236}">
                <a16:creationId xmlns:a16="http://schemas.microsoft.com/office/drawing/2014/main" id="{2613C2D2-88A6-4239-47BB-7507D506255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Marcador de texto 5">
            <a:extLst>
              <a:ext uri="{FF2B5EF4-FFF2-40B4-BE49-F238E27FC236}">
                <a16:creationId xmlns:a16="http://schemas.microsoft.com/office/drawing/2014/main" id="{7F704D9A-6671-4E87-3480-B7D38D676553}"/>
              </a:ext>
            </a:extLst>
          </p:cNvPr>
          <p:cNvSpPr>
            <a:spLocks noGrp="1"/>
          </p:cNvSpPr>
          <p:nvPr>
            <p:ph type="body" sz="quarter" idx="14" hasCustomPrompt="1"/>
          </p:nvPr>
        </p:nvSpPr>
        <p:spPr>
          <a:xfrm>
            <a:off x="407988" y="2617651"/>
            <a:ext cx="827087" cy="696685"/>
          </a:xfrm>
        </p:spPr>
        <p:txBody>
          <a:bodyPr lIns="0" tIns="0" rIns="0" bIns="0">
            <a:noAutofit/>
          </a:bodyPr>
          <a:lstStyle>
            <a:lvl1pPr marL="0" indent="0">
              <a:buNone/>
              <a:defRPr sz="4000" b="0" i="0">
                <a:solidFill>
                  <a:schemeClr val="bg1"/>
                </a:solidFill>
                <a:latin typeface="Sole Repsol Text" panose="020B0503020204020204" pitchFamily="34" charset="0"/>
                <a:cs typeface="Sole Repsol Text" panose="020B0503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01</a:t>
            </a:r>
          </a:p>
        </p:txBody>
      </p:sp>
      <p:sp>
        <p:nvSpPr>
          <p:cNvPr id="5" name="Marcador de texto 5">
            <a:extLst>
              <a:ext uri="{FF2B5EF4-FFF2-40B4-BE49-F238E27FC236}">
                <a16:creationId xmlns:a16="http://schemas.microsoft.com/office/drawing/2014/main" id="{CB762794-4A78-C306-052D-D52482453492}"/>
              </a:ext>
            </a:extLst>
          </p:cNvPr>
          <p:cNvSpPr>
            <a:spLocks noGrp="1"/>
          </p:cNvSpPr>
          <p:nvPr>
            <p:ph type="body" sz="quarter" idx="15" hasCustomPrompt="1"/>
          </p:nvPr>
        </p:nvSpPr>
        <p:spPr>
          <a:xfrm>
            <a:off x="1371907" y="2617651"/>
            <a:ext cx="3816350" cy="1484086"/>
          </a:xfrm>
        </p:spPr>
        <p:txBody>
          <a:bodyPr lIns="0" tIns="0" rIns="0" bIns="0">
            <a:noAutofit/>
          </a:bodyPr>
          <a:lstStyle>
            <a:lvl1pPr marL="0" indent="0">
              <a:buNone/>
              <a:defRPr sz="4000" b="0" i="0">
                <a:solidFill>
                  <a:schemeClr val="bg1"/>
                </a:solidFill>
                <a:latin typeface="Sole Repsol Display" panose="020B0604020204020204" pitchFamily="34" charset="0"/>
                <a:cs typeface="Sole Repsol Display"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Título de la portadilla</a:t>
            </a:r>
          </a:p>
        </p:txBody>
      </p:sp>
      <p:sp>
        <p:nvSpPr>
          <p:cNvPr id="6" name="Marcador de texto 5">
            <a:extLst>
              <a:ext uri="{FF2B5EF4-FFF2-40B4-BE49-F238E27FC236}">
                <a16:creationId xmlns:a16="http://schemas.microsoft.com/office/drawing/2014/main" id="{29A41A16-51EF-6936-4A9C-11C023FD40C7}"/>
              </a:ext>
            </a:extLst>
          </p:cNvPr>
          <p:cNvSpPr>
            <a:spLocks noGrp="1"/>
          </p:cNvSpPr>
          <p:nvPr>
            <p:ph type="body" sz="quarter" idx="16" hasCustomPrompt="1"/>
          </p:nvPr>
        </p:nvSpPr>
        <p:spPr>
          <a:xfrm>
            <a:off x="5880099" y="2551176"/>
            <a:ext cx="5940426" cy="2987675"/>
          </a:xfrm>
        </p:spPr>
        <p:txBody>
          <a:bodyPr lIns="0" tIns="0" rIns="0" bIns="0">
            <a:noAutofit/>
          </a:bodyPr>
          <a:lstStyle>
            <a:lvl1pPr marL="0" indent="0">
              <a:lnSpc>
                <a:spcPct val="100000"/>
              </a:lnSpc>
              <a:buNone/>
              <a:defRPr sz="4000" b="1" i="0">
                <a:solidFill>
                  <a:schemeClr val="bg1"/>
                </a:solidFill>
                <a:latin typeface="Sole Repsol Display" panose="020B0604020204020204" pitchFamily="34" charset="0"/>
                <a:cs typeface="Sole Repsol Display"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Una frase destacada para enfatizar          una información importante.</a:t>
            </a:r>
          </a:p>
        </p:txBody>
      </p:sp>
    </p:spTree>
    <p:extLst>
      <p:ext uri="{BB962C8B-B14F-4D97-AF65-F5344CB8AC3E}">
        <p14:creationId xmlns:p14="http://schemas.microsoft.com/office/powerpoint/2010/main" val="27242205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rase destacada 1">
    <p:spTree>
      <p:nvGrpSpPr>
        <p:cNvPr id="1" name=""/>
        <p:cNvGrpSpPr/>
        <p:nvPr/>
      </p:nvGrpSpPr>
      <p:grpSpPr>
        <a:xfrm>
          <a:off x="0" y="0"/>
          <a:ext cx="0" cy="0"/>
          <a:chOff x="0" y="0"/>
          <a:chExt cx="0" cy="0"/>
        </a:xfrm>
      </p:grpSpPr>
      <p:pic>
        <p:nvPicPr>
          <p:cNvPr id="7" name="Imagen 6" descr="Forma, Rectángulo&#10;&#10;El contenido generado por IA puede ser incorrecto.">
            <a:extLst>
              <a:ext uri="{FF2B5EF4-FFF2-40B4-BE49-F238E27FC236}">
                <a16:creationId xmlns:a16="http://schemas.microsoft.com/office/drawing/2014/main" id="{BB9FFF32-1FD2-3A42-4B6D-1C0FBF5AA03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Marcador de texto 5">
            <a:extLst>
              <a:ext uri="{FF2B5EF4-FFF2-40B4-BE49-F238E27FC236}">
                <a16:creationId xmlns:a16="http://schemas.microsoft.com/office/drawing/2014/main" id="{7199D88C-D989-4A43-0083-B99C04722129}"/>
              </a:ext>
            </a:extLst>
          </p:cNvPr>
          <p:cNvSpPr>
            <a:spLocks noGrp="1"/>
          </p:cNvSpPr>
          <p:nvPr>
            <p:ph type="body" sz="quarter" idx="15" hasCustomPrompt="1"/>
          </p:nvPr>
        </p:nvSpPr>
        <p:spPr>
          <a:xfrm>
            <a:off x="839787" y="2545080"/>
            <a:ext cx="10512426" cy="1784034"/>
          </a:xfrm>
        </p:spPr>
        <p:txBody>
          <a:bodyPr lIns="0" tIns="0" rIns="0" bIns="0" anchor="ctr" anchorCtr="0">
            <a:noAutofit/>
          </a:bodyPr>
          <a:lstStyle>
            <a:lvl1pPr marL="0" indent="0" algn="ctr">
              <a:buNone/>
              <a:defRPr sz="5700" b="0" i="0">
                <a:solidFill>
                  <a:schemeClr val="bg1"/>
                </a:solidFill>
                <a:latin typeface="Sole Repsol Display" panose="020B0604020204020204" pitchFamily="34" charset="0"/>
                <a:cs typeface="Sole Repsol Display"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Una frase destacada entre diapositivas</a:t>
            </a:r>
          </a:p>
        </p:txBody>
      </p:sp>
      <p:sp>
        <p:nvSpPr>
          <p:cNvPr id="2" name="Marcador de pie de página 4">
            <a:extLst>
              <a:ext uri="{FF2B5EF4-FFF2-40B4-BE49-F238E27FC236}">
                <a16:creationId xmlns:a16="http://schemas.microsoft.com/office/drawing/2014/main" id="{420D96FD-9711-8911-F96E-8A3AF403B716}"/>
              </a:ext>
            </a:extLst>
          </p:cNvPr>
          <p:cNvSpPr>
            <a:spLocks noGrp="1"/>
          </p:cNvSpPr>
          <p:nvPr>
            <p:ph type="ftr" sz="quarter" idx="3"/>
          </p:nvPr>
        </p:nvSpPr>
        <p:spPr>
          <a:xfrm>
            <a:off x="7767452" y="6495226"/>
            <a:ext cx="4114800" cy="238125"/>
          </a:xfrm>
          <a:prstGeom prst="rect">
            <a:avLst/>
          </a:prstGeom>
        </p:spPr>
        <p:txBody>
          <a:bodyPr vert="horz" lIns="91440" tIns="45720" rIns="91440" bIns="45720" rtlCol="0" anchor="ctr"/>
          <a:lstStyle>
            <a:lvl1pPr algn="r">
              <a:defRPr sz="800" b="0" i="0">
                <a:solidFill>
                  <a:schemeClr val="bg1"/>
                </a:solidFill>
                <a:latin typeface="Sole Repsol Text" panose="020B0503020204020204" pitchFamily="34" charset="0"/>
                <a:cs typeface="Sole Repsol Text" panose="020B0503020204020204" pitchFamily="34" charset="0"/>
              </a:defRPr>
            </a:lvl1pPr>
          </a:lstStyle>
          <a:p>
            <a:r>
              <a:rPr lang="es-ES"/>
              <a:t>© Repsol, SA (Madrid, 2024). Todos los derechos reservados.</a:t>
            </a:r>
          </a:p>
        </p:txBody>
      </p:sp>
      <p:pic>
        <p:nvPicPr>
          <p:cNvPr id="4" name="Picture 3" descr="A black and white logo&#10;&#10;AI-generated content may be incorrect.">
            <a:extLst>
              <a:ext uri="{FF2B5EF4-FFF2-40B4-BE49-F238E27FC236}">
                <a16:creationId xmlns:a16="http://schemas.microsoft.com/office/drawing/2014/main" id="{A02B9C31-6210-36ED-90B4-AFE5529BD5D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45400" y="378968"/>
            <a:ext cx="856069" cy="375835"/>
          </a:xfrm>
          <a:prstGeom prst="rect">
            <a:avLst/>
          </a:prstGeom>
        </p:spPr>
      </p:pic>
    </p:spTree>
    <p:extLst>
      <p:ext uri="{BB962C8B-B14F-4D97-AF65-F5344CB8AC3E}">
        <p14:creationId xmlns:p14="http://schemas.microsoft.com/office/powerpoint/2010/main" val="4161767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rase destacada 2">
    <p:spTree>
      <p:nvGrpSpPr>
        <p:cNvPr id="1" name=""/>
        <p:cNvGrpSpPr/>
        <p:nvPr/>
      </p:nvGrpSpPr>
      <p:grpSpPr>
        <a:xfrm>
          <a:off x="0" y="0"/>
          <a:ext cx="0" cy="0"/>
          <a:chOff x="0" y="0"/>
          <a:chExt cx="0" cy="0"/>
        </a:xfrm>
      </p:grpSpPr>
      <p:pic>
        <p:nvPicPr>
          <p:cNvPr id="4" name="Imagen 3" descr="Forma&#10;&#10;El contenido generado por IA puede ser incorrecto.">
            <a:extLst>
              <a:ext uri="{FF2B5EF4-FFF2-40B4-BE49-F238E27FC236}">
                <a16:creationId xmlns:a16="http://schemas.microsoft.com/office/drawing/2014/main" id="{FF3B1837-3E39-F362-A5AD-F1DEA303592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Marcador de texto 5">
            <a:extLst>
              <a:ext uri="{FF2B5EF4-FFF2-40B4-BE49-F238E27FC236}">
                <a16:creationId xmlns:a16="http://schemas.microsoft.com/office/drawing/2014/main" id="{7199D88C-D989-4A43-0083-B99C04722129}"/>
              </a:ext>
            </a:extLst>
          </p:cNvPr>
          <p:cNvSpPr>
            <a:spLocks noGrp="1"/>
          </p:cNvSpPr>
          <p:nvPr>
            <p:ph type="body" sz="quarter" idx="15" hasCustomPrompt="1"/>
          </p:nvPr>
        </p:nvSpPr>
        <p:spPr>
          <a:xfrm>
            <a:off x="839787" y="2600325"/>
            <a:ext cx="10512426" cy="1728788"/>
          </a:xfrm>
        </p:spPr>
        <p:txBody>
          <a:bodyPr lIns="0" tIns="0" rIns="0" bIns="0" anchor="ctr" anchorCtr="0">
            <a:noAutofit/>
          </a:bodyPr>
          <a:lstStyle>
            <a:lvl1pPr marL="0" indent="0" algn="ctr">
              <a:buNone/>
              <a:defRPr sz="5700" b="0" i="0">
                <a:solidFill>
                  <a:schemeClr val="tx1"/>
                </a:solidFill>
                <a:latin typeface="Sole Repsol Display" panose="020B0604020204020204" pitchFamily="34" charset="0"/>
                <a:cs typeface="Sole Repsol Display"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Una frase destacada entre diapositivas</a:t>
            </a:r>
          </a:p>
        </p:txBody>
      </p:sp>
      <p:sp>
        <p:nvSpPr>
          <p:cNvPr id="5" name="Marcador de pie de página 4">
            <a:extLst>
              <a:ext uri="{FF2B5EF4-FFF2-40B4-BE49-F238E27FC236}">
                <a16:creationId xmlns:a16="http://schemas.microsoft.com/office/drawing/2014/main" id="{2483C4B6-D0CE-FAAE-0C77-3C518780F6F1}"/>
              </a:ext>
            </a:extLst>
          </p:cNvPr>
          <p:cNvSpPr txBox="1">
            <a:spLocks/>
          </p:cNvSpPr>
          <p:nvPr userDrawn="1"/>
        </p:nvSpPr>
        <p:spPr>
          <a:xfrm>
            <a:off x="7767452" y="6495226"/>
            <a:ext cx="4114800" cy="238125"/>
          </a:xfrm>
          <a:prstGeom prst="rect">
            <a:avLst/>
          </a:prstGeom>
        </p:spPr>
        <p:txBody>
          <a:bodyPr vert="horz" lIns="91440" tIns="45720" rIns="91440" bIns="45720" rtlCol="0" anchor="ctr"/>
          <a:lstStyle>
            <a:defPPr>
              <a:defRPr lang="es-ES"/>
            </a:defPPr>
            <a:lvl1pPr marL="0" algn="r" defTabSz="914400" rtl="0" eaLnBrk="1" latinLnBrk="0" hangingPunct="1">
              <a:defRPr sz="800" b="0" i="0" kern="1200">
                <a:solidFill>
                  <a:schemeClr val="tx1"/>
                </a:solidFill>
                <a:latin typeface="Sole Repsol Text" panose="020B0503020204020204" pitchFamily="34" charset="0"/>
                <a:ea typeface="+mn-ea"/>
                <a:cs typeface="Sole Repsol Text" panose="020B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a:t>© Repsol, SA (Madrid, 2024). Todos los derechos reservados.</a:t>
            </a:r>
          </a:p>
        </p:txBody>
      </p:sp>
      <p:pic>
        <p:nvPicPr>
          <p:cNvPr id="6" name="Picture 5" descr="Blue text on a black background&#10;&#10;AI-generated content may be incorrect.">
            <a:extLst>
              <a:ext uri="{FF2B5EF4-FFF2-40B4-BE49-F238E27FC236}">
                <a16:creationId xmlns:a16="http://schemas.microsoft.com/office/drawing/2014/main" id="{07C3D371-492F-93C9-B0C1-39EFD242294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01464" y="374650"/>
            <a:ext cx="900005" cy="395124"/>
          </a:xfrm>
          <a:prstGeom prst="rect">
            <a:avLst/>
          </a:prstGeom>
        </p:spPr>
      </p:pic>
    </p:spTree>
    <p:extLst>
      <p:ext uri="{BB962C8B-B14F-4D97-AF65-F5344CB8AC3E}">
        <p14:creationId xmlns:p14="http://schemas.microsoft.com/office/powerpoint/2010/main" val="759125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rase destacada 3">
    <p:spTree>
      <p:nvGrpSpPr>
        <p:cNvPr id="1" name=""/>
        <p:cNvGrpSpPr/>
        <p:nvPr/>
      </p:nvGrpSpPr>
      <p:grpSpPr>
        <a:xfrm>
          <a:off x="0" y="0"/>
          <a:ext cx="0" cy="0"/>
          <a:chOff x="0" y="0"/>
          <a:chExt cx="0" cy="0"/>
        </a:xfrm>
      </p:grpSpPr>
      <p:pic>
        <p:nvPicPr>
          <p:cNvPr id="4" name="Imagen 3" descr="Patrón de fondo&#10;&#10;El contenido generado por IA puede ser incorrecto.">
            <a:extLst>
              <a:ext uri="{FF2B5EF4-FFF2-40B4-BE49-F238E27FC236}">
                <a16:creationId xmlns:a16="http://schemas.microsoft.com/office/drawing/2014/main" id="{AEAF9888-888F-1980-9D82-F03E3BF2EDC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Marcador de texto 5">
            <a:extLst>
              <a:ext uri="{FF2B5EF4-FFF2-40B4-BE49-F238E27FC236}">
                <a16:creationId xmlns:a16="http://schemas.microsoft.com/office/drawing/2014/main" id="{7199D88C-D989-4A43-0083-B99C04722129}"/>
              </a:ext>
            </a:extLst>
          </p:cNvPr>
          <p:cNvSpPr>
            <a:spLocks noGrp="1"/>
          </p:cNvSpPr>
          <p:nvPr>
            <p:ph type="body" sz="quarter" idx="15" hasCustomPrompt="1"/>
          </p:nvPr>
        </p:nvSpPr>
        <p:spPr>
          <a:xfrm>
            <a:off x="839787" y="2600325"/>
            <a:ext cx="10512426" cy="1728788"/>
          </a:xfrm>
        </p:spPr>
        <p:txBody>
          <a:bodyPr lIns="0" tIns="0" rIns="0" bIns="0" anchor="ctr" anchorCtr="0">
            <a:noAutofit/>
          </a:bodyPr>
          <a:lstStyle>
            <a:lvl1pPr marL="0" indent="0" algn="ctr">
              <a:buNone/>
              <a:defRPr sz="5700" b="0" i="0">
                <a:solidFill>
                  <a:schemeClr val="bg1"/>
                </a:solidFill>
                <a:latin typeface="Sole Repsol Display" panose="020B0604020204020204" pitchFamily="34" charset="0"/>
                <a:cs typeface="Sole Repsol Display"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Una frase destacada entre diapositivas</a:t>
            </a:r>
          </a:p>
        </p:txBody>
      </p:sp>
      <p:sp>
        <p:nvSpPr>
          <p:cNvPr id="5" name="Marcador de pie de página 4">
            <a:extLst>
              <a:ext uri="{FF2B5EF4-FFF2-40B4-BE49-F238E27FC236}">
                <a16:creationId xmlns:a16="http://schemas.microsoft.com/office/drawing/2014/main" id="{5850D5FA-5781-7FCA-865A-15D197AC6F54}"/>
              </a:ext>
            </a:extLst>
          </p:cNvPr>
          <p:cNvSpPr txBox="1">
            <a:spLocks/>
          </p:cNvSpPr>
          <p:nvPr userDrawn="1"/>
        </p:nvSpPr>
        <p:spPr>
          <a:xfrm>
            <a:off x="7767452" y="6495226"/>
            <a:ext cx="4114800" cy="238125"/>
          </a:xfrm>
          <a:prstGeom prst="rect">
            <a:avLst/>
          </a:prstGeom>
        </p:spPr>
        <p:txBody>
          <a:bodyPr vert="horz" lIns="91440" tIns="45720" rIns="91440" bIns="45720" rtlCol="0" anchor="ctr"/>
          <a:lstStyle>
            <a:defPPr>
              <a:defRPr lang="es-ES"/>
            </a:defPPr>
            <a:lvl1pPr marL="0" algn="r" defTabSz="914400" rtl="0" eaLnBrk="1" latinLnBrk="0" hangingPunct="1">
              <a:defRPr sz="800" b="0" i="0" kern="1200">
                <a:solidFill>
                  <a:schemeClr val="tx1"/>
                </a:solidFill>
                <a:latin typeface="Sole Repsol Text" panose="020B0503020204020204" pitchFamily="34" charset="0"/>
                <a:ea typeface="+mn-ea"/>
                <a:cs typeface="Sole Repsol Text" panose="020B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a:solidFill>
                  <a:schemeClr val="bg1"/>
                </a:solidFill>
              </a:rPr>
              <a:t>© Repsol, SA (Madrid, 2024). Todos los derechos reservados.</a:t>
            </a:r>
          </a:p>
        </p:txBody>
      </p:sp>
      <p:pic>
        <p:nvPicPr>
          <p:cNvPr id="6" name="Picture 5" descr="A black and white logo&#10;&#10;AI-generated content may be incorrect.">
            <a:extLst>
              <a:ext uri="{FF2B5EF4-FFF2-40B4-BE49-F238E27FC236}">
                <a16:creationId xmlns:a16="http://schemas.microsoft.com/office/drawing/2014/main" id="{9A9A081C-C465-E06D-F3C1-E9D9C019199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45400" y="378968"/>
            <a:ext cx="856069" cy="375835"/>
          </a:xfrm>
          <a:prstGeom prst="rect">
            <a:avLst/>
          </a:prstGeom>
        </p:spPr>
      </p:pic>
    </p:spTree>
    <p:extLst>
      <p:ext uri="{BB962C8B-B14F-4D97-AF65-F5344CB8AC3E}">
        <p14:creationId xmlns:p14="http://schemas.microsoft.com/office/powerpoint/2010/main" val="3162287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rase destacada + frase destacada + microilustracion">
    <p:spTree>
      <p:nvGrpSpPr>
        <p:cNvPr id="1" name=""/>
        <p:cNvGrpSpPr/>
        <p:nvPr/>
      </p:nvGrpSpPr>
      <p:grpSpPr>
        <a:xfrm>
          <a:off x="0" y="0"/>
          <a:ext cx="0" cy="0"/>
          <a:chOff x="0" y="0"/>
          <a:chExt cx="0" cy="0"/>
        </a:xfrm>
      </p:grpSpPr>
      <p:pic>
        <p:nvPicPr>
          <p:cNvPr id="6" name="Imagen 5" descr="Forma&#10;&#10;El contenido generado por IA puede ser incorrecto.">
            <a:extLst>
              <a:ext uri="{FF2B5EF4-FFF2-40B4-BE49-F238E27FC236}">
                <a16:creationId xmlns:a16="http://schemas.microsoft.com/office/drawing/2014/main" id="{986DAA07-A574-0540-0459-C46DAFA0E6F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Marcador de texto 5">
            <a:extLst>
              <a:ext uri="{FF2B5EF4-FFF2-40B4-BE49-F238E27FC236}">
                <a16:creationId xmlns:a16="http://schemas.microsoft.com/office/drawing/2014/main" id="{6DE0DBB4-BE76-7148-97DB-649329963864}"/>
              </a:ext>
            </a:extLst>
          </p:cNvPr>
          <p:cNvSpPr>
            <a:spLocks noGrp="1"/>
          </p:cNvSpPr>
          <p:nvPr>
            <p:ph type="body" sz="quarter" idx="15" hasCustomPrompt="1"/>
          </p:nvPr>
        </p:nvSpPr>
        <p:spPr>
          <a:xfrm>
            <a:off x="1271587" y="2890160"/>
            <a:ext cx="5040313" cy="1123042"/>
          </a:xfrm>
        </p:spPr>
        <p:txBody>
          <a:bodyPr lIns="0" tIns="0" rIns="0" bIns="0">
            <a:noAutofit/>
          </a:bodyPr>
          <a:lstStyle>
            <a:lvl1pPr marL="0" indent="0" algn="r">
              <a:buNone/>
              <a:defRPr sz="3500" b="0" i="0">
                <a:solidFill>
                  <a:schemeClr val="tx1"/>
                </a:solidFill>
                <a:latin typeface="Sole Repsol Display" panose="020B0604020204020204" pitchFamily="34" charset="0"/>
                <a:cs typeface="Sole Repsol Display"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Una frase destacada entre diapositivas</a:t>
            </a:r>
          </a:p>
        </p:txBody>
      </p:sp>
      <p:sp>
        <p:nvSpPr>
          <p:cNvPr id="5" name="Marcador de posición de imagen 23">
            <a:extLst>
              <a:ext uri="{FF2B5EF4-FFF2-40B4-BE49-F238E27FC236}">
                <a16:creationId xmlns:a16="http://schemas.microsoft.com/office/drawing/2014/main" id="{664DBE90-CA63-30DA-FC53-D79F0D120129}"/>
              </a:ext>
            </a:extLst>
          </p:cNvPr>
          <p:cNvSpPr>
            <a:spLocks noGrp="1"/>
          </p:cNvSpPr>
          <p:nvPr>
            <p:ph type="pic" sz="quarter" idx="10"/>
          </p:nvPr>
        </p:nvSpPr>
        <p:spPr>
          <a:xfrm>
            <a:off x="6743700" y="1304925"/>
            <a:ext cx="5040314" cy="3816350"/>
          </a:xfrm>
          <a:prstGeom prst="roundRect">
            <a:avLst>
              <a:gd name="adj" fmla="val 3121"/>
            </a:avLst>
          </a:prstGeom>
        </p:spPr>
        <p:txBody>
          <a:bodyPr>
            <a:noAutofit/>
          </a:bodyPr>
          <a:lstStyle>
            <a:lvl1pPr marL="0" indent="0">
              <a:buNone/>
              <a:defRPr sz="200"/>
            </a:lvl1pPr>
          </a:lstStyle>
          <a:p>
            <a:endParaRPr lang="es-ES"/>
          </a:p>
        </p:txBody>
      </p:sp>
      <p:sp>
        <p:nvSpPr>
          <p:cNvPr id="2" name="Marcador de pie de página 4">
            <a:extLst>
              <a:ext uri="{FF2B5EF4-FFF2-40B4-BE49-F238E27FC236}">
                <a16:creationId xmlns:a16="http://schemas.microsoft.com/office/drawing/2014/main" id="{E266FE0C-3FFE-CB42-F2FF-BF33E4E82AF8}"/>
              </a:ext>
            </a:extLst>
          </p:cNvPr>
          <p:cNvSpPr txBox="1">
            <a:spLocks/>
          </p:cNvSpPr>
          <p:nvPr userDrawn="1"/>
        </p:nvSpPr>
        <p:spPr>
          <a:xfrm>
            <a:off x="7767452" y="6495226"/>
            <a:ext cx="4114800" cy="238125"/>
          </a:xfrm>
          <a:prstGeom prst="rect">
            <a:avLst/>
          </a:prstGeom>
        </p:spPr>
        <p:txBody>
          <a:bodyPr vert="horz" lIns="91440" tIns="45720" rIns="91440" bIns="45720" rtlCol="0" anchor="ctr"/>
          <a:lstStyle>
            <a:defPPr>
              <a:defRPr lang="es-ES"/>
            </a:defPPr>
            <a:lvl1pPr marL="0" algn="r" defTabSz="914400" rtl="0" eaLnBrk="1" latinLnBrk="0" hangingPunct="1">
              <a:defRPr sz="800" b="0" i="0" kern="1200">
                <a:solidFill>
                  <a:schemeClr val="tx1"/>
                </a:solidFill>
                <a:latin typeface="Sole Repsol Text" panose="020B0503020204020204" pitchFamily="34" charset="0"/>
                <a:ea typeface="+mn-ea"/>
                <a:cs typeface="Sole Repsol Text" panose="020B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a:t>© Repsol, SA (Madrid, 2024). Todos los derechos reservados.</a:t>
            </a:r>
          </a:p>
        </p:txBody>
      </p:sp>
      <p:pic>
        <p:nvPicPr>
          <p:cNvPr id="7" name="Picture 6" descr="Blue text on a black background&#10;&#10;AI-generated content may be incorrect.">
            <a:extLst>
              <a:ext uri="{FF2B5EF4-FFF2-40B4-BE49-F238E27FC236}">
                <a16:creationId xmlns:a16="http://schemas.microsoft.com/office/drawing/2014/main" id="{98A28797-03EC-A96D-2BB5-4CA1C860B9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01464" y="374650"/>
            <a:ext cx="900005" cy="395124"/>
          </a:xfrm>
          <a:prstGeom prst="rect">
            <a:avLst/>
          </a:prstGeom>
        </p:spPr>
      </p:pic>
    </p:spTree>
    <p:extLst>
      <p:ext uri="{BB962C8B-B14F-4D97-AF65-F5344CB8AC3E}">
        <p14:creationId xmlns:p14="http://schemas.microsoft.com/office/powerpoint/2010/main" val="34174497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o con foto">
    <p:spTree>
      <p:nvGrpSpPr>
        <p:cNvPr id="1" name=""/>
        <p:cNvGrpSpPr/>
        <p:nvPr/>
      </p:nvGrpSpPr>
      <p:grpSpPr>
        <a:xfrm>
          <a:off x="0" y="0"/>
          <a:ext cx="0" cy="0"/>
          <a:chOff x="0" y="0"/>
          <a:chExt cx="0" cy="0"/>
        </a:xfrm>
      </p:grpSpPr>
      <p:sp>
        <p:nvSpPr>
          <p:cNvPr id="2" name="Marcador de texto 5">
            <a:extLst>
              <a:ext uri="{FF2B5EF4-FFF2-40B4-BE49-F238E27FC236}">
                <a16:creationId xmlns:a16="http://schemas.microsoft.com/office/drawing/2014/main" id="{81E5ABC7-7E82-88CC-AE3E-CB113B817A7C}"/>
              </a:ext>
            </a:extLst>
          </p:cNvPr>
          <p:cNvSpPr>
            <a:spLocks noGrp="1"/>
          </p:cNvSpPr>
          <p:nvPr>
            <p:ph type="body" sz="quarter" idx="15" hasCustomPrompt="1"/>
          </p:nvPr>
        </p:nvSpPr>
        <p:spPr>
          <a:xfrm>
            <a:off x="415245" y="425721"/>
            <a:ext cx="5464855" cy="468085"/>
          </a:xfrm>
        </p:spPr>
        <p:txBody>
          <a:bodyPr lIns="0" tIns="0" rIns="0" bIns="0">
            <a:noAutofit/>
          </a:bodyPr>
          <a:lstStyle>
            <a:lvl1pPr marL="0" indent="0" algn="l">
              <a:buNone/>
              <a:defRPr sz="28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Texto con foto</a:t>
            </a:r>
          </a:p>
        </p:txBody>
      </p:sp>
      <p:sp>
        <p:nvSpPr>
          <p:cNvPr id="4" name="Marcador de posición de imagen 23">
            <a:extLst>
              <a:ext uri="{FF2B5EF4-FFF2-40B4-BE49-F238E27FC236}">
                <a16:creationId xmlns:a16="http://schemas.microsoft.com/office/drawing/2014/main" id="{57B3A33F-D2D4-FD56-BF60-3F829E1FB445}"/>
              </a:ext>
            </a:extLst>
          </p:cNvPr>
          <p:cNvSpPr>
            <a:spLocks noGrp="1"/>
          </p:cNvSpPr>
          <p:nvPr>
            <p:ph type="pic" sz="quarter" idx="10"/>
          </p:nvPr>
        </p:nvSpPr>
        <p:spPr>
          <a:xfrm>
            <a:off x="6708775" y="1089498"/>
            <a:ext cx="5751739" cy="6007988"/>
          </a:xfrm>
          <a:prstGeom prst="roundRect">
            <a:avLst>
              <a:gd name="adj" fmla="val 3121"/>
            </a:avLst>
          </a:prstGeom>
        </p:spPr>
        <p:txBody>
          <a:bodyPr>
            <a:normAutofit/>
          </a:bodyPr>
          <a:lstStyle>
            <a:lvl1pPr marL="0" indent="0">
              <a:buNone/>
              <a:defRPr sz="200"/>
            </a:lvl1pPr>
          </a:lstStyle>
          <a:p>
            <a:endParaRPr lang="es-ES"/>
          </a:p>
        </p:txBody>
      </p:sp>
      <p:sp>
        <p:nvSpPr>
          <p:cNvPr id="5" name="Marcador de texto 5">
            <a:extLst>
              <a:ext uri="{FF2B5EF4-FFF2-40B4-BE49-F238E27FC236}">
                <a16:creationId xmlns:a16="http://schemas.microsoft.com/office/drawing/2014/main" id="{25CA9712-8D72-A854-EBA8-8410DA3B694E}"/>
              </a:ext>
            </a:extLst>
          </p:cNvPr>
          <p:cNvSpPr>
            <a:spLocks noGrp="1"/>
          </p:cNvSpPr>
          <p:nvPr>
            <p:ph type="body" sz="quarter" idx="16" hasCustomPrompt="1"/>
          </p:nvPr>
        </p:nvSpPr>
        <p:spPr>
          <a:xfrm>
            <a:off x="407988" y="893806"/>
            <a:ext cx="5472112" cy="226377"/>
          </a:xfrm>
        </p:spPr>
        <p:txBody>
          <a:bodyPr lIns="0" tIns="0" rIns="0" bIns="0">
            <a:noAutofit/>
          </a:bodyPr>
          <a:lstStyle>
            <a:lvl1pPr marL="0" indent="0" algn="l">
              <a:buNone/>
              <a:defRPr sz="1600" b="0" i="0">
                <a:solidFill>
                  <a:schemeClr val="accent6"/>
                </a:solidFill>
                <a:latin typeface="Sole Repsol Display" panose="020B0604020204020204" pitchFamily="34" charset="0"/>
                <a:cs typeface="Sole Repsol Display"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Subtítulo</a:t>
            </a:r>
          </a:p>
        </p:txBody>
      </p:sp>
      <p:sp>
        <p:nvSpPr>
          <p:cNvPr id="6" name="Marcador de texto 14">
            <a:extLst>
              <a:ext uri="{FF2B5EF4-FFF2-40B4-BE49-F238E27FC236}">
                <a16:creationId xmlns:a16="http://schemas.microsoft.com/office/drawing/2014/main" id="{F0EA9D8A-5D39-D1DE-6D66-23198EC6D73D}"/>
              </a:ext>
            </a:extLst>
          </p:cNvPr>
          <p:cNvSpPr>
            <a:spLocks noGrp="1"/>
          </p:cNvSpPr>
          <p:nvPr>
            <p:ph type="body" sz="quarter" idx="17" hasCustomPrompt="1"/>
          </p:nvPr>
        </p:nvSpPr>
        <p:spPr>
          <a:xfrm>
            <a:off x="407988" y="2728806"/>
            <a:ext cx="5472112" cy="3687870"/>
          </a:xfrm>
        </p:spPr>
        <p:txBody>
          <a:bodyPr lIns="0" tIns="0" rIns="0" bIns="0">
            <a:noAutofit/>
          </a:bodyPr>
          <a:lstStyle>
            <a:lvl1pPr marL="0" indent="0">
              <a:lnSpc>
                <a:spcPct val="120000"/>
              </a:lnSpc>
              <a:buNone/>
              <a:defRPr sz="1600" b="0" i="0">
                <a:solidFill>
                  <a:schemeClr val="tx1"/>
                </a:solidFill>
                <a:latin typeface="Sole Repsol Text" panose="020B0503020204020204" pitchFamily="34" charset="0"/>
                <a:cs typeface="Sole Repsol Text" panose="020B0503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Texto largo </a:t>
            </a:r>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consectetuer</a:t>
            </a:r>
            <a:r>
              <a:rPr lang="es-ES"/>
              <a:t> </a:t>
            </a:r>
            <a:r>
              <a:rPr lang="es-ES" err="1"/>
              <a:t>adipiscing</a:t>
            </a:r>
            <a:r>
              <a:rPr lang="es-ES"/>
              <a:t> </a:t>
            </a:r>
            <a:r>
              <a:rPr lang="es-ES" err="1"/>
              <a:t>elit</a:t>
            </a:r>
            <a:r>
              <a:rPr lang="es-ES"/>
              <a:t>, sed </a:t>
            </a:r>
            <a:r>
              <a:rPr lang="es-ES" err="1"/>
              <a:t>diam</a:t>
            </a:r>
            <a:r>
              <a:rPr lang="es-ES"/>
              <a:t> </a:t>
            </a:r>
            <a:r>
              <a:rPr lang="es-ES" err="1"/>
              <a:t>nonummy</a:t>
            </a:r>
            <a:r>
              <a:rPr lang="es-ES"/>
              <a:t> </a:t>
            </a:r>
            <a:r>
              <a:rPr lang="es-ES" err="1"/>
              <a:t>nibh</a:t>
            </a:r>
            <a:r>
              <a:rPr lang="es-ES"/>
              <a:t> </a:t>
            </a:r>
            <a:r>
              <a:rPr lang="es-ES" err="1"/>
              <a:t>euismod</a:t>
            </a:r>
            <a:r>
              <a:rPr lang="es-ES"/>
              <a:t> </a:t>
            </a:r>
            <a:r>
              <a:rPr lang="es-ES" err="1"/>
              <a:t>tincidunt</a:t>
            </a:r>
            <a:r>
              <a:rPr lang="es-ES"/>
              <a:t> ut </a:t>
            </a:r>
            <a:r>
              <a:rPr lang="es-ES" err="1"/>
              <a:t>laoreet</a:t>
            </a:r>
            <a:r>
              <a:rPr lang="es-ES"/>
              <a:t> </a:t>
            </a:r>
            <a:r>
              <a:rPr lang="es-ES" err="1"/>
              <a:t>destacat</a:t>
            </a:r>
            <a:r>
              <a:rPr lang="es-ES"/>
              <a:t> magna </a:t>
            </a:r>
            <a:r>
              <a:rPr lang="es-ES" err="1"/>
              <a:t>aliquam</a:t>
            </a:r>
            <a:r>
              <a:rPr lang="es-ES"/>
              <a:t> </a:t>
            </a:r>
            <a:r>
              <a:rPr lang="es-ES" err="1"/>
              <a:t>erat</a:t>
            </a:r>
            <a:r>
              <a:rPr lang="es-ES"/>
              <a:t> </a:t>
            </a:r>
            <a:r>
              <a:rPr lang="es-ES" err="1"/>
              <a:t>volutpat</a:t>
            </a:r>
            <a:r>
              <a:rPr lang="es-ES"/>
              <a:t>. </a:t>
            </a:r>
            <a:r>
              <a:rPr lang="es-ES" err="1"/>
              <a:t>Destacat</a:t>
            </a:r>
            <a:r>
              <a:rPr lang="es-ES"/>
              <a:t> ut </a:t>
            </a:r>
            <a:r>
              <a:rPr lang="es-ES" err="1"/>
              <a:t>wisi</a:t>
            </a:r>
            <a:r>
              <a:rPr lang="es-ES"/>
              <a:t> </a:t>
            </a:r>
            <a:r>
              <a:rPr lang="es-ES" err="1"/>
              <a:t>enim</a:t>
            </a:r>
            <a:r>
              <a:rPr lang="es-ES"/>
              <a:t> ad </a:t>
            </a:r>
            <a:r>
              <a:rPr lang="es-ES" err="1"/>
              <a:t>minim</a:t>
            </a:r>
            <a:r>
              <a:rPr lang="es-ES"/>
              <a:t> </a:t>
            </a:r>
            <a:r>
              <a:rPr lang="es-ES" err="1"/>
              <a:t>veniam</a:t>
            </a:r>
            <a:r>
              <a:rPr lang="es-ES"/>
              <a:t>, quis </a:t>
            </a:r>
            <a:r>
              <a:rPr lang="es-ES" err="1"/>
              <a:t>nostrud</a:t>
            </a:r>
            <a:r>
              <a:rPr lang="es-ES"/>
              <a:t> </a:t>
            </a:r>
            <a:r>
              <a:rPr lang="es-ES" err="1"/>
              <a:t>exerci</a:t>
            </a:r>
            <a:r>
              <a:rPr lang="es-ES"/>
              <a:t> </a:t>
            </a:r>
            <a:r>
              <a:rPr lang="es-ES" err="1"/>
              <a:t>tation</a:t>
            </a:r>
            <a:r>
              <a:rPr lang="es-ES"/>
              <a:t> </a:t>
            </a:r>
            <a:r>
              <a:rPr lang="es-ES" err="1"/>
              <a:t>ullamcorper</a:t>
            </a:r>
            <a:r>
              <a:rPr lang="es-ES"/>
              <a:t> </a:t>
            </a:r>
            <a:r>
              <a:rPr lang="es-ES" err="1"/>
              <a:t>suscipit</a:t>
            </a:r>
            <a:r>
              <a:rPr lang="es-ES"/>
              <a:t> </a:t>
            </a:r>
            <a:r>
              <a:rPr lang="es-ES" err="1"/>
              <a:t>lobortis</a:t>
            </a:r>
            <a:r>
              <a:rPr lang="es-ES"/>
              <a:t> ut </a:t>
            </a:r>
            <a:r>
              <a:rPr lang="es-ES" err="1"/>
              <a:t>aliquip</a:t>
            </a:r>
            <a:r>
              <a:rPr lang="es-ES"/>
              <a:t>. Ut </a:t>
            </a:r>
            <a:r>
              <a:rPr lang="es-ES" err="1"/>
              <a:t>wisi</a:t>
            </a:r>
            <a:r>
              <a:rPr lang="es-ES"/>
              <a:t> </a:t>
            </a:r>
            <a:r>
              <a:rPr lang="es-ES" err="1"/>
              <a:t>enim</a:t>
            </a:r>
            <a:r>
              <a:rPr lang="es-ES"/>
              <a:t> ad </a:t>
            </a:r>
            <a:r>
              <a:rPr lang="es-ES" err="1"/>
              <a:t>minim</a:t>
            </a:r>
            <a:r>
              <a:rPr lang="es-ES"/>
              <a:t> </a:t>
            </a:r>
            <a:r>
              <a:rPr lang="es-ES" err="1"/>
              <a:t>veniam</a:t>
            </a:r>
            <a:r>
              <a:rPr lang="es-ES"/>
              <a:t>, quis </a:t>
            </a:r>
            <a:r>
              <a:rPr lang="es-ES" err="1"/>
              <a:t>nostrud</a:t>
            </a:r>
            <a:r>
              <a:rPr lang="es-ES"/>
              <a:t> </a:t>
            </a:r>
            <a:r>
              <a:rPr lang="es-ES" err="1"/>
              <a:t>exerci</a:t>
            </a:r>
            <a:r>
              <a:rPr lang="es-ES"/>
              <a:t> </a:t>
            </a:r>
            <a:r>
              <a:rPr lang="es-ES" err="1"/>
              <a:t>tation</a:t>
            </a:r>
            <a:r>
              <a:rPr lang="es-ES"/>
              <a:t> </a:t>
            </a:r>
            <a:r>
              <a:rPr lang="es-ES" err="1"/>
              <a:t>ullamcorper</a:t>
            </a:r>
            <a:r>
              <a:rPr lang="es-ES"/>
              <a:t> </a:t>
            </a:r>
            <a:r>
              <a:rPr lang="es-ES" err="1"/>
              <a:t>suscipit</a:t>
            </a:r>
            <a:r>
              <a:rPr lang="es-ES"/>
              <a:t> </a:t>
            </a:r>
            <a:r>
              <a:rPr lang="es-ES" err="1"/>
              <a:t>lobortis</a:t>
            </a:r>
            <a:r>
              <a:rPr lang="es-ES"/>
              <a:t> </a:t>
            </a:r>
            <a:r>
              <a:rPr lang="es-ES" err="1"/>
              <a:t>nisl</a:t>
            </a:r>
            <a:r>
              <a:rPr lang="es-ES"/>
              <a:t> ut </a:t>
            </a:r>
            <a:r>
              <a:rPr lang="es-ES" err="1"/>
              <a:t>aliquip</a:t>
            </a:r>
            <a:r>
              <a:rPr lang="es-ES"/>
              <a:t> ex </a:t>
            </a:r>
            <a:r>
              <a:rPr lang="es-ES" err="1"/>
              <a:t>ea</a:t>
            </a:r>
            <a:r>
              <a:rPr lang="es-ES"/>
              <a:t> commodo </a:t>
            </a:r>
            <a:r>
              <a:rPr lang="es-ES" err="1"/>
              <a:t>consequat</a:t>
            </a:r>
            <a:r>
              <a:rPr lang="es-ES"/>
              <a:t>.</a:t>
            </a:r>
          </a:p>
        </p:txBody>
      </p:sp>
      <p:sp>
        <p:nvSpPr>
          <p:cNvPr id="3" name="Marcador de pie de página 4">
            <a:extLst>
              <a:ext uri="{FF2B5EF4-FFF2-40B4-BE49-F238E27FC236}">
                <a16:creationId xmlns:a16="http://schemas.microsoft.com/office/drawing/2014/main" id="{33409F1A-320A-4DC5-0643-984174345D7B}"/>
              </a:ext>
            </a:extLst>
          </p:cNvPr>
          <p:cNvSpPr>
            <a:spLocks noGrp="1"/>
          </p:cNvSpPr>
          <p:nvPr>
            <p:ph type="ftr" sz="quarter" idx="3"/>
          </p:nvPr>
        </p:nvSpPr>
        <p:spPr>
          <a:xfrm>
            <a:off x="7767452" y="6495226"/>
            <a:ext cx="4114800" cy="238125"/>
          </a:xfrm>
          <a:prstGeom prst="rect">
            <a:avLst/>
          </a:prstGeom>
        </p:spPr>
        <p:txBody>
          <a:bodyPr vert="horz" lIns="91440" tIns="45720" rIns="91440" bIns="45720" rtlCol="0" anchor="ctr"/>
          <a:lstStyle>
            <a:lvl1pPr algn="r">
              <a:defRPr sz="800" b="0" i="0">
                <a:solidFill>
                  <a:schemeClr val="tx1"/>
                </a:solidFill>
                <a:latin typeface="Sole Repsol Text" panose="020B0503020204020204" pitchFamily="34" charset="0"/>
                <a:cs typeface="Sole Repsol Text" panose="020B0503020204020204" pitchFamily="34" charset="0"/>
              </a:defRPr>
            </a:lvl1pPr>
          </a:lstStyle>
          <a:p>
            <a:r>
              <a:rPr lang="es-ES"/>
              <a:t>© Repsol, SA (Madrid, 2024). Todos los derechos reservados.</a:t>
            </a:r>
          </a:p>
        </p:txBody>
      </p:sp>
    </p:spTree>
    <p:extLst>
      <p:ext uri="{BB962C8B-B14F-4D97-AF65-F5344CB8AC3E}">
        <p14:creationId xmlns:p14="http://schemas.microsoft.com/office/powerpoint/2010/main" val="30181603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o + 2 columnas">
    <p:spTree>
      <p:nvGrpSpPr>
        <p:cNvPr id="1" name=""/>
        <p:cNvGrpSpPr/>
        <p:nvPr/>
      </p:nvGrpSpPr>
      <p:grpSpPr>
        <a:xfrm>
          <a:off x="0" y="0"/>
          <a:ext cx="0" cy="0"/>
          <a:chOff x="0" y="0"/>
          <a:chExt cx="0" cy="0"/>
        </a:xfrm>
      </p:grpSpPr>
      <p:sp>
        <p:nvSpPr>
          <p:cNvPr id="2" name="Marcador de texto 5">
            <a:extLst>
              <a:ext uri="{FF2B5EF4-FFF2-40B4-BE49-F238E27FC236}">
                <a16:creationId xmlns:a16="http://schemas.microsoft.com/office/drawing/2014/main" id="{C82CAB2C-BAC6-065B-A9A9-AC42D8920E90}"/>
              </a:ext>
            </a:extLst>
          </p:cNvPr>
          <p:cNvSpPr>
            <a:spLocks noGrp="1"/>
          </p:cNvSpPr>
          <p:nvPr>
            <p:ph type="body" sz="quarter" idx="15" hasCustomPrompt="1"/>
          </p:nvPr>
        </p:nvSpPr>
        <p:spPr>
          <a:xfrm>
            <a:off x="415245" y="380326"/>
            <a:ext cx="5464855" cy="1331685"/>
          </a:xfrm>
        </p:spPr>
        <p:txBody>
          <a:bodyPr lIns="0" tIns="0" rIns="0" bIns="0">
            <a:noAutofit/>
          </a:bodyPr>
          <a:lstStyle>
            <a:lvl1pPr marL="0" indent="0" algn="l">
              <a:lnSpc>
                <a:spcPct val="100000"/>
              </a:lnSpc>
              <a:buNone/>
              <a:defRPr sz="28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err="1"/>
              <a:t>Working</a:t>
            </a:r>
            <a:r>
              <a:rPr lang="es-ES"/>
              <a:t> </a:t>
            </a:r>
            <a:r>
              <a:rPr lang="es-ES" err="1"/>
              <a:t>for</a:t>
            </a:r>
            <a:r>
              <a:rPr lang="es-ES"/>
              <a:t> a more </a:t>
            </a:r>
            <a:r>
              <a:rPr lang="es-ES" err="1"/>
              <a:t>sustainable</a:t>
            </a:r>
            <a:r>
              <a:rPr lang="es-ES"/>
              <a:t> future </a:t>
            </a:r>
            <a:r>
              <a:rPr lang="es-ES" err="1"/>
              <a:t>where</a:t>
            </a:r>
            <a:r>
              <a:rPr lang="es-ES"/>
              <a:t>  </a:t>
            </a:r>
            <a:r>
              <a:rPr lang="es-ES" err="1"/>
              <a:t>we</a:t>
            </a:r>
            <a:r>
              <a:rPr lang="es-ES"/>
              <a:t> can </a:t>
            </a:r>
            <a:r>
              <a:rPr lang="es-ES" err="1"/>
              <a:t>live</a:t>
            </a:r>
            <a:r>
              <a:rPr lang="es-ES"/>
              <a:t> </a:t>
            </a:r>
            <a:r>
              <a:rPr lang="es-ES" err="1"/>
              <a:t>all</a:t>
            </a:r>
            <a:r>
              <a:rPr lang="es-ES"/>
              <a:t> </a:t>
            </a:r>
            <a:r>
              <a:rPr lang="es-ES" err="1"/>
              <a:t>together</a:t>
            </a:r>
            <a:endParaRPr lang="es-ES"/>
          </a:p>
        </p:txBody>
      </p:sp>
      <p:sp>
        <p:nvSpPr>
          <p:cNvPr id="4" name="Marcador de texto 5">
            <a:extLst>
              <a:ext uri="{FF2B5EF4-FFF2-40B4-BE49-F238E27FC236}">
                <a16:creationId xmlns:a16="http://schemas.microsoft.com/office/drawing/2014/main" id="{C6DEE7DC-CCF0-3B39-9B22-733663336666}"/>
              </a:ext>
            </a:extLst>
          </p:cNvPr>
          <p:cNvSpPr>
            <a:spLocks noGrp="1"/>
          </p:cNvSpPr>
          <p:nvPr>
            <p:ph type="body" sz="quarter" idx="16" hasCustomPrompt="1"/>
          </p:nvPr>
        </p:nvSpPr>
        <p:spPr>
          <a:xfrm>
            <a:off x="407988" y="1757495"/>
            <a:ext cx="5472112" cy="752394"/>
          </a:xfrm>
        </p:spPr>
        <p:txBody>
          <a:bodyPr lIns="0" tIns="0" rIns="0" bIns="0">
            <a:noAutofit/>
          </a:bodyPr>
          <a:lstStyle>
            <a:lvl1pPr marL="0" indent="0" algn="l">
              <a:lnSpc>
                <a:spcPct val="100000"/>
              </a:lnSpc>
              <a:buNone/>
              <a:defRPr sz="1600" b="0" i="0">
                <a:solidFill>
                  <a:schemeClr val="accent6"/>
                </a:solidFill>
                <a:latin typeface="Sole Repsol Display" panose="020B0604020204020204" pitchFamily="34" charset="0"/>
                <a:cs typeface="Sole Repsol Display"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At Repsol, </a:t>
            </a:r>
            <a:r>
              <a:rPr lang="es-ES" err="1"/>
              <a:t>we</a:t>
            </a:r>
            <a:r>
              <a:rPr lang="es-ES"/>
              <a:t> </a:t>
            </a:r>
            <a:r>
              <a:rPr lang="es-ES" err="1"/>
              <a:t>believe</a:t>
            </a:r>
            <a:r>
              <a:rPr lang="es-ES"/>
              <a:t> in </a:t>
            </a:r>
            <a:r>
              <a:rPr lang="es-ES" err="1"/>
              <a:t>the</a:t>
            </a:r>
            <a:r>
              <a:rPr lang="es-ES"/>
              <a:t> circular </a:t>
            </a:r>
            <a:r>
              <a:rPr lang="es-ES" err="1"/>
              <a:t>economy</a:t>
            </a:r>
            <a:r>
              <a:rPr lang="es-ES"/>
              <a:t>,     and </a:t>
            </a:r>
            <a:r>
              <a:rPr lang="es-ES" err="1"/>
              <a:t>we</a:t>
            </a:r>
            <a:r>
              <a:rPr lang="es-ES"/>
              <a:t> run </a:t>
            </a:r>
            <a:r>
              <a:rPr lang="es-ES" err="1"/>
              <a:t>specific</a:t>
            </a:r>
            <a:r>
              <a:rPr lang="es-ES"/>
              <a:t> </a:t>
            </a:r>
            <a:r>
              <a:rPr lang="es-ES" err="1"/>
              <a:t>projects</a:t>
            </a:r>
            <a:r>
              <a:rPr lang="es-ES"/>
              <a:t> </a:t>
            </a:r>
            <a:r>
              <a:rPr lang="es-ES" err="1"/>
              <a:t>that</a:t>
            </a:r>
            <a:r>
              <a:rPr lang="es-ES"/>
              <a:t> </a:t>
            </a:r>
            <a:r>
              <a:rPr lang="es-ES" err="1"/>
              <a:t>minimize</a:t>
            </a:r>
            <a:r>
              <a:rPr lang="es-ES"/>
              <a:t> </a:t>
            </a:r>
            <a:r>
              <a:rPr lang="es-ES" err="1"/>
              <a:t>the</a:t>
            </a:r>
            <a:r>
              <a:rPr lang="es-ES"/>
              <a:t> </a:t>
            </a:r>
            <a:r>
              <a:rPr lang="es-ES" err="1"/>
              <a:t>environmental</a:t>
            </a:r>
            <a:r>
              <a:rPr lang="es-ES"/>
              <a:t> </a:t>
            </a:r>
            <a:r>
              <a:rPr lang="es-ES" err="1"/>
              <a:t>impact</a:t>
            </a:r>
            <a:r>
              <a:rPr lang="es-ES"/>
              <a:t> </a:t>
            </a:r>
            <a:r>
              <a:rPr lang="es-ES" err="1"/>
              <a:t>of</a:t>
            </a:r>
            <a:r>
              <a:rPr lang="es-ES"/>
              <a:t> </a:t>
            </a:r>
            <a:r>
              <a:rPr lang="es-ES" err="1"/>
              <a:t>our</a:t>
            </a:r>
            <a:r>
              <a:rPr lang="es-ES"/>
              <a:t> material</a:t>
            </a:r>
          </a:p>
        </p:txBody>
      </p:sp>
      <p:sp>
        <p:nvSpPr>
          <p:cNvPr id="5" name="Marcador de texto 14">
            <a:extLst>
              <a:ext uri="{FF2B5EF4-FFF2-40B4-BE49-F238E27FC236}">
                <a16:creationId xmlns:a16="http://schemas.microsoft.com/office/drawing/2014/main" id="{06212058-2034-D9C7-0816-28D3452A150F}"/>
              </a:ext>
            </a:extLst>
          </p:cNvPr>
          <p:cNvSpPr>
            <a:spLocks noGrp="1"/>
          </p:cNvSpPr>
          <p:nvPr>
            <p:ph type="body" sz="quarter" idx="17" hasCustomPrompt="1"/>
          </p:nvPr>
        </p:nvSpPr>
        <p:spPr>
          <a:xfrm>
            <a:off x="407988" y="3703394"/>
            <a:ext cx="5472112" cy="2262026"/>
          </a:xfrm>
        </p:spPr>
        <p:txBody>
          <a:bodyPr lIns="0" tIns="0" rIns="0" bIns="0">
            <a:noAutofit/>
          </a:bodyPr>
          <a:lstStyle>
            <a:lvl1pPr marL="0" indent="0">
              <a:lnSpc>
                <a:spcPct val="130000"/>
              </a:lnSpc>
              <a:spcBef>
                <a:spcPts val="0"/>
              </a:spcBef>
              <a:spcAft>
                <a:spcPts val="1200"/>
              </a:spcAft>
              <a:buNone/>
              <a:defRPr sz="1200" b="0" i="0">
                <a:solidFill>
                  <a:schemeClr val="tx1"/>
                </a:solidFill>
                <a:latin typeface="Sole Repsol Text" panose="020B0503020204020204" pitchFamily="34" charset="0"/>
                <a:cs typeface="Sole Repsol Text" panose="020B0503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Texto largo </a:t>
            </a:r>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consectetuer</a:t>
            </a:r>
            <a:r>
              <a:rPr lang="es-ES"/>
              <a:t> </a:t>
            </a:r>
            <a:r>
              <a:rPr lang="es-ES" err="1"/>
              <a:t>adipiscing</a:t>
            </a:r>
            <a:r>
              <a:rPr lang="es-ES"/>
              <a:t> </a:t>
            </a:r>
            <a:r>
              <a:rPr lang="es-ES" err="1"/>
              <a:t>elit</a:t>
            </a:r>
            <a:r>
              <a:rPr lang="es-ES"/>
              <a:t>, sed </a:t>
            </a:r>
            <a:r>
              <a:rPr lang="es-ES" err="1"/>
              <a:t>aliquam</a:t>
            </a:r>
            <a:r>
              <a:rPr lang="es-ES"/>
              <a:t> </a:t>
            </a:r>
            <a:r>
              <a:rPr lang="es-ES" err="1"/>
              <a:t>erat</a:t>
            </a:r>
            <a:r>
              <a:rPr lang="es-ES"/>
              <a:t> </a:t>
            </a:r>
            <a:r>
              <a:rPr lang="es-ES" err="1"/>
              <a:t>volutpat</a:t>
            </a:r>
            <a:r>
              <a:rPr lang="es-ES"/>
              <a:t>. </a:t>
            </a:r>
            <a:r>
              <a:rPr lang="es-ES" err="1"/>
              <a:t>Destacat</a:t>
            </a:r>
            <a:r>
              <a:rPr lang="es-ES"/>
              <a:t> ut </a:t>
            </a:r>
            <a:r>
              <a:rPr lang="es-ES" err="1"/>
              <a:t>wisi</a:t>
            </a:r>
            <a:r>
              <a:rPr lang="es-ES"/>
              <a:t> </a:t>
            </a:r>
            <a:r>
              <a:rPr lang="es-ES" err="1"/>
              <a:t>enim</a:t>
            </a:r>
            <a:r>
              <a:rPr lang="es-ES"/>
              <a:t> ad </a:t>
            </a:r>
            <a:r>
              <a:rPr lang="es-ES" err="1"/>
              <a:t>minim</a:t>
            </a:r>
            <a:r>
              <a:rPr lang="es-ES"/>
              <a:t> </a:t>
            </a:r>
            <a:r>
              <a:rPr lang="es-ES" err="1"/>
              <a:t>veniam</a:t>
            </a:r>
            <a:r>
              <a:rPr lang="es-ES"/>
              <a:t>, quis </a:t>
            </a:r>
            <a:r>
              <a:rPr lang="es-ES" err="1"/>
              <a:t>nostrud</a:t>
            </a:r>
            <a:r>
              <a:rPr lang="es-ES"/>
              <a:t> </a:t>
            </a:r>
            <a:r>
              <a:rPr lang="es-ES" err="1"/>
              <a:t>exerci</a:t>
            </a:r>
            <a:r>
              <a:rPr lang="es-ES"/>
              <a:t> </a:t>
            </a:r>
            <a:r>
              <a:rPr lang="es-ES" err="1"/>
              <a:t>tation</a:t>
            </a:r>
            <a:r>
              <a:rPr lang="es-ES"/>
              <a:t> </a:t>
            </a:r>
            <a:r>
              <a:rPr lang="es-ES" err="1"/>
              <a:t>ullamcorper</a:t>
            </a:r>
            <a:r>
              <a:rPr lang="es-ES"/>
              <a:t> </a:t>
            </a:r>
            <a:r>
              <a:rPr lang="es-ES" err="1"/>
              <a:t>suscipit</a:t>
            </a:r>
            <a:r>
              <a:rPr lang="es-ES"/>
              <a:t> </a:t>
            </a:r>
            <a:r>
              <a:rPr lang="es-ES" err="1"/>
              <a:t>lobortis</a:t>
            </a:r>
            <a:r>
              <a:rPr lang="es-ES"/>
              <a:t> ut </a:t>
            </a:r>
            <a:r>
              <a:rPr lang="es-ES" err="1"/>
              <a:t>aliquip</a:t>
            </a:r>
            <a:r>
              <a:rPr lang="es-ES"/>
              <a:t>. Ut </a:t>
            </a:r>
            <a:r>
              <a:rPr lang="es-ES" err="1"/>
              <a:t>wisi</a:t>
            </a:r>
            <a:r>
              <a:rPr lang="es-ES"/>
              <a:t> </a:t>
            </a:r>
            <a:r>
              <a:rPr lang="es-ES" err="1"/>
              <a:t>enim</a:t>
            </a:r>
            <a:r>
              <a:rPr lang="es-ES"/>
              <a:t> ad </a:t>
            </a:r>
            <a:r>
              <a:rPr lang="es-ES" err="1"/>
              <a:t>minim</a:t>
            </a:r>
            <a:r>
              <a:rPr lang="es-ES"/>
              <a:t> </a:t>
            </a:r>
            <a:r>
              <a:rPr lang="es-ES" err="1"/>
              <a:t>veniam</a:t>
            </a:r>
            <a:r>
              <a:rPr lang="es-ES"/>
              <a:t>, quis </a:t>
            </a:r>
            <a:r>
              <a:rPr lang="es-ES" err="1"/>
              <a:t>nostrud</a:t>
            </a:r>
            <a:r>
              <a:rPr lang="es-ES"/>
              <a:t> </a:t>
            </a:r>
            <a:r>
              <a:rPr lang="es-ES" err="1"/>
              <a:t>exerci</a:t>
            </a:r>
            <a:r>
              <a:rPr lang="es-ES"/>
              <a:t> </a:t>
            </a:r>
            <a:r>
              <a:rPr lang="es-ES" err="1"/>
              <a:t>tation</a:t>
            </a:r>
            <a:r>
              <a:rPr lang="es-ES"/>
              <a:t> </a:t>
            </a:r>
            <a:r>
              <a:rPr lang="es-ES" err="1"/>
              <a:t>ullamcorper</a:t>
            </a:r>
            <a:r>
              <a:rPr lang="es-ES"/>
              <a:t> </a:t>
            </a:r>
            <a:r>
              <a:rPr lang="es-ES" err="1"/>
              <a:t>suscipit</a:t>
            </a:r>
            <a:r>
              <a:rPr lang="es-ES"/>
              <a:t> </a:t>
            </a:r>
            <a:r>
              <a:rPr lang="es-ES" err="1"/>
              <a:t>lobortis</a:t>
            </a:r>
            <a:r>
              <a:rPr lang="es-ES"/>
              <a:t> </a:t>
            </a:r>
            <a:r>
              <a:rPr lang="es-ES" err="1"/>
              <a:t>nisl</a:t>
            </a:r>
            <a:r>
              <a:rPr lang="es-ES"/>
              <a:t> ut </a:t>
            </a:r>
            <a:r>
              <a:rPr lang="es-ES" err="1"/>
              <a:t>aliquip</a:t>
            </a:r>
            <a:r>
              <a:rPr lang="es-ES"/>
              <a:t> ex </a:t>
            </a:r>
            <a:r>
              <a:rPr lang="es-ES" err="1"/>
              <a:t>ea</a:t>
            </a:r>
            <a:r>
              <a:rPr lang="es-ES"/>
              <a:t> commodo </a:t>
            </a:r>
            <a:r>
              <a:rPr lang="es-ES" err="1"/>
              <a:t>consequat</a:t>
            </a:r>
            <a:r>
              <a:rPr lang="es-ES"/>
              <a:t>.</a:t>
            </a:r>
          </a:p>
          <a:p>
            <a:pPr lvl="0"/>
            <a:r>
              <a:rPr lang="es-ES" err="1"/>
              <a:t>Duis</a:t>
            </a:r>
            <a:r>
              <a:rPr lang="es-ES"/>
              <a:t> </a:t>
            </a:r>
            <a:r>
              <a:rPr lang="es-ES" err="1"/>
              <a:t>autem</a:t>
            </a:r>
            <a:r>
              <a:rPr lang="es-ES"/>
              <a:t> </a:t>
            </a:r>
            <a:r>
              <a:rPr lang="es-ES" err="1"/>
              <a:t>vel</a:t>
            </a:r>
            <a:r>
              <a:rPr lang="es-ES"/>
              <a:t> </a:t>
            </a:r>
            <a:r>
              <a:rPr lang="es-ES" err="1"/>
              <a:t>eum</a:t>
            </a:r>
            <a:r>
              <a:rPr lang="es-ES"/>
              <a:t> </a:t>
            </a:r>
            <a:r>
              <a:rPr lang="es-ES" err="1"/>
              <a:t>iriure</a:t>
            </a:r>
            <a:r>
              <a:rPr lang="es-ES"/>
              <a:t> dolor in </a:t>
            </a:r>
            <a:r>
              <a:rPr lang="es-ES" err="1"/>
              <a:t>hendrerit</a:t>
            </a:r>
            <a:r>
              <a:rPr lang="es-ES"/>
              <a:t> in </a:t>
            </a:r>
            <a:r>
              <a:rPr lang="es-ES" err="1"/>
              <a:t>vulputate</a:t>
            </a:r>
            <a:r>
              <a:rPr lang="es-ES"/>
              <a:t> </a:t>
            </a:r>
            <a:r>
              <a:rPr lang="es-ES" err="1"/>
              <a:t>velit</a:t>
            </a:r>
            <a:r>
              <a:rPr lang="es-ES"/>
              <a:t> </a:t>
            </a:r>
            <a:r>
              <a:rPr lang="es-ES" err="1"/>
              <a:t>esse</a:t>
            </a:r>
            <a:r>
              <a:rPr lang="es-ES"/>
              <a:t> </a:t>
            </a:r>
            <a:r>
              <a:rPr lang="es-ES" err="1"/>
              <a:t>molestie</a:t>
            </a:r>
            <a:r>
              <a:rPr lang="es-ES"/>
              <a:t> </a:t>
            </a:r>
            <a:r>
              <a:rPr lang="es-ES" err="1"/>
              <a:t>consequat</a:t>
            </a:r>
            <a:r>
              <a:rPr lang="es-ES"/>
              <a:t>, </a:t>
            </a:r>
            <a:r>
              <a:rPr lang="es-ES" err="1"/>
              <a:t>vel</a:t>
            </a:r>
            <a:r>
              <a:rPr lang="es-ES"/>
              <a:t> </a:t>
            </a:r>
            <a:r>
              <a:rPr lang="es-ES" err="1"/>
              <a:t>illum</a:t>
            </a:r>
            <a:r>
              <a:rPr lang="es-ES"/>
              <a:t> </a:t>
            </a:r>
            <a:r>
              <a:rPr lang="es-ES" err="1"/>
              <a:t>dolore</a:t>
            </a:r>
            <a:r>
              <a:rPr lang="es-ES"/>
              <a:t> </a:t>
            </a:r>
            <a:r>
              <a:rPr lang="es-ES" err="1"/>
              <a:t>eu</a:t>
            </a:r>
            <a:r>
              <a:rPr lang="es-ES"/>
              <a:t> </a:t>
            </a:r>
            <a:r>
              <a:rPr lang="es-ES" err="1"/>
              <a:t>feugiat</a:t>
            </a:r>
            <a:r>
              <a:rPr lang="es-ES"/>
              <a:t> </a:t>
            </a:r>
            <a:r>
              <a:rPr lang="es-ES" err="1"/>
              <a:t>nulla</a:t>
            </a:r>
            <a:r>
              <a:rPr lang="es-ES"/>
              <a:t> </a:t>
            </a:r>
            <a:r>
              <a:rPr lang="es-ES" err="1"/>
              <a:t>facilisis</a:t>
            </a:r>
            <a:r>
              <a:rPr lang="es-ES"/>
              <a:t> at vero eros et </a:t>
            </a:r>
            <a:r>
              <a:rPr lang="es-ES" err="1"/>
              <a:t>accumsan</a:t>
            </a:r>
            <a:r>
              <a:rPr lang="es-ES"/>
              <a:t> et </a:t>
            </a:r>
            <a:r>
              <a:rPr lang="es-ES" err="1"/>
              <a:t>iusto</a:t>
            </a:r>
            <a:r>
              <a:rPr lang="es-ES"/>
              <a:t> odio </a:t>
            </a:r>
            <a:r>
              <a:rPr lang="es-ES" err="1"/>
              <a:t>dignissim</a:t>
            </a:r>
            <a:r>
              <a:rPr lang="es-ES"/>
              <a:t> qui </a:t>
            </a:r>
            <a:r>
              <a:rPr lang="es-ES" err="1"/>
              <a:t>blandit</a:t>
            </a:r>
            <a:r>
              <a:rPr lang="es-ES"/>
              <a:t> </a:t>
            </a:r>
            <a:r>
              <a:rPr lang="es-ES" err="1"/>
              <a:t>praesent</a:t>
            </a:r>
            <a:r>
              <a:rPr lang="es-ES"/>
              <a:t> </a:t>
            </a:r>
            <a:r>
              <a:rPr lang="es-ES" err="1"/>
              <a:t>luptatum</a:t>
            </a:r>
            <a:r>
              <a:rPr lang="es-ES"/>
              <a:t> </a:t>
            </a:r>
            <a:r>
              <a:rPr lang="es-ES" err="1"/>
              <a:t>zzril</a:t>
            </a:r>
            <a:r>
              <a:rPr lang="es-ES"/>
              <a:t> </a:t>
            </a:r>
            <a:r>
              <a:rPr lang="es-ES" err="1"/>
              <a:t>delenit</a:t>
            </a:r>
            <a:r>
              <a:rPr lang="es-ES"/>
              <a:t> </a:t>
            </a:r>
            <a:r>
              <a:rPr lang="es-ES" err="1"/>
              <a:t>augue</a:t>
            </a:r>
            <a:r>
              <a:rPr lang="es-ES"/>
              <a:t> </a:t>
            </a:r>
            <a:r>
              <a:rPr lang="es-ES" err="1"/>
              <a:t>duis</a:t>
            </a:r>
            <a:r>
              <a:rPr lang="es-ES"/>
              <a:t> </a:t>
            </a:r>
            <a:r>
              <a:rPr lang="es-ES" err="1"/>
              <a:t>dolore</a:t>
            </a:r>
            <a:r>
              <a:rPr lang="es-ES"/>
              <a:t> te </a:t>
            </a:r>
            <a:r>
              <a:rPr lang="es-ES" err="1"/>
              <a:t>feugait</a:t>
            </a:r>
            <a:r>
              <a:rPr lang="es-ES"/>
              <a:t>. </a:t>
            </a:r>
          </a:p>
        </p:txBody>
      </p:sp>
      <p:sp>
        <p:nvSpPr>
          <p:cNvPr id="6" name="Marcador de texto 14">
            <a:extLst>
              <a:ext uri="{FF2B5EF4-FFF2-40B4-BE49-F238E27FC236}">
                <a16:creationId xmlns:a16="http://schemas.microsoft.com/office/drawing/2014/main" id="{F8FF20E0-E2C9-98AD-1545-D81823A63FD3}"/>
              </a:ext>
            </a:extLst>
          </p:cNvPr>
          <p:cNvSpPr>
            <a:spLocks noGrp="1"/>
          </p:cNvSpPr>
          <p:nvPr>
            <p:ph type="body" sz="quarter" idx="18" hasCustomPrompt="1"/>
          </p:nvPr>
        </p:nvSpPr>
        <p:spPr>
          <a:xfrm>
            <a:off x="407988" y="3429000"/>
            <a:ext cx="5472112" cy="240510"/>
          </a:xfrm>
        </p:spPr>
        <p:txBody>
          <a:bodyPr lIns="0" tIns="0" rIns="0" bIns="0">
            <a:noAutofit/>
          </a:bodyPr>
          <a:lstStyle>
            <a:lvl1pPr marL="0" indent="0">
              <a:lnSpc>
                <a:spcPct val="100000"/>
              </a:lnSpc>
              <a:buNone/>
              <a:defRPr sz="1300" b="1" i="0">
                <a:solidFill>
                  <a:schemeClr val="accent2"/>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Intertítulo</a:t>
            </a:r>
          </a:p>
        </p:txBody>
      </p:sp>
      <p:sp>
        <p:nvSpPr>
          <p:cNvPr id="8" name="Marcador de texto 14">
            <a:extLst>
              <a:ext uri="{FF2B5EF4-FFF2-40B4-BE49-F238E27FC236}">
                <a16:creationId xmlns:a16="http://schemas.microsoft.com/office/drawing/2014/main" id="{B6DA2167-7D47-EDF7-CBB1-30A3D9BEB9C6}"/>
              </a:ext>
            </a:extLst>
          </p:cNvPr>
          <p:cNvSpPr>
            <a:spLocks noGrp="1"/>
          </p:cNvSpPr>
          <p:nvPr>
            <p:ph type="body" sz="quarter" idx="20" hasCustomPrompt="1"/>
          </p:nvPr>
        </p:nvSpPr>
        <p:spPr>
          <a:xfrm>
            <a:off x="6326824" y="3429000"/>
            <a:ext cx="5472112" cy="240510"/>
          </a:xfrm>
        </p:spPr>
        <p:txBody>
          <a:bodyPr lIns="0" tIns="0" rIns="0" bIns="0">
            <a:noAutofit/>
          </a:bodyPr>
          <a:lstStyle>
            <a:lvl1pPr marL="0" indent="0">
              <a:lnSpc>
                <a:spcPct val="100000"/>
              </a:lnSpc>
              <a:buNone/>
              <a:defRPr sz="1300" b="1" i="0">
                <a:solidFill>
                  <a:schemeClr val="accent2"/>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Intertítulo</a:t>
            </a:r>
          </a:p>
        </p:txBody>
      </p:sp>
      <p:sp>
        <p:nvSpPr>
          <p:cNvPr id="10" name="Marcador de texto 14">
            <a:extLst>
              <a:ext uri="{FF2B5EF4-FFF2-40B4-BE49-F238E27FC236}">
                <a16:creationId xmlns:a16="http://schemas.microsoft.com/office/drawing/2014/main" id="{470330F1-D459-C13D-DCC7-8A8FB58AD950}"/>
              </a:ext>
            </a:extLst>
          </p:cNvPr>
          <p:cNvSpPr>
            <a:spLocks noGrp="1"/>
          </p:cNvSpPr>
          <p:nvPr>
            <p:ph type="body" sz="quarter" idx="21" hasCustomPrompt="1"/>
          </p:nvPr>
        </p:nvSpPr>
        <p:spPr>
          <a:xfrm>
            <a:off x="6321900" y="3703394"/>
            <a:ext cx="5472112" cy="2262026"/>
          </a:xfrm>
        </p:spPr>
        <p:txBody>
          <a:bodyPr lIns="0" tIns="0" rIns="0" bIns="0">
            <a:noAutofit/>
          </a:bodyPr>
          <a:lstStyle>
            <a:lvl1pPr marL="0" indent="0">
              <a:lnSpc>
                <a:spcPct val="130000"/>
              </a:lnSpc>
              <a:spcBef>
                <a:spcPts val="0"/>
              </a:spcBef>
              <a:spcAft>
                <a:spcPts val="1200"/>
              </a:spcAft>
              <a:buNone/>
              <a:defRPr sz="1200" b="0" i="0">
                <a:solidFill>
                  <a:schemeClr val="tx1"/>
                </a:solidFill>
                <a:latin typeface="Sole Repsol Text" panose="020B0503020204020204" pitchFamily="34" charset="0"/>
                <a:cs typeface="Sole Repsol Text" panose="020B0503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Texto largo </a:t>
            </a:r>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consectetuer</a:t>
            </a:r>
            <a:r>
              <a:rPr lang="es-ES"/>
              <a:t> </a:t>
            </a:r>
            <a:r>
              <a:rPr lang="es-ES" err="1"/>
              <a:t>adipiscing</a:t>
            </a:r>
            <a:r>
              <a:rPr lang="es-ES"/>
              <a:t> </a:t>
            </a:r>
            <a:r>
              <a:rPr lang="es-ES" err="1"/>
              <a:t>elit</a:t>
            </a:r>
            <a:r>
              <a:rPr lang="es-ES"/>
              <a:t>, sed </a:t>
            </a:r>
            <a:r>
              <a:rPr lang="es-ES" err="1"/>
              <a:t>aliquam</a:t>
            </a:r>
            <a:r>
              <a:rPr lang="es-ES"/>
              <a:t> </a:t>
            </a:r>
            <a:r>
              <a:rPr lang="es-ES" err="1"/>
              <a:t>erat</a:t>
            </a:r>
            <a:r>
              <a:rPr lang="es-ES"/>
              <a:t> </a:t>
            </a:r>
            <a:r>
              <a:rPr lang="es-ES" err="1"/>
              <a:t>volutpat</a:t>
            </a:r>
            <a:r>
              <a:rPr lang="es-ES"/>
              <a:t>. </a:t>
            </a:r>
            <a:r>
              <a:rPr lang="es-ES" err="1"/>
              <a:t>Destacat</a:t>
            </a:r>
            <a:r>
              <a:rPr lang="es-ES"/>
              <a:t> ut </a:t>
            </a:r>
            <a:r>
              <a:rPr lang="es-ES" err="1"/>
              <a:t>wisi</a:t>
            </a:r>
            <a:r>
              <a:rPr lang="es-ES"/>
              <a:t> </a:t>
            </a:r>
            <a:r>
              <a:rPr lang="es-ES" err="1"/>
              <a:t>enim</a:t>
            </a:r>
            <a:r>
              <a:rPr lang="es-ES"/>
              <a:t> ad </a:t>
            </a:r>
            <a:r>
              <a:rPr lang="es-ES" err="1"/>
              <a:t>minim</a:t>
            </a:r>
            <a:r>
              <a:rPr lang="es-ES"/>
              <a:t> </a:t>
            </a:r>
            <a:r>
              <a:rPr lang="es-ES" err="1"/>
              <a:t>veniam</a:t>
            </a:r>
            <a:r>
              <a:rPr lang="es-ES"/>
              <a:t>, quis </a:t>
            </a:r>
            <a:r>
              <a:rPr lang="es-ES" err="1"/>
              <a:t>nostrud</a:t>
            </a:r>
            <a:r>
              <a:rPr lang="es-ES"/>
              <a:t> </a:t>
            </a:r>
            <a:r>
              <a:rPr lang="es-ES" err="1"/>
              <a:t>exerci</a:t>
            </a:r>
            <a:r>
              <a:rPr lang="es-ES"/>
              <a:t> </a:t>
            </a:r>
            <a:r>
              <a:rPr lang="es-ES" err="1"/>
              <a:t>tation</a:t>
            </a:r>
            <a:r>
              <a:rPr lang="es-ES"/>
              <a:t> </a:t>
            </a:r>
            <a:r>
              <a:rPr lang="es-ES" err="1"/>
              <a:t>ullamcorper</a:t>
            </a:r>
            <a:r>
              <a:rPr lang="es-ES"/>
              <a:t> </a:t>
            </a:r>
            <a:r>
              <a:rPr lang="es-ES" err="1"/>
              <a:t>suscipit</a:t>
            </a:r>
            <a:r>
              <a:rPr lang="es-ES"/>
              <a:t> </a:t>
            </a:r>
            <a:r>
              <a:rPr lang="es-ES" err="1"/>
              <a:t>lobortis</a:t>
            </a:r>
            <a:r>
              <a:rPr lang="es-ES"/>
              <a:t> ut </a:t>
            </a:r>
            <a:r>
              <a:rPr lang="es-ES" err="1"/>
              <a:t>aliquip</a:t>
            </a:r>
            <a:r>
              <a:rPr lang="es-ES"/>
              <a:t>. Ut </a:t>
            </a:r>
            <a:r>
              <a:rPr lang="es-ES" err="1"/>
              <a:t>wisi</a:t>
            </a:r>
            <a:r>
              <a:rPr lang="es-ES"/>
              <a:t> </a:t>
            </a:r>
            <a:r>
              <a:rPr lang="es-ES" err="1"/>
              <a:t>enim</a:t>
            </a:r>
            <a:r>
              <a:rPr lang="es-ES"/>
              <a:t> ad </a:t>
            </a:r>
            <a:r>
              <a:rPr lang="es-ES" err="1"/>
              <a:t>minim</a:t>
            </a:r>
            <a:r>
              <a:rPr lang="es-ES"/>
              <a:t> </a:t>
            </a:r>
            <a:r>
              <a:rPr lang="es-ES" err="1"/>
              <a:t>veniam</a:t>
            </a:r>
            <a:r>
              <a:rPr lang="es-ES"/>
              <a:t>, quis </a:t>
            </a:r>
            <a:r>
              <a:rPr lang="es-ES" err="1"/>
              <a:t>nostrud</a:t>
            </a:r>
            <a:r>
              <a:rPr lang="es-ES"/>
              <a:t> </a:t>
            </a:r>
            <a:r>
              <a:rPr lang="es-ES" err="1"/>
              <a:t>exerci</a:t>
            </a:r>
            <a:r>
              <a:rPr lang="es-ES"/>
              <a:t> </a:t>
            </a:r>
            <a:r>
              <a:rPr lang="es-ES" err="1"/>
              <a:t>tation</a:t>
            </a:r>
            <a:r>
              <a:rPr lang="es-ES"/>
              <a:t> </a:t>
            </a:r>
            <a:r>
              <a:rPr lang="es-ES" err="1"/>
              <a:t>ullamcorper</a:t>
            </a:r>
            <a:r>
              <a:rPr lang="es-ES"/>
              <a:t> </a:t>
            </a:r>
            <a:r>
              <a:rPr lang="es-ES" err="1"/>
              <a:t>suscipit</a:t>
            </a:r>
            <a:r>
              <a:rPr lang="es-ES"/>
              <a:t> </a:t>
            </a:r>
            <a:r>
              <a:rPr lang="es-ES" err="1"/>
              <a:t>lobortis</a:t>
            </a:r>
            <a:r>
              <a:rPr lang="es-ES"/>
              <a:t> </a:t>
            </a:r>
            <a:r>
              <a:rPr lang="es-ES" err="1"/>
              <a:t>nisl</a:t>
            </a:r>
            <a:r>
              <a:rPr lang="es-ES"/>
              <a:t> ut </a:t>
            </a:r>
            <a:r>
              <a:rPr lang="es-ES" err="1"/>
              <a:t>aliquip</a:t>
            </a:r>
            <a:r>
              <a:rPr lang="es-ES"/>
              <a:t> ex </a:t>
            </a:r>
            <a:r>
              <a:rPr lang="es-ES" err="1"/>
              <a:t>ea</a:t>
            </a:r>
            <a:r>
              <a:rPr lang="es-ES"/>
              <a:t> commodo </a:t>
            </a:r>
            <a:r>
              <a:rPr lang="es-ES" err="1"/>
              <a:t>consequat</a:t>
            </a:r>
            <a:r>
              <a:rPr lang="es-ES"/>
              <a:t>.</a:t>
            </a:r>
          </a:p>
          <a:p>
            <a:pPr lvl="0"/>
            <a:r>
              <a:rPr lang="es-ES" err="1"/>
              <a:t>Duis</a:t>
            </a:r>
            <a:r>
              <a:rPr lang="es-ES"/>
              <a:t> </a:t>
            </a:r>
            <a:r>
              <a:rPr lang="es-ES" err="1"/>
              <a:t>autem</a:t>
            </a:r>
            <a:r>
              <a:rPr lang="es-ES"/>
              <a:t> </a:t>
            </a:r>
            <a:r>
              <a:rPr lang="es-ES" err="1"/>
              <a:t>vel</a:t>
            </a:r>
            <a:r>
              <a:rPr lang="es-ES"/>
              <a:t> </a:t>
            </a:r>
            <a:r>
              <a:rPr lang="es-ES" err="1"/>
              <a:t>eum</a:t>
            </a:r>
            <a:r>
              <a:rPr lang="es-ES"/>
              <a:t> </a:t>
            </a:r>
            <a:r>
              <a:rPr lang="es-ES" err="1"/>
              <a:t>iriure</a:t>
            </a:r>
            <a:r>
              <a:rPr lang="es-ES"/>
              <a:t> dolor in </a:t>
            </a:r>
            <a:r>
              <a:rPr lang="es-ES" err="1"/>
              <a:t>hendrerit</a:t>
            </a:r>
            <a:r>
              <a:rPr lang="es-ES"/>
              <a:t> in </a:t>
            </a:r>
            <a:r>
              <a:rPr lang="es-ES" err="1"/>
              <a:t>vulputate</a:t>
            </a:r>
            <a:r>
              <a:rPr lang="es-ES"/>
              <a:t> </a:t>
            </a:r>
            <a:r>
              <a:rPr lang="es-ES" err="1"/>
              <a:t>velit</a:t>
            </a:r>
            <a:r>
              <a:rPr lang="es-ES"/>
              <a:t> </a:t>
            </a:r>
            <a:r>
              <a:rPr lang="es-ES" err="1"/>
              <a:t>esse</a:t>
            </a:r>
            <a:r>
              <a:rPr lang="es-ES"/>
              <a:t> </a:t>
            </a:r>
            <a:r>
              <a:rPr lang="es-ES" err="1"/>
              <a:t>molestie</a:t>
            </a:r>
            <a:r>
              <a:rPr lang="es-ES"/>
              <a:t> </a:t>
            </a:r>
            <a:r>
              <a:rPr lang="es-ES" err="1"/>
              <a:t>consequat</a:t>
            </a:r>
            <a:r>
              <a:rPr lang="es-ES"/>
              <a:t>, </a:t>
            </a:r>
            <a:r>
              <a:rPr lang="es-ES" err="1"/>
              <a:t>vel</a:t>
            </a:r>
            <a:r>
              <a:rPr lang="es-ES"/>
              <a:t> </a:t>
            </a:r>
            <a:r>
              <a:rPr lang="es-ES" err="1"/>
              <a:t>illum</a:t>
            </a:r>
            <a:r>
              <a:rPr lang="es-ES"/>
              <a:t> </a:t>
            </a:r>
            <a:r>
              <a:rPr lang="es-ES" err="1"/>
              <a:t>dolore</a:t>
            </a:r>
            <a:r>
              <a:rPr lang="es-ES"/>
              <a:t> </a:t>
            </a:r>
            <a:r>
              <a:rPr lang="es-ES" err="1"/>
              <a:t>eu</a:t>
            </a:r>
            <a:r>
              <a:rPr lang="es-ES"/>
              <a:t> </a:t>
            </a:r>
            <a:r>
              <a:rPr lang="es-ES" err="1"/>
              <a:t>feugiat</a:t>
            </a:r>
            <a:r>
              <a:rPr lang="es-ES"/>
              <a:t> </a:t>
            </a:r>
            <a:r>
              <a:rPr lang="es-ES" err="1"/>
              <a:t>nulla</a:t>
            </a:r>
            <a:r>
              <a:rPr lang="es-ES"/>
              <a:t> </a:t>
            </a:r>
            <a:r>
              <a:rPr lang="es-ES" err="1"/>
              <a:t>facilisis</a:t>
            </a:r>
            <a:r>
              <a:rPr lang="es-ES"/>
              <a:t> at vero eros et </a:t>
            </a:r>
            <a:r>
              <a:rPr lang="es-ES" err="1"/>
              <a:t>accumsan</a:t>
            </a:r>
            <a:r>
              <a:rPr lang="es-ES"/>
              <a:t> et </a:t>
            </a:r>
            <a:r>
              <a:rPr lang="es-ES" err="1"/>
              <a:t>iusto</a:t>
            </a:r>
            <a:r>
              <a:rPr lang="es-ES"/>
              <a:t> odio </a:t>
            </a:r>
            <a:r>
              <a:rPr lang="es-ES" err="1"/>
              <a:t>dignissim</a:t>
            </a:r>
            <a:r>
              <a:rPr lang="es-ES"/>
              <a:t> qui </a:t>
            </a:r>
            <a:r>
              <a:rPr lang="es-ES" err="1"/>
              <a:t>blandit</a:t>
            </a:r>
            <a:r>
              <a:rPr lang="es-ES"/>
              <a:t> </a:t>
            </a:r>
            <a:r>
              <a:rPr lang="es-ES" err="1"/>
              <a:t>praesent</a:t>
            </a:r>
            <a:r>
              <a:rPr lang="es-ES"/>
              <a:t> </a:t>
            </a:r>
            <a:r>
              <a:rPr lang="es-ES" err="1"/>
              <a:t>luptatum</a:t>
            </a:r>
            <a:r>
              <a:rPr lang="es-ES"/>
              <a:t> </a:t>
            </a:r>
            <a:r>
              <a:rPr lang="es-ES" err="1"/>
              <a:t>zzril</a:t>
            </a:r>
            <a:r>
              <a:rPr lang="es-ES"/>
              <a:t> </a:t>
            </a:r>
            <a:r>
              <a:rPr lang="es-ES" err="1"/>
              <a:t>delenit</a:t>
            </a:r>
            <a:r>
              <a:rPr lang="es-ES"/>
              <a:t> </a:t>
            </a:r>
            <a:r>
              <a:rPr lang="es-ES" err="1"/>
              <a:t>augue</a:t>
            </a:r>
            <a:r>
              <a:rPr lang="es-ES"/>
              <a:t> </a:t>
            </a:r>
            <a:r>
              <a:rPr lang="es-ES" err="1"/>
              <a:t>duis</a:t>
            </a:r>
            <a:r>
              <a:rPr lang="es-ES"/>
              <a:t> </a:t>
            </a:r>
            <a:r>
              <a:rPr lang="es-ES" err="1"/>
              <a:t>dolore</a:t>
            </a:r>
            <a:r>
              <a:rPr lang="es-ES"/>
              <a:t> te </a:t>
            </a:r>
            <a:r>
              <a:rPr lang="es-ES" err="1"/>
              <a:t>feugait</a:t>
            </a:r>
            <a:r>
              <a:rPr lang="es-ES"/>
              <a:t>. </a:t>
            </a:r>
          </a:p>
        </p:txBody>
      </p:sp>
      <p:sp>
        <p:nvSpPr>
          <p:cNvPr id="3" name="Marcador de pie de página 4">
            <a:extLst>
              <a:ext uri="{FF2B5EF4-FFF2-40B4-BE49-F238E27FC236}">
                <a16:creationId xmlns:a16="http://schemas.microsoft.com/office/drawing/2014/main" id="{47A346DE-E7EA-83EC-BADD-0DBE529313E9}"/>
              </a:ext>
            </a:extLst>
          </p:cNvPr>
          <p:cNvSpPr>
            <a:spLocks noGrp="1"/>
          </p:cNvSpPr>
          <p:nvPr>
            <p:ph type="ftr" sz="quarter" idx="3"/>
          </p:nvPr>
        </p:nvSpPr>
        <p:spPr>
          <a:xfrm>
            <a:off x="7767452" y="6495226"/>
            <a:ext cx="4114800" cy="238125"/>
          </a:xfrm>
          <a:prstGeom prst="rect">
            <a:avLst/>
          </a:prstGeom>
        </p:spPr>
        <p:txBody>
          <a:bodyPr vert="horz" lIns="91440" tIns="45720" rIns="91440" bIns="45720" rtlCol="0" anchor="ctr"/>
          <a:lstStyle>
            <a:lvl1pPr algn="r">
              <a:defRPr sz="800" b="0" i="0">
                <a:solidFill>
                  <a:schemeClr val="tx1"/>
                </a:solidFill>
                <a:latin typeface="Sole Repsol Text" panose="020B0503020204020204" pitchFamily="34" charset="0"/>
                <a:cs typeface="Sole Repsol Text" panose="020B0503020204020204" pitchFamily="34" charset="0"/>
              </a:defRPr>
            </a:lvl1pPr>
          </a:lstStyle>
          <a:p>
            <a:r>
              <a:rPr lang="es-ES"/>
              <a:t>© Repsol, SA (Madrid, 2024). Todos los derechos reservados.</a:t>
            </a:r>
          </a:p>
        </p:txBody>
      </p:sp>
    </p:spTree>
    <p:extLst>
      <p:ext uri="{BB962C8B-B14F-4D97-AF65-F5344CB8AC3E}">
        <p14:creationId xmlns:p14="http://schemas.microsoft.com/office/powerpoint/2010/main" val="13082679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o + microilsutracion">
    <p:spTree>
      <p:nvGrpSpPr>
        <p:cNvPr id="1" name=""/>
        <p:cNvGrpSpPr/>
        <p:nvPr/>
      </p:nvGrpSpPr>
      <p:grpSpPr>
        <a:xfrm>
          <a:off x="0" y="0"/>
          <a:ext cx="0" cy="0"/>
          <a:chOff x="0" y="0"/>
          <a:chExt cx="0" cy="0"/>
        </a:xfrm>
      </p:grpSpPr>
      <p:sp>
        <p:nvSpPr>
          <p:cNvPr id="2" name="Marcador de texto 5">
            <a:extLst>
              <a:ext uri="{FF2B5EF4-FFF2-40B4-BE49-F238E27FC236}">
                <a16:creationId xmlns:a16="http://schemas.microsoft.com/office/drawing/2014/main" id="{29A1231D-E03B-84B3-B256-374C71BD04EA}"/>
              </a:ext>
            </a:extLst>
          </p:cNvPr>
          <p:cNvSpPr>
            <a:spLocks noGrp="1"/>
          </p:cNvSpPr>
          <p:nvPr>
            <p:ph type="body" sz="quarter" idx="15" hasCustomPrompt="1"/>
          </p:nvPr>
        </p:nvSpPr>
        <p:spPr>
          <a:xfrm>
            <a:off x="415245" y="422737"/>
            <a:ext cx="5464855" cy="468085"/>
          </a:xfrm>
        </p:spPr>
        <p:txBody>
          <a:bodyPr lIns="0" tIns="0" rIns="0" bIns="0">
            <a:noAutofit/>
          </a:bodyPr>
          <a:lstStyle>
            <a:lvl1pPr marL="0" indent="0" algn="l">
              <a:buNone/>
              <a:defRPr sz="28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Texto con </a:t>
            </a:r>
            <a:r>
              <a:rPr lang="es-ES" err="1"/>
              <a:t>microilustración</a:t>
            </a:r>
            <a:endParaRPr lang="es-ES"/>
          </a:p>
        </p:txBody>
      </p:sp>
      <p:sp>
        <p:nvSpPr>
          <p:cNvPr id="4" name="Marcador de texto 5">
            <a:extLst>
              <a:ext uri="{FF2B5EF4-FFF2-40B4-BE49-F238E27FC236}">
                <a16:creationId xmlns:a16="http://schemas.microsoft.com/office/drawing/2014/main" id="{936ED917-8504-FC74-4736-91D46BAA7A29}"/>
              </a:ext>
            </a:extLst>
          </p:cNvPr>
          <p:cNvSpPr>
            <a:spLocks noGrp="1"/>
          </p:cNvSpPr>
          <p:nvPr>
            <p:ph type="body" sz="quarter" idx="16" hasCustomPrompt="1"/>
          </p:nvPr>
        </p:nvSpPr>
        <p:spPr>
          <a:xfrm>
            <a:off x="407988" y="890822"/>
            <a:ext cx="5472112" cy="226377"/>
          </a:xfrm>
        </p:spPr>
        <p:txBody>
          <a:bodyPr lIns="0" tIns="0" rIns="0" bIns="0">
            <a:noAutofit/>
          </a:bodyPr>
          <a:lstStyle>
            <a:lvl1pPr marL="0" indent="0" algn="l">
              <a:buNone/>
              <a:defRPr sz="1600" b="0" i="0">
                <a:solidFill>
                  <a:schemeClr val="accent6"/>
                </a:solidFill>
                <a:latin typeface="Sole Repsol Display" panose="020B0604020204020204" pitchFamily="34" charset="0"/>
                <a:cs typeface="Sole Repsol Display"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Subtítulo</a:t>
            </a:r>
          </a:p>
        </p:txBody>
      </p:sp>
      <p:sp>
        <p:nvSpPr>
          <p:cNvPr id="6" name="Marcador de texto 5">
            <a:extLst>
              <a:ext uri="{FF2B5EF4-FFF2-40B4-BE49-F238E27FC236}">
                <a16:creationId xmlns:a16="http://schemas.microsoft.com/office/drawing/2014/main" id="{69FADEFD-6174-2A54-505E-BCEFFD238554}"/>
              </a:ext>
            </a:extLst>
          </p:cNvPr>
          <p:cNvSpPr>
            <a:spLocks noGrp="1"/>
          </p:cNvSpPr>
          <p:nvPr>
            <p:ph type="body" sz="quarter" idx="19" hasCustomPrompt="1"/>
          </p:nvPr>
        </p:nvSpPr>
        <p:spPr>
          <a:xfrm>
            <a:off x="415245" y="2273457"/>
            <a:ext cx="5680755" cy="918702"/>
          </a:xfrm>
        </p:spPr>
        <p:txBody>
          <a:bodyPr lIns="0" tIns="0" rIns="0" bIns="0">
            <a:noAutofit/>
          </a:bodyPr>
          <a:lstStyle>
            <a:lvl1pPr marL="0" indent="0" algn="l">
              <a:lnSpc>
                <a:spcPct val="100000"/>
              </a:lnSpc>
              <a:buNone/>
              <a:defRPr sz="2400" b="0" i="0">
                <a:solidFill>
                  <a:schemeClr val="tx1"/>
                </a:solidFill>
                <a:latin typeface="Sole Repsol Display" panose="020B0604020204020204" pitchFamily="34" charset="0"/>
                <a:cs typeface="Sole Repsol Display"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Frase destacada arriba de un texto </a:t>
            </a:r>
            <a:r>
              <a:rPr lang="es-ES" err="1"/>
              <a:t>lorem</a:t>
            </a:r>
            <a:r>
              <a:rPr lang="es-ES"/>
              <a:t> </a:t>
            </a:r>
            <a:r>
              <a:rPr lang="es-ES" err="1"/>
              <a:t>ipsum</a:t>
            </a:r>
            <a:r>
              <a:rPr lang="es-ES"/>
              <a:t> dolor </a:t>
            </a:r>
            <a:r>
              <a:rPr lang="es-ES" err="1"/>
              <a:t>sit</a:t>
            </a:r>
            <a:r>
              <a:rPr lang="es-ES"/>
              <a:t> </a:t>
            </a:r>
            <a:r>
              <a:rPr lang="es-ES" err="1"/>
              <a:t>amet</a:t>
            </a:r>
            <a:r>
              <a:rPr lang="es-ES"/>
              <a:t>.</a:t>
            </a:r>
          </a:p>
        </p:txBody>
      </p:sp>
      <p:sp>
        <p:nvSpPr>
          <p:cNvPr id="8" name="Marcador de texto 14">
            <a:extLst>
              <a:ext uri="{FF2B5EF4-FFF2-40B4-BE49-F238E27FC236}">
                <a16:creationId xmlns:a16="http://schemas.microsoft.com/office/drawing/2014/main" id="{7E6C9104-FF74-CED9-E15C-F0E4C581ECC6}"/>
              </a:ext>
            </a:extLst>
          </p:cNvPr>
          <p:cNvSpPr>
            <a:spLocks noGrp="1"/>
          </p:cNvSpPr>
          <p:nvPr>
            <p:ph type="body" sz="quarter" idx="20" hasCustomPrompt="1"/>
          </p:nvPr>
        </p:nvSpPr>
        <p:spPr>
          <a:xfrm>
            <a:off x="407988" y="3350588"/>
            <a:ext cx="5472112" cy="3040033"/>
          </a:xfrm>
        </p:spPr>
        <p:txBody>
          <a:bodyPr lIns="0" tIns="0" rIns="0" bIns="0">
            <a:noAutofit/>
          </a:bodyPr>
          <a:lstStyle>
            <a:lvl1pPr marL="0" indent="0">
              <a:lnSpc>
                <a:spcPct val="120000"/>
              </a:lnSpc>
              <a:buNone/>
              <a:defRPr sz="1600" b="0" i="0">
                <a:solidFill>
                  <a:schemeClr val="tx1"/>
                </a:solidFill>
                <a:latin typeface="Sole Repsol Text" panose="020B0503020204020204" pitchFamily="34" charset="0"/>
                <a:cs typeface="Sole Repsol Text" panose="020B0503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Texto largo </a:t>
            </a:r>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consectetuer</a:t>
            </a:r>
            <a:r>
              <a:rPr lang="es-ES"/>
              <a:t> </a:t>
            </a:r>
            <a:r>
              <a:rPr lang="es-ES" err="1"/>
              <a:t>adipiscing</a:t>
            </a:r>
            <a:r>
              <a:rPr lang="es-ES"/>
              <a:t> </a:t>
            </a:r>
            <a:r>
              <a:rPr lang="es-ES" err="1"/>
              <a:t>elit</a:t>
            </a:r>
            <a:r>
              <a:rPr lang="es-ES"/>
              <a:t>, sed </a:t>
            </a:r>
            <a:r>
              <a:rPr lang="es-ES" err="1"/>
              <a:t>diam</a:t>
            </a:r>
            <a:r>
              <a:rPr lang="es-ES"/>
              <a:t> </a:t>
            </a:r>
            <a:r>
              <a:rPr lang="es-ES" err="1"/>
              <a:t>nonummy</a:t>
            </a:r>
            <a:r>
              <a:rPr lang="es-ES"/>
              <a:t> </a:t>
            </a:r>
            <a:r>
              <a:rPr lang="es-ES" err="1"/>
              <a:t>nibh</a:t>
            </a:r>
            <a:r>
              <a:rPr lang="es-ES"/>
              <a:t> </a:t>
            </a:r>
            <a:r>
              <a:rPr lang="es-ES" err="1"/>
              <a:t>euismod</a:t>
            </a:r>
            <a:r>
              <a:rPr lang="es-ES"/>
              <a:t> </a:t>
            </a:r>
            <a:r>
              <a:rPr lang="es-ES" err="1"/>
              <a:t>tincidunt</a:t>
            </a:r>
            <a:r>
              <a:rPr lang="es-ES"/>
              <a:t> ut </a:t>
            </a:r>
            <a:r>
              <a:rPr lang="es-ES" err="1"/>
              <a:t>laoreet</a:t>
            </a:r>
            <a:r>
              <a:rPr lang="es-ES"/>
              <a:t> </a:t>
            </a:r>
            <a:r>
              <a:rPr lang="es-ES" err="1"/>
              <a:t>destacat</a:t>
            </a:r>
            <a:r>
              <a:rPr lang="es-ES"/>
              <a:t> magna </a:t>
            </a:r>
            <a:r>
              <a:rPr lang="es-ES" err="1"/>
              <a:t>aliquam</a:t>
            </a:r>
            <a:r>
              <a:rPr lang="es-ES"/>
              <a:t> </a:t>
            </a:r>
            <a:r>
              <a:rPr lang="es-ES" err="1"/>
              <a:t>erat</a:t>
            </a:r>
            <a:r>
              <a:rPr lang="es-ES"/>
              <a:t> </a:t>
            </a:r>
            <a:r>
              <a:rPr lang="es-ES" err="1"/>
              <a:t>volutpat</a:t>
            </a:r>
            <a:r>
              <a:rPr lang="es-ES"/>
              <a:t>. </a:t>
            </a:r>
            <a:r>
              <a:rPr lang="es-ES" err="1"/>
              <a:t>Destacat</a:t>
            </a:r>
            <a:r>
              <a:rPr lang="es-ES"/>
              <a:t> ut </a:t>
            </a:r>
            <a:r>
              <a:rPr lang="es-ES" err="1"/>
              <a:t>wisi</a:t>
            </a:r>
            <a:r>
              <a:rPr lang="es-ES"/>
              <a:t> </a:t>
            </a:r>
            <a:r>
              <a:rPr lang="es-ES" err="1"/>
              <a:t>enim</a:t>
            </a:r>
            <a:r>
              <a:rPr lang="es-ES"/>
              <a:t> ad </a:t>
            </a:r>
            <a:r>
              <a:rPr lang="es-ES" err="1"/>
              <a:t>minim</a:t>
            </a:r>
            <a:r>
              <a:rPr lang="es-ES"/>
              <a:t> </a:t>
            </a:r>
            <a:r>
              <a:rPr lang="es-ES" err="1"/>
              <a:t>veniam</a:t>
            </a:r>
            <a:r>
              <a:rPr lang="es-ES"/>
              <a:t>, quis </a:t>
            </a:r>
            <a:r>
              <a:rPr lang="es-ES" err="1"/>
              <a:t>nostrud</a:t>
            </a:r>
            <a:r>
              <a:rPr lang="es-ES"/>
              <a:t> </a:t>
            </a:r>
            <a:r>
              <a:rPr lang="es-ES" err="1"/>
              <a:t>exerci</a:t>
            </a:r>
            <a:r>
              <a:rPr lang="es-ES"/>
              <a:t> </a:t>
            </a:r>
            <a:r>
              <a:rPr lang="es-ES" err="1"/>
              <a:t>tation</a:t>
            </a:r>
            <a:r>
              <a:rPr lang="es-ES"/>
              <a:t> </a:t>
            </a:r>
            <a:r>
              <a:rPr lang="es-ES" err="1"/>
              <a:t>ullamcorper</a:t>
            </a:r>
            <a:r>
              <a:rPr lang="es-ES"/>
              <a:t> </a:t>
            </a:r>
            <a:r>
              <a:rPr lang="es-ES" err="1"/>
              <a:t>suscipit</a:t>
            </a:r>
            <a:r>
              <a:rPr lang="es-ES"/>
              <a:t> </a:t>
            </a:r>
            <a:r>
              <a:rPr lang="es-ES" err="1"/>
              <a:t>lobortis</a:t>
            </a:r>
            <a:r>
              <a:rPr lang="es-ES"/>
              <a:t> ut </a:t>
            </a:r>
            <a:r>
              <a:rPr lang="es-ES" err="1"/>
              <a:t>aliquip</a:t>
            </a:r>
            <a:r>
              <a:rPr lang="es-ES"/>
              <a:t>. Ut </a:t>
            </a:r>
            <a:r>
              <a:rPr lang="es-ES" err="1"/>
              <a:t>wisi</a:t>
            </a:r>
            <a:r>
              <a:rPr lang="es-ES"/>
              <a:t> </a:t>
            </a:r>
            <a:r>
              <a:rPr lang="es-ES" err="1"/>
              <a:t>enim</a:t>
            </a:r>
            <a:r>
              <a:rPr lang="es-ES"/>
              <a:t> ad </a:t>
            </a:r>
            <a:r>
              <a:rPr lang="es-ES" err="1"/>
              <a:t>minim</a:t>
            </a:r>
            <a:r>
              <a:rPr lang="es-ES"/>
              <a:t> </a:t>
            </a:r>
            <a:r>
              <a:rPr lang="es-ES" err="1"/>
              <a:t>veniam</a:t>
            </a:r>
            <a:r>
              <a:rPr lang="es-ES"/>
              <a:t>, quis </a:t>
            </a:r>
            <a:r>
              <a:rPr lang="es-ES" err="1"/>
              <a:t>nostrud</a:t>
            </a:r>
            <a:r>
              <a:rPr lang="es-ES"/>
              <a:t> </a:t>
            </a:r>
            <a:r>
              <a:rPr lang="es-ES" err="1"/>
              <a:t>exerci</a:t>
            </a:r>
            <a:r>
              <a:rPr lang="es-ES"/>
              <a:t> </a:t>
            </a:r>
            <a:r>
              <a:rPr lang="es-ES" err="1"/>
              <a:t>tation</a:t>
            </a:r>
            <a:r>
              <a:rPr lang="es-ES"/>
              <a:t> </a:t>
            </a:r>
            <a:r>
              <a:rPr lang="es-ES" err="1"/>
              <a:t>ullamcorper</a:t>
            </a:r>
            <a:r>
              <a:rPr lang="es-ES"/>
              <a:t> </a:t>
            </a:r>
            <a:r>
              <a:rPr lang="es-ES" err="1"/>
              <a:t>suscipit</a:t>
            </a:r>
            <a:r>
              <a:rPr lang="es-ES"/>
              <a:t> </a:t>
            </a:r>
            <a:r>
              <a:rPr lang="es-ES" err="1"/>
              <a:t>lobortis</a:t>
            </a:r>
            <a:r>
              <a:rPr lang="es-ES"/>
              <a:t> </a:t>
            </a:r>
            <a:r>
              <a:rPr lang="es-ES" err="1"/>
              <a:t>nisl</a:t>
            </a:r>
            <a:r>
              <a:rPr lang="es-ES"/>
              <a:t> ut </a:t>
            </a:r>
            <a:r>
              <a:rPr lang="es-ES" err="1"/>
              <a:t>aliquip</a:t>
            </a:r>
            <a:r>
              <a:rPr lang="es-ES"/>
              <a:t> ex </a:t>
            </a:r>
            <a:r>
              <a:rPr lang="es-ES" err="1"/>
              <a:t>ea</a:t>
            </a:r>
            <a:r>
              <a:rPr lang="es-ES"/>
              <a:t> commodo </a:t>
            </a:r>
            <a:r>
              <a:rPr lang="es-ES" err="1"/>
              <a:t>consequat</a:t>
            </a:r>
            <a:r>
              <a:rPr lang="es-ES"/>
              <a:t>.</a:t>
            </a:r>
          </a:p>
        </p:txBody>
      </p:sp>
      <p:sp>
        <p:nvSpPr>
          <p:cNvPr id="3" name="Marcador de posición de imagen 23">
            <a:extLst>
              <a:ext uri="{FF2B5EF4-FFF2-40B4-BE49-F238E27FC236}">
                <a16:creationId xmlns:a16="http://schemas.microsoft.com/office/drawing/2014/main" id="{5DEF1DEC-93D6-65CC-F360-703F6056F747}"/>
              </a:ext>
            </a:extLst>
          </p:cNvPr>
          <p:cNvSpPr>
            <a:spLocks noGrp="1"/>
          </p:cNvSpPr>
          <p:nvPr>
            <p:ph type="pic" sz="quarter" idx="10"/>
          </p:nvPr>
        </p:nvSpPr>
        <p:spPr>
          <a:xfrm>
            <a:off x="6743700" y="873125"/>
            <a:ext cx="5040314" cy="5111750"/>
          </a:xfrm>
          <a:prstGeom prst="roundRect">
            <a:avLst>
              <a:gd name="adj" fmla="val 3121"/>
            </a:avLst>
          </a:prstGeom>
        </p:spPr>
        <p:txBody>
          <a:bodyPr>
            <a:noAutofit/>
          </a:bodyPr>
          <a:lstStyle>
            <a:lvl1pPr marL="0" indent="0">
              <a:buNone/>
              <a:defRPr sz="200"/>
            </a:lvl1pPr>
          </a:lstStyle>
          <a:p>
            <a:endParaRPr lang="es-ES"/>
          </a:p>
        </p:txBody>
      </p:sp>
      <p:sp>
        <p:nvSpPr>
          <p:cNvPr id="5" name="Marcador de pie de página 4">
            <a:extLst>
              <a:ext uri="{FF2B5EF4-FFF2-40B4-BE49-F238E27FC236}">
                <a16:creationId xmlns:a16="http://schemas.microsoft.com/office/drawing/2014/main" id="{ADAE7042-8E24-9451-62B3-2A906820BC6A}"/>
              </a:ext>
            </a:extLst>
          </p:cNvPr>
          <p:cNvSpPr>
            <a:spLocks noGrp="1"/>
          </p:cNvSpPr>
          <p:nvPr>
            <p:ph type="ftr" sz="quarter" idx="3"/>
          </p:nvPr>
        </p:nvSpPr>
        <p:spPr>
          <a:xfrm>
            <a:off x="7767452" y="6495226"/>
            <a:ext cx="4114800" cy="238125"/>
          </a:xfrm>
          <a:prstGeom prst="rect">
            <a:avLst/>
          </a:prstGeom>
        </p:spPr>
        <p:txBody>
          <a:bodyPr vert="horz" lIns="91440" tIns="45720" rIns="91440" bIns="45720" rtlCol="0" anchor="ctr"/>
          <a:lstStyle>
            <a:lvl1pPr algn="r">
              <a:defRPr sz="800" b="0" i="0">
                <a:solidFill>
                  <a:schemeClr val="tx1"/>
                </a:solidFill>
                <a:latin typeface="Sole Repsol Text" panose="020B0503020204020204" pitchFamily="34" charset="0"/>
                <a:cs typeface="Sole Repsol Text" panose="020B0503020204020204" pitchFamily="34" charset="0"/>
              </a:defRPr>
            </a:lvl1pPr>
          </a:lstStyle>
          <a:p>
            <a:r>
              <a:rPr lang="es-ES"/>
              <a:t>© Repsol, SA (Madrid, 2024). Todos los derechos reservados.</a:t>
            </a:r>
          </a:p>
        </p:txBody>
      </p:sp>
    </p:spTree>
    <p:extLst>
      <p:ext uri="{BB962C8B-B14F-4D97-AF65-F5344CB8AC3E}">
        <p14:creationId xmlns:p14="http://schemas.microsoft.com/office/powerpoint/2010/main" val="625871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ortada + foto 1">
    <p:spTree>
      <p:nvGrpSpPr>
        <p:cNvPr id="1" name=""/>
        <p:cNvGrpSpPr/>
        <p:nvPr/>
      </p:nvGrpSpPr>
      <p:grpSpPr>
        <a:xfrm>
          <a:off x="0" y="0"/>
          <a:ext cx="0" cy="0"/>
          <a:chOff x="0" y="0"/>
          <a:chExt cx="0" cy="0"/>
        </a:xfrm>
      </p:grpSpPr>
      <p:pic>
        <p:nvPicPr>
          <p:cNvPr id="3" name="Imagen 2" descr="Forma&#10;&#10;El contenido generado por IA puede ser incorrecto.">
            <a:extLst>
              <a:ext uri="{FF2B5EF4-FFF2-40B4-BE49-F238E27FC236}">
                <a16:creationId xmlns:a16="http://schemas.microsoft.com/office/drawing/2014/main" id="{C0A05077-F7C4-D4BD-7A35-1A48E8903D6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6" name="Imagen 15" descr="Patrón de fondo, Icono&#10;&#10;Descripción generada automáticamente">
            <a:extLst>
              <a:ext uri="{FF2B5EF4-FFF2-40B4-BE49-F238E27FC236}">
                <a16:creationId xmlns:a16="http://schemas.microsoft.com/office/drawing/2014/main" id="{2DF22746-CB98-8845-E51C-275B8F70308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5410" y="447300"/>
            <a:ext cx="846833" cy="613395"/>
          </a:xfrm>
          <a:prstGeom prst="rect">
            <a:avLst/>
          </a:prstGeom>
        </p:spPr>
      </p:pic>
      <p:sp>
        <p:nvSpPr>
          <p:cNvPr id="24" name="Marcador de posición de imagen 23">
            <a:extLst>
              <a:ext uri="{FF2B5EF4-FFF2-40B4-BE49-F238E27FC236}">
                <a16:creationId xmlns:a16="http://schemas.microsoft.com/office/drawing/2014/main" id="{2CD95252-2DAC-835C-33A2-A264E03E7385}"/>
              </a:ext>
            </a:extLst>
          </p:cNvPr>
          <p:cNvSpPr>
            <a:spLocks noGrp="1"/>
          </p:cNvSpPr>
          <p:nvPr>
            <p:ph type="pic" sz="quarter" idx="10"/>
          </p:nvPr>
        </p:nvSpPr>
        <p:spPr>
          <a:xfrm>
            <a:off x="6096000" y="441325"/>
            <a:ext cx="6415314" cy="5975350"/>
          </a:xfrm>
          <a:prstGeom prst="roundRect">
            <a:avLst>
              <a:gd name="adj" fmla="val 3121"/>
            </a:avLst>
          </a:prstGeom>
        </p:spPr>
        <p:txBody>
          <a:bodyPr>
            <a:normAutofit/>
          </a:bodyPr>
          <a:lstStyle>
            <a:lvl1pPr marL="0" indent="0">
              <a:buNone/>
              <a:defRPr sz="100"/>
            </a:lvl1pPr>
          </a:lstStyle>
          <a:p>
            <a:endParaRPr lang="es-ES"/>
          </a:p>
        </p:txBody>
      </p:sp>
      <p:sp>
        <p:nvSpPr>
          <p:cNvPr id="4" name="Marcador de texto 25">
            <a:extLst>
              <a:ext uri="{FF2B5EF4-FFF2-40B4-BE49-F238E27FC236}">
                <a16:creationId xmlns:a16="http://schemas.microsoft.com/office/drawing/2014/main" id="{5A386361-C173-A910-20F6-5AC7B02E1720}"/>
              </a:ext>
            </a:extLst>
          </p:cNvPr>
          <p:cNvSpPr>
            <a:spLocks noGrp="1"/>
          </p:cNvSpPr>
          <p:nvPr>
            <p:ph type="body" sz="quarter" idx="14" hasCustomPrompt="1"/>
          </p:nvPr>
        </p:nvSpPr>
        <p:spPr>
          <a:xfrm>
            <a:off x="375548" y="3071187"/>
            <a:ext cx="5516351" cy="723275"/>
          </a:xfrm>
        </p:spPr>
        <p:txBody>
          <a:bodyPr wrap="square" lIns="0" tIns="0" rIns="0" bIns="0" anchor="b" anchorCtr="0">
            <a:noAutofit/>
          </a:bodyPr>
          <a:lstStyle>
            <a:lvl1pPr marL="0" indent="0">
              <a:lnSpc>
                <a:spcPct val="100000"/>
              </a:lnSpc>
              <a:spcBef>
                <a:spcPts val="0"/>
              </a:spcBef>
              <a:buNone/>
              <a:defRPr sz="4700" b="0" i="0">
                <a:solidFill>
                  <a:schemeClr val="tx1"/>
                </a:solidFill>
                <a:latin typeface="Sole Repsol Display Medium" panose="020B0604020204020204" pitchFamily="34" charset="0"/>
                <a:cs typeface="Sole Repsol Display Medium" panose="020B0604020204020204" pitchFamily="34" charset="0"/>
              </a:defRPr>
            </a:lvl1pPr>
          </a:lstStyle>
          <a:p>
            <a:pPr lvl="0"/>
            <a:r>
              <a:rPr lang="es-ES"/>
              <a:t>Título</a:t>
            </a:r>
          </a:p>
        </p:txBody>
      </p:sp>
      <p:sp>
        <p:nvSpPr>
          <p:cNvPr id="6" name="Marcador de texto 25">
            <a:extLst>
              <a:ext uri="{FF2B5EF4-FFF2-40B4-BE49-F238E27FC236}">
                <a16:creationId xmlns:a16="http://schemas.microsoft.com/office/drawing/2014/main" id="{C28B9FAB-0434-8D43-9C13-4E2A96E07A0A}"/>
              </a:ext>
            </a:extLst>
          </p:cNvPr>
          <p:cNvSpPr>
            <a:spLocks noGrp="1"/>
          </p:cNvSpPr>
          <p:nvPr>
            <p:ph type="body" sz="quarter" idx="13" hasCustomPrompt="1"/>
          </p:nvPr>
        </p:nvSpPr>
        <p:spPr>
          <a:xfrm>
            <a:off x="414635" y="3989793"/>
            <a:ext cx="5488124" cy="213677"/>
          </a:xfrm>
        </p:spPr>
        <p:txBody>
          <a:bodyPr wrap="square" lIns="0" tIns="0" rIns="0" bIns="0">
            <a:noAutofit/>
          </a:bodyPr>
          <a:lstStyle>
            <a:lvl1pPr marL="0" indent="0">
              <a:buNone/>
              <a:defRPr sz="1500" b="0" i="0">
                <a:solidFill>
                  <a:schemeClr val="accent6"/>
                </a:solidFill>
                <a:latin typeface="Sole Repsol Display Medium" panose="020B0604020204020204" pitchFamily="34" charset="0"/>
                <a:cs typeface="Sole Repsol Display Medium" panose="020B0604020204020204" pitchFamily="34" charset="0"/>
              </a:defRPr>
            </a:lvl1pPr>
          </a:lstStyle>
          <a:p>
            <a:pPr lvl="0"/>
            <a:r>
              <a:rPr lang="es-ES"/>
              <a:t>Subtítulo de una sola línea</a:t>
            </a:r>
          </a:p>
        </p:txBody>
      </p:sp>
      <p:pic>
        <p:nvPicPr>
          <p:cNvPr id="2" name="Picture 1" descr="Blue text on a black background&#10;&#10;AI-generated content may be incorrect.">
            <a:extLst>
              <a:ext uri="{FF2B5EF4-FFF2-40B4-BE49-F238E27FC236}">
                <a16:creationId xmlns:a16="http://schemas.microsoft.com/office/drawing/2014/main" id="{E45EFE3A-1B98-FF7B-CE75-DC9A0B95D63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75548" y="5825276"/>
            <a:ext cx="1301750" cy="571500"/>
          </a:xfrm>
          <a:prstGeom prst="rect">
            <a:avLst/>
          </a:prstGeom>
        </p:spPr>
      </p:pic>
    </p:spTree>
    <p:extLst>
      <p:ext uri="{BB962C8B-B14F-4D97-AF65-F5344CB8AC3E}">
        <p14:creationId xmlns:p14="http://schemas.microsoft.com/office/powerpoint/2010/main" val="3264058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untos en tres columnas">
    <p:spTree>
      <p:nvGrpSpPr>
        <p:cNvPr id="1" name=""/>
        <p:cNvGrpSpPr/>
        <p:nvPr/>
      </p:nvGrpSpPr>
      <p:grpSpPr>
        <a:xfrm>
          <a:off x="0" y="0"/>
          <a:ext cx="0" cy="0"/>
          <a:chOff x="0" y="0"/>
          <a:chExt cx="0" cy="0"/>
        </a:xfrm>
      </p:grpSpPr>
      <p:sp>
        <p:nvSpPr>
          <p:cNvPr id="2" name="Marcador de texto 5">
            <a:extLst>
              <a:ext uri="{FF2B5EF4-FFF2-40B4-BE49-F238E27FC236}">
                <a16:creationId xmlns:a16="http://schemas.microsoft.com/office/drawing/2014/main" id="{9844CD37-D675-AF0D-2363-C7B7E3AB1D5A}"/>
              </a:ext>
            </a:extLst>
          </p:cNvPr>
          <p:cNvSpPr>
            <a:spLocks noGrp="1"/>
          </p:cNvSpPr>
          <p:nvPr>
            <p:ph type="body" sz="quarter" idx="15" hasCustomPrompt="1"/>
          </p:nvPr>
        </p:nvSpPr>
        <p:spPr>
          <a:xfrm>
            <a:off x="409346" y="416838"/>
            <a:ext cx="5464855" cy="468085"/>
          </a:xfrm>
        </p:spPr>
        <p:txBody>
          <a:bodyPr lIns="0" tIns="0" rIns="0" bIns="0">
            <a:noAutofit/>
          </a:bodyPr>
          <a:lstStyle>
            <a:lvl1pPr marL="0" indent="0" algn="l">
              <a:buNone/>
              <a:defRPr sz="28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Puntos en tres columnas</a:t>
            </a:r>
          </a:p>
        </p:txBody>
      </p:sp>
      <p:sp>
        <p:nvSpPr>
          <p:cNvPr id="4" name="Marcador de texto 5">
            <a:extLst>
              <a:ext uri="{FF2B5EF4-FFF2-40B4-BE49-F238E27FC236}">
                <a16:creationId xmlns:a16="http://schemas.microsoft.com/office/drawing/2014/main" id="{C7CBA81B-9ED4-8239-5442-F2C121AF2958}"/>
              </a:ext>
            </a:extLst>
          </p:cNvPr>
          <p:cNvSpPr>
            <a:spLocks noGrp="1"/>
          </p:cNvSpPr>
          <p:nvPr>
            <p:ph type="body" sz="quarter" idx="16" hasCustomPrompt="1"/>
          </p:nvPr>
        </p:nvSpPr>
        <p:spPr>
          <a:xfrm>
            <a:off x="407988" y="884923"/>
            <a:ext cx="5472112" cy="226377"/>
          </a:xfrm>
        </p:spPr>
        <p:txBody>
          <a:bodyPr lIns="0" tIns="0" rIns="0" bIns="0">
            <a:noAutofit/>
          </a:bodyPr>
          <a:lstStyle>
            <a:lvl1pPr marL="0" indent="0" algn="l">
              <a:buNone/>
              <a:defRPr sz="1600" b="0" i="0">
                <a:solidFill>
                  <a:schemeClr val="accent6"/>
                </a:solidFill>
                <a:latin typeface="Sole Repsol Display" panose="020B0604020204020204" pitchFamily="34" charset="0"/>
                <a:cs typeface="Sole Repsol Display"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Subtítulo</a:t>
            </a:r>
          </a:p>
        </p:txBody>
      </p:sp>
      <p:sp>
        <p:nvSpPr>
          <p:cNvPr id="6" name="Marcador de texto 14">
            <a:extLst>
              <a:ext uri="{FF2B5EF4-FFF2-40B4-BE49-F238E27FC236}">
                <a16:creationId xmlns:a16="http://schemas.microsoft.com/office/drawing/2014/main" id="{27E20C8A-4765-0A72-CEC3-5F63C8433E8B}"/>
              </a:ext>
            </a:extLst>
          </p:cNvPr>
          <p:cNvSpPr>
            <a:spLocks noGrp="1"/>
          </p:cNvSpPr>
          <p:nvPr>
            <p:ph type="body" sz="quarter" idx="17" hasCustomPrompt="1"/>
          </p:nvPr>
        </p:nvSpPr>
        <p:spPr>
          <a:xfrm>
            <a:off x="839787" y="3705225"/>
            <a:ext cx="2952750" cy="2308225"/>
          </a:xfrm>
        </p:spPr>
        <p:txBody>
          <a:bodyPr lIns="0" tIns="0" rIns="0" bIns="0">
            <a:noAutofit/>
          </a:bodyPr>
          <a:lstStyle>
            <a:lvl1pPr marL="0" indent="0">
              <a:lnSpc>
                <a:spcPct val="130000"/>
              </a:lnSpc>
              <a:buNone/>
              <a:defRPr sz="1200" b="0" i="0">
                <a:solidFill>
                  <a:schemeClr val="tx1"/>
                </a:solidFill>
                <a:latin typeface="Sole Repsol Text" panose="020B0503020204020204" pitchFamily="34" charset="0"/>
                <a:cs typeface="Sole Repsol Text" panose="020B0503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consectetuer</a:t>
            </a:r>
            <a:r>
              <a:rPr lang="es-ES"/>
              <a:t> </a:t>
            </a:r>
            <a:r>
              <a:rPr lang="es-ES" err="1"/>
              <a:t>adipiscing</a:t>
            </a:r>
            <a:r>
              <a:rPr lang="es-ES"/>
              <a:t> </a:t>
            </a:r>
            <a:r>
              <a:rPr lang="es-ES" err="1"/>
              <a:t>elit</a:t>
            </a:r>
            <a:r>
              <a:rPr lang="es-ES"/>
              <a:t>, sed </a:t>
            </a:r>
            <a:r>
              <a:rPr lang="es-ES" err="1"/>
              <a:t>diam</a:t>
            </a:r>
            <a:r>
              <a:rPr lang="es-ES"/>
              <a:t> </a:t>
            </a:r>
            <a:r>
              <a:rPr lang="es-ES" err="1"/>
              <a:t>nonummy</a:t>
            </a:r>
            <a:r>
              <a:rPr lang="es-ES"/>
              <a:t> </a:t>
            </a:r>
            <a:r>
              <a:rPr lang="es-ES" err="1"/>
              <a:t>nibh</a:t>
            </a:r>
            <a:r>
              <a:rPr lang="es-ES"/>
              <a:t> </a:t>
            </a:r>
            <a:r>
              <a:rPr lang="es-ES" err="1"/>
              <a:t>euismod</a:t>
            </a:r>
            <a:r>
              <a:rPr lang="es-ES"/>
              <a:t> </a:t>
            </a:r>
            <a:r>
              <a:rPr lang="es-ES" err="1"/>
              <a:t>tincidunt</a:t>
            </a:r>
            <a:r>
              <a:rPr lang="es-ES"/>
              <a:t> ut </a:t>
            </a:r>
            <a:r>
              <a:rPr lang="es-ES" err="1"/>
              <a:t>laoreet</a:t>
            </a:r>
            <a:r>
              <a:rPr lang="es-ES"/>
              <a:t> </a:t>
            </a:r>
            <a:r>
              <a:rPr lang="es-ES" err="1"/>
              <a:t>destacat</a:t>
            </a:r>
            <a:r>
              <a:rPr lang="es-ES"/>
              <a:t> magna </a:t>
            </a:r>
            <a:r>
              <a:rPr lang="es-ES" err="1"/>
              <a:t>aliquam</a:t>
            </a:r>
            <a:r>
              <a:rPr lang="es-ES"/>
              <a:t> </a:t>
            </a:r>
            <a:r>
              <a:rPr lang="es-ES" err="1"/>
              <a:t>erat</a:t>
            </a:r>
            <a:r>
              <a:rPr lang="es-ES"/>
              <a:t> </a:t>
            </a:r>
            <a:r>
              <a:rPr lang="es-ES" err="1"/>
              <a:t>volutpat</a:t>
            </a:r>
            <a:r>
              <a:rPr lang="es-ES"/>
              <a:t>. </a:t>
            </a:r>
            <a:r>
              <a:rPr lang="es-ES" err="1"/>
              <a:t>Destacat</a:t>
            </a:r>
            <a:r>
              <a:rPr lang="es-ES"/>
              <a:t> ut </a:t>
            </a:r>
            <a:r>
              <a:rPr lang="es-ES" err="1"/>
              <a:t>wisi</a:t>
            </a:r>
            <a:r>
              <a:rPr lang="es-ES"/>
              <a:t> </a:t>
            </a:r>
            <a:r>
              <a:rPr lang="es-ES" err="1"/>
              <a:t>enim</a:t>
            </a:r>
            <a:r>
              <a:rPr lang="es-ES"/>
              <a:t> ad </a:t>
            </a:r>
            <a:r>
              <a:rPr lang="es-ES" err="1"/>
              <a:t>minim</a:t>
            </a:r>
            <a:r>
              <a:rPr lang="es-ES"/>
              <a:t> </a:t>
            </a:r>
            <a:r>
              <a:rPr lang="es-ES" err="1"/>
              <a:t>veniam</a:t>
            </a:r>
            <a:r>
              <a:rPr lang="es-ES"/>
              <a:t>, quis </a:t>
            </a:r>
            <a:r>
              <a:rPr lang="es-ES" err="1"/>
              <a:t>nostrud</a:t>
            </a:r>
            <a:r>
              <a:rPr lang="es-ES"/>
              <a:t> </a:t>
            </a:r>
            <a:r>
              <a:rPr lang="es-ES" err="1"/>
              <a:t>exerci</a:t>
            </a:r>
            <a:r>
              <a:rPr lang="es-ES"/>
              <a:t> </a:t>
            </a:r>
            <a:r>
              <a:rPr lang="es-ES" err="1"/>
              <a:t>tation</a:t>
            </a:r>
            <a:r>
              <a:rPr lang="es-ES"/>
              <a:t> </a:t>
            </a:r>
            <a:r>
              <a:rPr lang="es-ES" err="1"/>
              <a:t>ullamcorper</a:t>
            </a:r>
            <a:r>
              <a:rPr lang="es-ES"/>
              <a:t> </a:t>
            </a:r>
            <a:r>
              <a:rPr lang="es-ES" err="1"/>
              <a:t>suscipit</a:t>
            </a:r>
            <a:r>
              <a:rPr lang="es-ES"/>
              <a:t> </a:t>
            </a:r>
            <a:r>
              <a:rPr lang="es-ES" err="1"/>
              <a:t>lobortis</a:t>
            </a:r>
            <a:r>
              <a:rPr lang="es-ES"/>
              <a:t> ut </a:t>
            </a:r>
            <a:r>
              <a:rPr lang="es-ES" err="1"/>
              <a:t>aliquip</a:t>
            </a:r>
            <a:r>
              <a:rPr lang="es-ES"/>
              <a:t>. Ut </a:t>
            </a:r>
            <a:r>
              <a:rPr lang="es-ES" err="1"/>
              <a:t>wisi</a:t>
            </a:r>
            <a:r>
              <a:rPr lang="es-ES"/>
              <a:t> </a:t>
            </a:r>
            <a:r>
              <a:rPr lang="es-ES" err="1"/>
              <a:t>enim</a:t>
            </a:r>
            <a:r>
              <a:rPr lang="es-ES"/>
              <a:t> ad </a:t>
            </a:r>
            <a:r>
              <a:rPr lang="es-ES" err="1"/>
              <a:t>minim</a:t>
            </a:r>
            <a:r>
              <a:rPr lang="es-ES"/>
              <a:t> </a:t>
            </a:r>
            <a:r>
              <a:rPr lang="es-ES" err="1"/>
              <a:t>veniam</a:t>
            </a:r>
            <a:r>
              <a:rPr lang="es-ES"/>
              <a:t>, quis </a:t>
            </a:r>
            <a:r>
              <a:rPr lang="es-ES" err="1"/>
              <a:t>nostrud</a:t>
            </a:r>
            <a:r>
              <a:rPr lang="es-ES"/>
              <a:t> </a:t>
            </a:r>
            <a:r>
              <a:rPr lang="es-ES" err="1"/>
              <a:t>exerci</a:t>
            </a:r>
            <a:r>
              <a:rPr lang="es-ES"/>
              <a:t>.</a:t>
            </a:r>
          </a:p>
        </p:txBody>
      </p:sp>
      <p:sp>
        <p:nvSpPr>
          <p:cNvPr id="7" name="Marcador de texto 5">
            <a:extLst>
              <a:ext uri="{FF2B5EF4-FFF2-40B4-BE49-F238E27FC236}">
                <a16:creationId xmlns:a16="http://schemas.microsoft.com/office/drawing/2014/main" id="{D6BAF5DE-F07F-56FB-38A8-7D8ECA4EA0E4}"/>
              </a:ext>
            </a:extLst>
          </p:cNvPr>
          <p:cNvSpPr>
            <a:spLocks noGrp="1"/>
          </p:cNvSpPr>
          <p:nvPr>
            <p:ph type="body" sz="quarter" idx="19" hasCustomPrompt="1"/>
          </p:nvPr>
        </p:nvSpPr>
        <p:spPr>
          <a:xfrm>
            <a:off x="839788" y="3012321"/>
            <a:ext cx="2952750" cy="560951"/>
          </a:xfrm>
        </p:spPr>
        <p:txBody>
          <a:bodyPr lIns="0" tIns="0" rIns="0" bIns="0">
            <a:noAutofit/>
          </a:bodyPr>
          <a:lstStyle>
            <a:lvl1pPr marL="0" indent="0" algn="l">
              <a:lnSpc>
                <a:spcPct val="100000"/>
              </a:lnSpc>
              <a:buNone/>
              <a:defRPr sz="17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err="1"/>
              <a:t>Lorem</a:t>
            </a:r>
            <a:r>
              <a:rPr lang="es-ES"/>
              <a:t> </a:t>
            </a:r>
            <a:r>
              <a:rPr lang="es-ES" err="1"/>
              <a:t>ipsum</a:t>
            </a:r>
            <a:r>
              <a:rPr lang="es-ES"/>
              <a:t> dolor </a:t>
            </a:r>
            <a:r>
              <a:rPr lang="es-ES" err="1"/>
              <a:t>sit</a:t>
            </a:r>
            <a:r>
              <a:rPr lang="es-ES"/>
              <a:t> </a:t>
            </a:r>
            <a:r>
              <a:rPr lang="es-ES" err="1"/>
              <a:t>amet</a:t>
            </a:r>
            <a:r>
              <a:rPr lang="es-ES"/>
              <a:t> </a:t>
            </a:r>
            <a:r>
              <a:rPr lang="es-ES" err="1"/>
              <a:t>adipiscing</a:t>
            </a:r>
            <a:r>
              <a:rPr lang="es-ES"/>
              <a:t> </a:t>
            </a:r>
            <a:r>
              <a:rPr lang="es-ES" err="1"/>
              <a:t>elit</a:t>
            </a:r>
            <a:endParaRPr lang="es-ES"/>
          </a:p>
        </p:txBody>
      </p:sp>
      <p:sp>
        <p:nvSpPr>
          <p:cNvPr id="8" name="Marcador de texto 5">
            <a:extLst>
              <a:ext uri="{FF2B5EF4-FFF2-40B4-BE49-F238E27FC236}">
                <a16:creationId xmlns:a16="http://schemas.microsoft.com/office/drawing/2014/main" id="{E6BA9A19-1A15-73AD-BBF1-98D0A15E826E}"/>
              </a:ext>
            </a:extLst>
          </p:cNvPr>
          <p:cNvSpPr>
            <a:spLocks noGrp="1"/>
          </p:cNvSpPr>
          <p:nvPr>
            <p:ph type="body" sz="quarter" idx="20" hasCustomPrompt="1"/>
          </p:nvPr>
        </p:nvSpPr>
        <p:spPr>
          <a:xfrm>
            <a:off x="793273" y="2094521"/>
            <a:ext cx="828675" cy="531585"/>
          </a:xfrm>
        </p:spPr>
        <p:txBody>
          <a:bodyPr lIns="0" tIns="0" rIns="0" bIns="0">
            <a:noAutofit/>
          </a:bodyPr>
          <a:lstStyle>
            <a:lvl1pPr marL="0" indent="0" algn="l">
              <a:buNone/>
              <a:defRPr sz="5000" b="1" i="0">
                <a:solidFill>
                  <a:schemeClr val="tx1"/>
                </a:solidFill>
                <a:latin typeface="Sole Repsol Text SemiBold" panose="020B0503020204020204" pitchFamily="34" charset="0"/>
                <a:cs typeface="Sole Repsol Text SemiBold" panose="020B0503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1</a:t>
            </a:r>
          </a:p>
        </p:txBody>
      </p:sp>
      <p:sp>
        <p:nvSpPr>
          <p:cNvPr id="9" name="Marcador de texto 14">
            <a:extLst>
              <a:ext uri="{FF2B5EF4-FFF2-40B4-BE49-F238E27FC236}">
                <a16:creationId xmlns:a16="http://schemas.microsoft.com/office/drawing/2014/main" id="{50B0AE69-FB58-8B58-E1B8-EC550772FB69}"/>
              </a:ext>
            </a:extLst>
          </p:cNvPr>
          <p:cNvSpPr>
            <a:spLocks noGrp="1"/>
          </p:cNvSpPr>
          <p:nvPr>
            <p:ph type="body" sz="quarter" idx="21" hasCustomPrompt="1"/>
          </p:nvPr>
        </p:nvSpPr>
        <p:spPr>
          <a:xfrm>
            <a:off x="4620121" y="3705225"/>
            <a:ext cx="2952750" cy="2308225"/>
          </a:xfrm>
        </p:spPr>
        <p:txBody>
          <a:bodyPr lIns="0" tIns="0" rIns="0" bIns="0">
            <a:noAutofit/>
          </a:bodyPr>
          <a:lstStyle>
            <a:lvl1pPr marL="0" indent="0">
              <a:lnSpc>
                <a:spcPct val="130000"/>
              </a:lnSpc>
              <a:buNone/>
              <a:defRPr sz="1200" b="0" i="0">
                <a:solidFill>
                  <a:schemeClr val="tx1"/>
                </a:solidFill>
                <a:latin typeface="Sole Repsol Text" panose="020B0503020204020204" pitchFamily="34" charset="0"/>
                <a:cs typeface="Sole Repsol Text" panose="020B0503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consectetuer</a:t>
            </a:r>
            <a:r>
              <a:rPr lang="es-ES"/>
              <a:t> </a:t>
            </a:r>
            <a:r>
              <a:rPr lang="es-ES" err="1"/>
              <a:t>adipiscing</a:t>
            </a:r>
            <a:r>
              <a:rPr lang="es-ES"/>
              <a:t> </a:t>
            </a:r>
            <a:r>
              <a:rPr lang="es-ES" err="1"/>
              <a:t>elit</a:t>
            </a:r>
            <a:r>
              <a:rPr lang="es-ES"/>
              <a:t>, sed </a:t>
            </a:r>
            <a:r>
              <a:rPr lang="es-ES" err="1"/>
              <a:t>diam</a:t>
            </a:r>
            <a:r>
              <a:rPr lang="es-ES"/>
              <a:t> </a:t>
            </a:r>
            <a:r>
              <a:rPr lang="es-ES" err="1"/>
              <a:t>nonummy</a:t>
            </a:r>
            <a:r>
              <a:rPr lang="es-ES"/>
              <a:t> </a:t>
            </a:r>
            <a:r>
              <a:rPr lang="es-ES" err="1"/>
              <a:t>nibh</a:t>
            </a:r>
            <a:r>
              <a:rPr lang="es-ES"/>
              <a:t> </a:t>
            </a:r>
            <a:r>
              <a:rPr lang="es-ES" err="1"/>
              <a:t>euismod</a:t>
            </a:r>
            <a:r>
              <a:rPr lang="es-ES"/>
              <a:t> </a:t>
            </a:r>
            <a:r>
              <a:rPr lang="es-ES" err="1"/>
              <a:t>tincidunt</a:t>
            </a:r>
            <a:r>
              <a:rPr lang="es-ES"/>
              <a:t> ut </a:t>
            </a:r>
            <a:r>
              <a:rPr lang="es-ES" err="1"/>
              <a:t>laoreet</a:t>
            </a:r>
            <a:r>
              <a:rPr lang="es-ES"/>
              <a:t> </a:t>
            </a:r>
            <a:r>
              <a:rPr lang="es-ES" err="1"/>
              <a:t>destacat</a:t>
            </a:r>
            <a:r>
              <a:rPr lang="es-ES"/>
              <a:t> magna </a:t>
            </a:r>
            <a:r>
              <a:rPr lang="es-ES" err="1"/>
              <a:t>aliquam</a:t>
            </a:r>
            <a:r>
              <a:rPr lang="es-ES"/>
              <a:t> </a:t>
            </a:r>
            <a:r>
              <a:rPr lang="es-ES" err="1"/>
              <a:t>erat</a:t>
            </a:r>
            <a:r>
              <a:rPr lang="es-ES"/>
              <a:t> </a:t>
            </a:r>
            <a:r>
              <a:rPr lang="es-ES" err="1"/>
              <a:t>volutpat</a:t>
            </a:r>
            <a:r>
              <a:rPr lang="es-ES"/>
              <a:t>.</a:t>
            </a:r>
          </a:p>
        </p:txBody>
      </p:sp>
      <p:sp>
        <p:nvSpPr>
          <p:cNvPr id="10" name="Marcador de texto 5">
            <a:extLst>
              <a:ext uri="{FF2B5EF4-FFF2-40B4-BE49-F238E27FC236}">
                <a16:creationId xmlns:a16="http://schemas.microsoft.com/office/drawing/2014/main" id="{F7A8DC9D-0AE4-7803-89C8-FADB924E4F1C}"/>
              </a:ext>
            </a:extLst>
          </p:cNvPr>
          <p:cNvSpPr>
            <a:spLocks noGrp="1"/>
          </p:cNvSpPr>
          <p:nvPr>
            <p:ph type="body" sz="quarter" idx="22" hasCustomPrompt="1"/>
          </p:nvPr>
        </p:nvSpPr>
        <p:spPr>
          <a:xfrm>
            <a:off x="4620122" y="3012321"/>
            <a:ext cx="2952750" cy="560951"/>
          </a:xfrm>
        </p:spPr>
        <p:txBody>
          <a:bodyPr lIns="0" tIns="0" rIns="0" bIns="0">
            <a:noAutofit/>
          </a:bodyPr>
          <a:lstStyle>
            <a:lvl1pPr marL="0" indent="0" algn="l">
              <a:lnSpc>
                <a:spcPct val="100000"/>
              </a:lnSpc>
              <a:buNone/>
              <a:defRPr sz="17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err="1"/>
              <a:t>Lorem</a:t>
            </a:r>
            <a:r>
              <a:rPr lang="es-ES"/>
              <a:t> </a:t>
            </a:r>
            <a:r>
              <a:rPr lang="es-ES" err="1"/>
              <a:t>ipsum</a:t>
            </a:r>
            <a:r>
              <a:rPr lang="es-ES"/>
              <a:t> dolor </a:t>
            </a:r>
            <a:r>
              <a:rPr lang="es-ES" err="1"/>
              <a:t>sit</a:t>
            </a:r>
            <a:r>
              <a:rPr lang="es-ES"/>
              <a:t> </a:t>
            </a:r>
            <a:r>
              <a:rPr lang="es-ES" err="1"/>
              <a:t>amet</a:t>
            </a:r>
            <a:r>
              <a:rPr lang="es-ES"/>
              <a:t> </a:t>
            </a:r>
            <a:r>
              <a:rPr lang="es-ES" err="1"/>
              <a:t>adipiscing</a:t>
            </a:r>
            <a:r>
              <a:rPr lang="es-ES"/>
              <a:t> </a:t>
            </a:r>
            <a:r>
              <a:rPr lang="es-ES" err="1"/>
              <a:t>elit</a:t>
            </a:r>
            <a:endParaRPr lang="es-ES"/>
          </a:p>
        </p:txBody>
      </p:sp>
      <p:sp>
        <p:nvSpPr>
          <p:cNvPr id="11" name="Marcador de texto 5">
            <a:extLst>
              <a:ext uri="{FF2B5EF4-FFF2-40B4-BE49-F238E27FC236}">
                <a16:creationId xmlns:a16="http://schemas.microsoft.com/office/drawing/2014/main" id="{57319FD8-057D-52BA-397C-5D46772E0AA1}"/>
              </a:ext>
            </a:extLst>
          </p:cNvPr>
          <p:cNvSpPr>
            <a:spLocks noGrp="1"/>
          </p:cNvSpPr>
          <p:nvPr>
            <p:ph type="body" sz="quarter" idx="23" hasCustomPrompt="1"/>
          </p:nvPr>
        </p:nvSpPr>
        <p:spPr>
          <a:xfrm>
            <a:off x="4585969" y="2088153"/>
            <a:ext cx="828675" cy="531585"/>
          </a:xfrm>
        </p:spPr>
        <p:txBody>
          <a:bodyPr lIns="0" tIns="0" rIns="0" bIns="0">
            <a:noAutofit/>
          </a:bodyPr>
          <a:lstStyle>
            <a:lvl1pPr marL="0" indent="0" algn="l">
              <a:buNone/>
              <a:defRPr sz="5000" b="1" i="0">
                <a:solidFill>
                  <a:schemeClr val="tx1"/>
                </a:solidFill>
                <a:latin typeface="Sole Repsol Text SemiBold" panose="020B0503020204020204" pitchFamily="34" charset="0"/>
                <a:cs typeface="Sole Repsol Text SemiBold" panose="020B0503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2</a:t>
            </a:r>
          </a:p>
        </p:txBody>
      </p:sp>
      <p:sp>
        <p:nvSpPr>
          <p:cNvPr id="12" name="Marcador de texto 14">
            <a:extLst>
              <a:ext uri="{FF2B5EF4-FFF2-40B4-BE49-F238E27FC236}">
                <a16:creationId xmlns:a16="http://schemas.microsoft.com/office/drawing/2014/main" id="{C63ED50D-44D9-5D24-6DA4-F68337B57153}"/>
              </a:ext>
            </a:extLst>
          </p:cNvPr>
          <p:cNvSpPr>
            <a:spLocks noGrp="1"/>
          </p:cNvSpPr>
          <p:nvPr>
            <p:ph type="body" sz="quarter" idx="24" hasCustomPrompt="1"/>
          </p:nvPr>
        </p:nvSpPr>
        <p:spPr>
          <a:xfrm>
            <a:off x="8401050" y="3705225"/>
            <a:ext cx="2952750" cy="2308225"/>
          </a:xfrm>
        </p:spPr>
        <p:txBody>
          <a:bodyPr lIns="0" tIns="0" rIns="0" bIns="0">
            <a:noAutofit/>
          </a:bodyPr>
          <a:lstStyle>
            <a:lvl1pPr marL="0" indent="0">
              <a:lnSpc>
                <a:spcPct val="130000"/>
              </a:lnSpc>
              <a:buNone/>
              <a:defRPr sz="1200" b="0" i="0">
                <a:solidFill>
                  <a:schemeClr val="tx1"/>
                </a:solidFill>
                <a:latin typeface="Sole Repsol Text" panose="020B0503020204020204" pitchFamily="34" charset="0"/>
                <a:cs typeface="Sole Repsol Text" panose="020B0503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consectetuer</a:t>
            </a:r>
            <a:r>
              <a:rPr lang="es-ES"/>
              <a:t> </a:t>
            </a:r>
            <a:r>
              <a:rPr lang="es-ES" err="1"/>
              <a:t>adipiscing</a:t>
            </a:r>
            <a:r>
              <a:rPr lang="es-ES"/>
              <a:t> </a:t>
            </a:r>
            <a:r>
              <a:rPr lang="es-ES" err="1"/>
              <a:t>elit</a:t>
            </a:r>
            <a:r>
              <a:rPr lang="es-ES"/>
              <a:t>, sed </a:t>
            </a:r>
            <a:r>
              <a:rPr lang="es-ES" err="1"/>
              <a:t>diam</a:t>
            </a:r>
            <a:r>
              <a:rPr lang="es-ES"/>
              <a:t> </a:t>
            </a:r>
            <a:r>
              <a:rPr lang="es-ES" err="1"/>
              <a:t>nonummy</a:t>
            </a:r>
            <a:r>
              <a:rPr lang="es-ES"/>
              <a:t> </a:t>
            </a:r>
            <a:r>
              <a:rPr lang="es-ES" err="1"/>
              <a:t>nibh</a:t>
            </a:r>
            <a:r>
              <a:rPr lang="es-ES"/>
              <a:t> </a:t>
            </a:r>
            <a:r>
              <a:rPr lang="es-ES" err="1"/>
              <a:t>euismod</a:t>
            </a:r>
            <a:r>
              <a:rPr lang="es-ES"/>
              <a:t> </a:t>
            </a:r>
            <a:r>
              <a:rPr lang="es-ES" err="1"/>
              <a:t>tincidunt</a:t>
            </a:r>
            <a:r>
              <a:rPr lang="es-ES"/>
              <a:t> ut </a:t>
            </a:r>
            <a:r>
              <a:rPr lang="es-ES" err="1"/>
              <a:t>laoreet</a:t>
            </a:r>
            <a:r>
              <a:rPr lang="es-ES"/>
              <a:t> </a:t>
            </a:r>
            <a:r>
              <a:rPr lang="es-ES" err="1"/>
              <a:t>destacat</a:t>
            </a:r>
            <a:r>
              <a:rPr lang="es-ES"/>
              <a:t> magna </a:t>
            </a:r>
            <a:r>
              <a:rPr lang="es-ES" err="1"/>
              <a:t>aliquam</a:t>
            </a:r>
            <a:r>
              <a:rPr lang="es-ES"/>
              <a:t> </a:t>
            </a:r>
            <a:r>
              <a:rPr lang="es-ES" err="1"/>
              <a:t>erat</a:t>
            </a:r>
            <a:r>
              <a:rPr lang="es-ES"/>
              <a:t> </a:t>
            </a:r>
            <a:r>
              <a:rPr lang="es-ES" err="1"/>
              <a:t>volutpat</a:t>
            </a:r>
            <a:r>
              <a:rPr lang="es-ES"/>
              <a:t>. </a:t>
            </a:r>
            <a:r>
              <a:rPr lang="es-ES" err="1"/>
              <a:t>Destacat</a:t>
            </a:r>
            <a:r>
              <a:rPr lang="es-ES"/>
              <a:t> ut </a:t>
            </a:r>
            <a:r>
              <a:rPr lang="es-ES" err="1"/>
              <a:t>wisi</a:t>
            </a:r>
            <a:r>
              <a:rPr lang="es-ES"/>
              <a:t> </a:t>
            </a:r>
            <a:r>
              <a:rPr lang="es-ES" err="1"/>
              <a:t>enim</a:t>
            </a:r>
            <a:r>
              <a:rPr lang="es-ES"/>
              <a:t> ad </a:t>
            </a:r>
            <a:r>
              <a:rPr lang="es-ES" err="1"/>
              <a:t>minim</a:t>
            </a:r>
            <a:r>
              <a:rPr lang="es-ES"/>
              <a:t> </a:t>
            </a:r>
            <a:r>
              <a:rPr lang="es-ES" err="1"/>
              <a:t>veniam</a:t>
            </a:r>
            <a:r>
              <a:rPr lang="es-ES"/>
              <a:t>, quis </a:t>
            </a:r>
            <a:r>
              <a:rPr lang="es-ES" err="1"/>
              <a:t>nostrud</a:t>
            </a:r>
            <a:r>
              <a:rPr lang="es-ES"/>
              <a:t> </a:t>
            </a:r>
            <a:r>
              <a:rPr lang="es-ES" err="1"/>
              <a:t>exerci</a:t>
            </a:r>
            <a:r>
              <a:rPr lang="es-ES"/>
              <a:t> </a:t>
            </a:r>
            <a:r>
              <a:rPr lang="es-ES" err="1"/>
              <a:t>tation</a:t>
            </a:r>
            <a:r>
              <a:rPr lang="es-ES"/>
              <a:t> </a:t>
            </a:r>
            <a:r>
              <a:rPr lang="es-ES" err="1"/>
              <a:t>ullamcorper</a:t>
            </a:r>
            <a:r>
              <a:rPr lang="es-ES"/>
              <a:t>.</a:t>
            </a:r>
          </a:p>
        </p:txBody>
      </p:sp>
      <p:sp>
        <p:nvSpPr>
          <p:cNvPr id="13" name="Marcador de texto 5">
            <a:extLst>
              <a:ext uri="{FF2B5EF4-FFF2-40B4-BE49-F238E27FC236}">
                <a16:creationId xmlns:a16="http://schemas.microsoft.com/office/drawing/2014/main" id="{9E36D9B1-982E-E226-67E4-E99256E80461}"/>
              </a:ext>
            </a:extLst>
          </p:cNvPr>
          <p:cNvSpPr>
            <a:spLocks noGrp="1"/>
          </p:cNvSpPr>
          <p:nvPr>
            <p:ph type="body" sz="quarter" idx="25" hasCustomPrompt="1"/>
          </p:nvPr>
        </p:nvSpPr>
        <p:spPr>
          <a:xfrm>
            <a:off x="8401051" y="3012321"/>
            <a:ext cx="2952750" cy="560951"/>
          </a:xfrm>
        </p:spPr>
        <p:txBody>
          <a:bodyPr lIns="0" tIns="0" rIns="0" bIns="0">
            <a:noAutofit/>
          </a:bodyPr>
          <a:lstStyle>
            <a:lvl1pPr marL="0" indent="0" algn="l">
              <a:lnSpc>
                <a:spcPct val="100000"/>
              </a:lnSpc>
              <a:buNone/>
              <a:defRPr sz="17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err="1"/>
              <a:t>Lorem</a:t>
            </a:r>
            <a:r>
              <a:rPr lang="es-ES"/>
              <a:t> </a:t>
            </a:r>
            <a:r>
              <a:rPr lang="es-ES" err="1"/>
              <a:t>ipsum</a:t>
            </a:r>
            <a:r>
              <a:rPr lang="es-ES"/>
              <a:t> dolor </a:t>
            </a:r>
            <a:r>
              <a:rPr lang="es-ES" err="1"/>
              <a:t>sit</a:t>
            </a:r>
            <a:r>
              <a:rPr lang="es-ES"/>
              <a:t> </a:t>
            </a:r>
            <a:r>
              <a:rPr lang="es-ES" err="1"/>
              <a:t>amet</a:t>
            </a:r>
            <a:r>
              <a:rPr lang="es-ES"/>
              <a:t> </a:t>
            </a:r>
            <a:r>
              <a:rPr lang="es-ES" err="1"/>
              <a:t>adipiscing</a:t>
            </a:r>
            <a:r>
              <a:rPr lang="es-ES"/>
              <a:t> </a:t>
            </a:r>
            <a:r>
              <a:rPr lang="es-ES" err="1"/>
              <a:t>elit</a:t>
            </a:r>
            <a:endParaRPr lang="es-ES"/>
          </a:p>
        </p:txBody>
      </p:sp>
      <p:sp>
        <p:nvSpPr>
          <p:cNvPr id="14" name="Marcador de texto 5">
            <a:extLst>
              <a:ext uri="{FF2B5EF4-FFF2-40B4-BE49-F238E27FC236}">
                <a16:creationId xmlns:a16="http://schemas.microsoft.com/office/drawing/2014/main" id="{74D4C4F8-9999-CF6A-FCC8-942C0D398C00}"/>
              </a:ext>
            </a:extLst>
          </p:cNvPr>
          <p:cNvSpPr>
            <a:spLocks noGrp="1"/>
          </p:cNvSpPr>
          <p:nvPr>
            <p:ph type="body" sz="quarter" idx="26" hasCustomPrompt="1"/>
          </p:nvPr>
        </p:nvSpPr>
        <p:spPr>
          <a:xfrm>
            <a:off x="8361984" y="2083649"/>
            <a:ext cx="828675" cy="531585"/>
          </a:xfrm>
        </p:spPr>
        <p:txBody>
          <a:bodyPr lIns="0" tIns="0" rIns="0" bIns="0">
            <a:noAutofit/>
          </a:bodyPr>
          <a:lstStyle>
            <a:lvl1pPr marL="0" indent="0" algn="l">
              <a:buNone/>
              <a:defRPr sz="5000" b="1" i="0">
                <a:solidFill>
                  <a:schemeClr val="tx1"/>
                </a:solidFill>
                <a:latin typeface="Sole Repsol Text SemiBold" panose="020B0503020204020204" pitchFamily="34" charset="0"/>
                <a:cs typeface="Sole Repsol Text SemiBold" panose="020B0503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3</a:t>
            </a:r>
          </a:p>
        </p:txBody>
      </p:sp>
      <p:sp>
        <p:nvSpPr>
          <p:cNvPr id="3" name="Marcador de pie de página 4">
            <a:extLst>
              <a:ext uri="{FF2B5EF4-FFF2-40B4-BE49-F238E27FC236}">
                <a16:creationId xmlns:a16="http://schemas.microsoft.com/office/drawing/2014/main" id="{549E3524-C0E7-C5AD-0D57-722B21D150F8}"/>
              </a:ext>
            </a:extLst>
          </p:cNvPr>
          <p:cNvSpPr>
            <a:spLocks noGrp="1"/>
          </p:cNvSpPr>
          <p:nvPr>
            <p:ph type="ftr" sz="quarter" idx="3"/>
          </p:nvPr>
        </p:nvSpPr>
        <p:spPr>
          <a:xfrm>
            <a:off x="7767452" y="6495226"/>
            <a:ext cx="4114800" cy="238125"/>
          </a:xfrm>
          <a:prstGeom prst="rect">
            <a:avLst/>
          </a:prstGeom>
        </p:spPr>
        <p:txBody>
          <a:bodyPr vert="horz" lIns="91440" tIns="45720" rIns="91440" bIns="45720" rtlCol="0" anchor="ctr"/>
          <a:lstStyle>
            <a:lvl1pPr algn="r">
              <a:defRPr sz="800" b="0" i="0">
                <a:solidFill>
                  <a:schemeClr val="tx1"/>
                </a:solidFill>
                <a:latin typeface="Sole Repsol Text" panose="020B0503020204020204" pitchFamily="34" charset="0"/>
                <a:cs typeface="Sole Repsol Text" panose="020B0503020204020204" pitchFamily="34" charset="0"/>
              </a:defRPr>
            </a:lvl1pPr>
          </a:lstStyle>
          <a:p>
            <a:r>
              <a:rPr lang="es-ES"/>
              <a:t>© Repsol, SA (Madrid, 2024). Todos los derechos reservados.</a:t>
            </a:r>
          </a:p>
        </p:txBody>
      </p:sp>
    </p:spTree>
    <p:extLst>
      <p:ext uri="{BB962C8B-B14F-4D97-AF65-F5344CB8AC3E}">
        <p14:creationId xmlns:p14="http://schemas.microsoft.com/office/powerpoint/2010/main" val="41178455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untos en cuatro secciones">
    <p:spTree>
      <p:nvGrpSpPr>
        <p:cNvPr id="1" name=""/>
        <p:cNvGrpSpPr/>
        <p:nvPr/>
      </p:nvGrpSpPr>
      <p:grpSpPr>
        <a:xfrm>
          <a:off x="0" y="0"/>
          <a:ext cx="0" cy="0"/>
          <a:chOff x="0" y="0"/>
          <a:chExt cx="0" cy="0"/>
        </a:xfrm>
      </p:grpSpPr>
      <p:sp>
        <p:nvSpPr>
          <p:cNvPr id="2" name="Marcador de texto 5">
            <a:extLst>
              <a:ext uri="{FF2B5EF4-FFF2-40B4-BE49-F238E27FC236}">
                <a16:creationId xmlns:a16="http://schemas.microsoft.com/office/drawing/2014/main" id="{727BC741-0059-628A-DA63-7A05ED6B46DC}"/>
              </a:ext>
            </a:extLst>
          </p:cNvPr>
          <p:cNvSpPr>
            <a:spLocks noGrp="1"/>
          </p:cNvSpPr>
          <p:nvPr>
            <p:ph type="body" sz="quarter" idx="15" hasCustomPrompt="1"/>
          </p:nvPr>
        </p:nvSpPr>
        <p:spPr>
          <a:xfrm>
            <a:off x="409346" y="416838"/>
            <a:ext cx="5464855" cy="468085"/>
          </a:xfrm>
        </p:spPr>
        <p:txBody>
          <a:bodyPr lIns="0" tIns="0" rIns="0" bIns="0">
            <a:noAutofit/>
          </a:bodyPr>
          <a:lstStyle>
            <a:lvl1pPr marL="0" indent="0" algn="l">
              <a:buNone/>
              <a:defRPr sz="28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Puntos en cuatro secciones</a:t>
            </a:r>
          </a:p>
        </p:txBody>
      </p:sp>
      <p:sp>
        <p:nvSpPr>
          <p:cNvPr id="4" name="Marcador de texto 5">
            <a:extLst>
              <a:ext uri="{FF2B5EF4-FFF2-40B4-BE49-F238E27FC236}">
                <a16:creationId xmlns:a16="http://schemas.microsoft.com/office/drawing/2014/main" id="{95F741B6-7609-9C20-3B9F-9CEF0B89F065}"/>
              </a:ext>
            </a:extLst>
          </p:cNvPr>
          <p:cNvSpPr>
            <a:spLocks noGrp="1"/>
          </p:cNvSpPr>
          <p:nvPr>
            <p:ph type="body" sz="quarter" idx="16" hasCustomPrompt="1"/>
          </p:nvPr>
        </p:nvSpPr>
        <p:spPr>
          <a:xfrm>
            <a:off x="407988" y="884923"/>
            <a:ext cx="5472112" cy="226377"/>
          </a:xfrm>
        </p:spPr>
        <p:txBody>
          <a:bodyPr lIns="0" tIns="0" rIns="0" bIns="0">
            <a:noAutofit/>
          </a:bodyPr>
          <a:lstStyle>
            <a:lvl1pPr marL="0" indent="0" algn="l">
              <a:buNone/>
              <a:defRPr sz="1600" b="0" i="0">
                <a:solidFill>
                  <a:schemeClr val="accent6"/>
                </a:solidFill>
                <a:latin typeface="Sole Repsol Display" panose="020B0604020204020204" pitchFamily="34" charset="0"/>
                <a:cs typeface="Sole Repsol Display"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Subtítulo</a:t>
            </a:r>
          </a:p>
        </p:txBody>
      </p:sp>
      <p:sp>
        <p:nvSpPr>
          <p:cNvPr id="5" name="Marcador de texto 5">
            <a:extLst>
              <a:ext uri="{FF2B5EF4-FFF2-40B4-BE49-F238E27FC236}">
                <a16:creationId xmlns:a16="http://schemas.microsoft.com/office/drawing/2014/main" id="{703365CC-8A49-0C28-AD5A-ED7958E7225C}"/>
              </a:ext>
            </a:extLst>
          </p:cNvPr>
          <p:cNvSpPr>
            <a:spLocks noGrp="1"/>
          </p:cNvSpPr>
          <p:nvPr>
            <p:ph type="body" sz="quarter" idx="19" hasCustomPrompt="1"/>
          </p:nvPr>
        </p:nvSpPr>
        <p:spPr>
          <a:xfrm>
            <a:off x="2100263" y="1710849"/>
            <a:ext cx="2952750" cy="560951"/>
          </a:xfrm>
        </p:spPr>
        <p:txBody>
          <a:bodyPr lIns="0" tIns="0" rIns="0" bIns="0">
            <a:noAutofit/>
          </a:bodyPr>
          <a:lstStyle>
            <a:lvl1pPr marL="0" indent="0" algn="l">
              <a:lnSpc>
                <a:spcPct val="100000"/>
              </a:lnSpc>
              <a:buNone/>
              <a:defRPr sz="17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err="1"/>
              <a:t>Lorem</a:t>
            </a:r>
            <a:r>
              <a:rPr lang="es-ES"/>
              <a:t> </a:t>
            </a:r>
            <a:r>
              <a:rPr lang="es-ES" err="1"/>
              <a:t>ipsum</a:t>
            </a:r>
            <a:r>
              <a:rPr lang="es-ES"/>
              <a:t> dolor </a:t>
            </a:r>
            <a:r>
              <a:rPr lang="es-ES" err="1"/>
              <a:t>sit</a:t>
            </a:r>
            <a:r>
              <a:rPr lang="es-ES"/>
              <a:t> </a:t>
            </a:r>
            <a:r>
              <a:rPr lang="es-ES" err="1"/>
              <a:t>amet</a:t>
            </a:r>
            <a:r>
              <a:rPr lang="es-ES"/>
              <a:t> </a:t>
            </a:r>
            <a:r>
              <a:rPr lang="es-ES" err="1"/>
              <a:t>adipiscing</a:t>
            </a:r>
            <a:r>
              <a:rPr lang="es-ES"/>
              <a:t> </a:t>
            </a:r>
            <a:r>
              <a:rPr lang="es-ES" err="1"/>
              <a:t>elit</a:t>
            </a:r>
            <a:endParaRPr lang="es-ES"/>
          </a:p>
        </p:txBody>
      </p:sp>
      <p:sp>
        <p:nvSpPr>
          <p:cNvPr id="6" name="Marcador de texto 5">
            <a:extLst>
              <a:ext uri="{FF2B5EF4-FFF2-40B4-BE49-F238E27FC236}">
                <a16:creationId xmlns:a16="http://schemas.microsoft.com/office/drawing/2014/main" id="{D18EBDAE-447A-944A-BD61-FA8883BA6899}"/>
              </a:ext>
            </a:extLst>
          </p:cNvPr>
          <p:cNvSpPr>
            <a:spLocks noGrp="1"/>
          </p:cNvSpPr>
          <p:nvPr>
            <p:ph type="body" sz="quarter" idx="20" hasCustomPrompt="1"/>
          </p:nvPr>
        </p:nvSpPr>
        <p:spPr>
          <a:xfrm>
            <a:off x="1256047" y="1665348"/>
            <a:ext cx="460375" cy="531585"/>
          </a:xfrm>
        </p:spPr>
        <p:txBody>
          <a:bodyPr lIns="0" tIns="0" rIns="0" bIns="0">
            <a:noAutofit/>
          </a:bodyPr>
          <a:lstStyle>
            <a:lvl1pPr marL="0" indent="0" algn="r">
              <a:buNone/>
              <a:defRPr sz="4900" b="1" i="0">
                <a:solidFill>
                  <a:schemeClr val="tx1"/>
                </a:solidFill>
                <a:latin typeface="Sole Repsol Text SemiBold" panose="020B0503020204020204" pitchFamily="34" charset="0"/>
                <a:cs typeface="Sole Repsol Text SemiBold" panose="020B0503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1</a:t>
            </a:r>
          </a:p>
        </p:txBody>
      </p:sp>
      <p:sp>
        <p:nvSpPr>
          <p:cNvPr id="8" name="Marcador de texto 5">
            <a:extLst>
              <a:ext uri="{FF2B5EF4-FFF2-40B4-BE49-F238E27FC236}">
                <a16:creationId xmlns:a16="http://schemas.microsoft.com/office/drawing/2014/main" id="{BF1056C5-1064-E3AE-1D3B-ED06E8693906}"/>
              </a:ext>
            </a:extLst>
          </p:cNvPr>
          <p:cNvSpPr>
            <a:spLocks noGrp="1"/>
          </p:cNvSpPr>
          <p:nvPr>
            <p:ph type="body" sz="quarter" idx="23" hasCustomPrompt="1"/>
          </p:nvPr>
        </p:nvSpPr>
        <p:spPr>
          <a:xfrm>
            <a:off x="6757212" y="1668469"/>
            <a:ext cx="429430" cy="531585"/>
          </a:xfrm>
        </p:spPr>
        <p:txBody>
          <a:bodyPr lIns="0" tIns="0" rIns="0" bIns="0">
            <a:noAutofit/>
          </a:bodyPr>
          <a:lstStyle>
            <a:lvl1pPr marL="0" indent="0" algn="r">
              <a:buNone/>
              <a:defRPr sz="4900" b="1" i="0">
                <a:solidFill>
                  <a:schemeClr val="tx1"/>
                </a:solidFill>
                <a:latin typeface="Sole Repsol Text SemiBold" panose="020B0503020204020204" pitchFamily="34" charset="0"/>
                <a:cs typeface="Sole Repsol Text SemiBold" panose="020B0503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2</a:t>
            </a:r>
          </a:p>
        </p:txBody>
      </p:sp>
      <p:sp>
        <p:nvSpPr>
          <p:cNvPr id="9" name="Marcador de texto 5">
            <a:extLst>
              <a:ext uri="{FF2B5EF4-FFF2-40B4-BE49-F238E27FC236}">
                <a16:creationId xmlns:a16="http://schemas.microsoft.com/office/drawing/2014/main" id="{F39C1629-3BED-A8DE-A114-BAB706387F65}"/>
              </a:ext>
            </a:extLst>
          </p:cNvPr>
          <p:cNvSpPr>
            <a:spLocks noGrp="1"/>
          </p:cNvSpPr>
          <p:nvPr>
            <p:ph type="body" sz="quarter" idx="26" hasCustomPrompt="1"/>
          </p:nvPr>
        </p:nvSpPr>
        <p:spPr>
          <a:xfrm>
            <a:off x="1327228" y="3829118"/>
            <a:ext cx="384175" cy="531585"/>
          </a:xfrm>
        </p:spPr>
        <p:txBody>
          <a:bodyPr lIns="0" tIns="0" rIns="0" bIns="0">
            <a:noAutofit/>
          </a:bodyPr>
          <a:lstStyle>
            <a:lvl1pPr marL="0" indent="0" algn="r">
              <a:buNone/>
              <a:defRPr sz="4900" b="1" i="0">
                <a:solidFill>
                  <a:schemeClr val="tx1"/>
                </a:solidFill>
                <a:latin typeface="Sole Repsol Text SemiBold" panose="020B0503020204020204" pitchFamily="34" charset="0"/>
                <a:cs typeface="Sole Repsol Text SemiBold" panose="020B0503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3</a:t>
            </a:r>
          </a:p>
        </p:txBody>
      </p:sp>
      <p:sp>
        <p:nvSpPr>
          <p:cNvPr id="14" name="Marcador de texto 5">
            <a:extLst>
              <a:ext uri="{FF2B5EF4-FFF2-40B4-BE49-F238E27FC236}">
                <a16:creationId xmlns:a16="http://schemas.microsoft.com/office/drawing/2014/main" id="{C2768D32-6A5F-E655-5E7F-8C3D67578AF9}"/>
              </a:ext>
            </a:extLst>
          </p:cNvPr>
          <p:cNvSpPr>
            <a:spLocks noGrp="1"/>
          </p:cNvSpPr>
          <p:nvPr>
            <p:ph type="body" sz="quarter" idx="32" hasCustomPrompt="1"/>
          </p:nvPr>
        </p:nvSpPr>
        <p:spPr>
          <a:xfrm>
            <a:off x="6735083" y="3826707"/>
            <a:ext cx="429430" cy="531585"/>
          </a:xfrm>
        </p:spPr>
        <p:txBody>
          <a:bodyPr lIns="0" tIns="0" rIns="0" bIns="0">
            <a:noAutofit/>
          </a:bodyPr>
          <a:lstStyle>
            <a:lvl1pPr marL="0" indent="0" algn="r">
              <a:buNone/>
              <a:defRPr sz="4900" b="1" i="0">
                <a:solidFill>
                  <a:schemeClr val="tx1"/>
                </a:solidFill>
                <a:latin typeface="Sole Repsol Text SemiBold" panose="020B0503020204020204" pitchFamily="34" charset="0"/>
                <a:cs typeface="Sole Repsol Text SemiBold" panose="020B0503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4</a:t>
            </a:r>
          </a:p>
        </p:txBody>
      </p:sp>
      <p:sp>
        <p:nvSpPr>
          <p:cNvPr id="17" name="Marcador de texto 14">
            <a:extLst>
              <a:ext uri="{FF2B5EF4-FFF2-40B4-BE49-F238E27FC236}">
                <a16:creationId xmlns:a16="http://schemas.microsoft.com/office/drawing/2014/main" id="{D5DDE6F6-61E1-14B5-D643-BCB61728549B}"/>
              </a:ext>
            </a:extLst>
          </p:cNvPr>
          <p:cNvSpPr>
            <a:spLocks noGrp="1"/>
          </p:cNvSpPr>
          <p:nvPr>
            <p:ph type="body" sz="quarter" idx="17" hasCustomPrompt="1"/>
          </p:nvPr>
        </p:nvSpPr>
        <p:spPr>
          <a:xfrm>
            <a:off x="2104292" y="2418382"/>
            <a:ext cx="3631489" cy="864255"/>
          </a:xfrm>
        </p:spPr>
        <p:txBody>
          <a:bodyPr lIns="0" tIns="0" rIns="0" bIns="0">
            <a:noAutofit/>
          </a:bodyPr>
          <a:lstStyle>
            <a:lvl1pPr marL="0" indent="0">
              <a:lnSpc>
                <a:spcPct val="130000"/>
              </a:lnSpc>
              <a:buNone/>
              <a:defRPr sz="1200" b="0" i="0">
                <a:solidFill>
                  <a:schemeClr val="tx1"/>
                </a:solidFill>
                <a:latin typeface="Sole Repsol Text" panose="020B0503020204020204" pitchFamily="34" charset="0"/>
                <a:cs typeface="Sole Repsol Text" panose="020B0503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consectetuer</a:t>
            </a:r>
            <a:r>
              <a:rPr lang="es-ES"/>
              <a:t> </a:t>
            </a:r>
            <a:r>
              <a:rPr lang="es-ES" err="1"/>
              <a:t>adipiscing</a:t>
            </a:r>
            <a:r>
              <a:rPr lang="es-ES"/>
              <a:t> </a:t>
            </a:r>
            <a:r>
              <a:rPr lang="es-ES" err="1"/>
              <a:t>elit</a:t>
            </a:r>
            <a:r>
              <a:rPr lang="es-ES"/>
              <a:t>, sed </a:t>
            </a:r>
            <a:r>
              <a:rPr lang="es-ES" err="1"/>
              <a:t>diam</a:t>
            </a:r>
            <a:r>
              <a:rPr lang="es-ES"/>
              <a:t> </a:t>
            </a:r>
            <a:r>
              <a:rPr lang="es-ES" err="1"/>
              <a:t>nonummy</a:t>
            </a:r>
            <a:r>
              <a:rPr lang="es-ES"/>
              <a:t> </a:t>
            </a:r>
            <a:r>
              <a:rPr lang="es-ES" err="1"/>
              <a:t>nibh</a:t>
            </a:r>
            <a:r>
              <a:rPr lang="es-ES"/>
              <a:t> </a:t>
            </a:r>
            <a:r>
              <a:rPr lang="es-ES" err="1"/>
              <a:t>euismod</a:t>
            </a:r>
            <a:r>
              <a:rPr lang="es-ES"/>
              <a:t> </a:t>
            </a:r>
            <a:r>
              <a:rPr lang="es-ES" err="1"/>
              <a:t>tincidunt</a:t>
            </a:r>
            <a:r>
              <a:rPr lang="es-ES"/>
              <a:t> ut </a:t>
            </a:r>
            <a:r>
              <a:rPr lang="es-ES" err="1"/>
              <a:t>laoreet</a:t>
            </a:r>
            <a:r>
              <a:rPr lang="es-ES"/>
              <a:t> </a:t>
            </a:r>
            <a:r>
              <a:rPr lang="es-ES" err="1"/>
              <a:t>destacat</a:t>
            </a:r>
            <a:r>
              <a:rPr lang="es-ES"/>
              <a:t> magna </a:t>
            </a:r>
            <a:r>
              <a:rPr lang="es-ES" err="1"/>
              <a:t>aliquam</a:t>
            </a:r>
            <a:r>
              <a:rPr lang="es-ES"/>
              <a:t> </a:t>
            </a:r>
            <a:r>
              <a:rPr lang="es-ES" err="1"/>
              <a:t>erat</a:t>
            </a:r>
            <a:r>
              <a:rPr lang="es-ES"/>
              <a:t> </a:t>
            </a:r>
            <a:r>
              <a:rPr lang="es-ES" err="1"/>
              <a:t>volutpat</a:t>
            </a:r>
            <a:r>
              <a:rPr lang="es-ES"/>
              <a:t>. </a:t>
            </a:r>
            <a:r>
              <a:rPr lang="es-ES" err="1"/>
              <a:t>Destacat</a:t>
            </a:r>
            <a:r>
              <a:rPr lang="es-ES"/>
              <a:t> ut </a:t>
            </a:r>
            <a:r>
              <a:rPr lang="es-ES" err="1"/>
              <a:t>wisi</a:t>
            </a:r>
            <a:r>
              <a:rPr lang="es-ES"/>
              <a:t> </a:t>
            </a:r>
            <a:r>
              <a:rPr lang="es-ES" err="1"/>
              <a:t>enim</a:t>
            </a:r>
            <a:r>
              <a:rPr lang="es-ES"/>
              <a:t> ad </a:t>
            </a:r>
            <a:r>
              <a:rPr lang="es-ES" err="1"/>
              <a:t>minim</a:t>
            </a:r>
            <a:r>
              <a:rPr lang="es-ES"/>
              <a:t>.</a:t>
            </a:r>
          </a:p>
          <a:p>
            <a:pPr lvl="0"/>
            <a:endParaRPr lang="es-ES" err="1"/>
          </a:p>
        </p:txBody>
      </p:sp>
      <p:sp>
        <p:nvSpPr>
          <p:cNvPr id="19" name="Marcador de texto 5">
            <a:extLst>
              <a:ext uri="{FF2B5EF4-FFF2-40B4-BE49-F238E27FC236}">
                <a16:creationId xmlns:a16="http://schemas.microsoft.com/office/drawing/2014/main" id="{3900672A-212A-DD02-6E16-1DEA33780395}"/>
              </a:ext>
            </a:extLst>
          </p:cNvPr>
          <p:cNvSpPr>
            <a:spLocks noGrp="1"/>
          </p:cNvSpPr>
          <p:nvPr>
            <p:ph type="body" sz="quarter" idx="33" hasCustomPrompt="1"/>
          </p:nvPr>
        </p:nvSpPr>
        <p:spPr>
          <a:xfrm>
            <a:off x="2100263" y="3864246"/>
            <a:ext cx="2952750" cy="560951"/>
          </a:xfrm>
        </p:spPr>
        <p:txBody>
          <a:bodyPr lIns="0" tIns="0" rIns="0" bIns="0">
            <a:noAutofit/>
          </a:bodyPr>
          <a:lstStyle>
            <a:lvl1pPr marL="0" indent="0" algn="l">
              <a:lnSpc>
                <a:spcPct val="100000"/>
              </a:lnSpc>
              <a:buNone/>
              <a:defRPr sz="17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err="1"/>
              <a:t>Lorem</a:t>
            </a:r>
            <a:r>
              <a:rPr lang="es-ES"/>
              <a:t> </a:t>
            </a:r>
            <a:r>
              <a:rPr lang="es-ES" err="1"/>
              <a:t>ipsum</a:t>
            </a:r>
            <a:r>
              <a:rPr lang="es-ES"/>
              <a:t> dolor </a:t>
            </a:r>
            <a:r>
              <a:rPr lang="es-ES" err="1"/>
              <a:t>sit</a:t>
            </a:r>
            <a:r>
              <a:rPr lang="es-ES"/>
              <a:t> </a:t>
            </a:r>
            <a:r>
              <a:rPr lang="es-ES" err="1"/>
              <a:t>amet</a:t>
            </a:r>
            <a:r>
              <a:rPr lang="es-ES"/>
              <a:t> </a:t>
            </a:r>
            <a:r>
              <a:rPr lang="es-ES" err="1"/>
              <a:t>adipiscing</a:t>
            </a:r>
            <a:r>
              <a:rPr lang="es-ES"/>
              <a:t> </a:t>
            </a:r>
            <a:r>
              <a:rPr lang="es-ES" err="1"/>
              <a:t>elit</a:t>
            </a:r>
            <a:endParaRPr lang="es-ES"/>
          </a:p>
        </p:txBody>
      </p:sp>
      <p:sp>
        <p:nvSpPr>
          <p:cNvPr id="20" name="Marcador de texto 14">
            <a:extLst>
              <a:ext uri="{FF2B5EF4-FFF2-40B4-BE49-F238E27FC236}">
                <a16:creationId xmlns:a16="http://schemas.microsoft.com/office/drawing/2014/main" id="{4961CBF9-9AFA-B66E-C5E0-B21F1AA7B259}"/>
              </a:ext>
            </a:extLst>
          </p:cNvPr>
          <p:cNvSpPr>
            <a:spLocks noGrp="1"/>
          </p:cNvSpPr>
          <p:nvPr>
            <p:ph type="body" sz="quarter" idx="34" hasCustomPrompt="1"/>
          </p:nvPr>
        </p:nvSpPr>
        <p:spPr>
          <a:xfrm>
            <a:off x="2104292" y="4540246"/>
            <a:ext cx="3631489" cy="864255"/>
          </a:xfrm>
        </p:spPr>
        <p:txBody>
          <a:bodyPr lIns="0" tIns="0" rIns="0" bIns="0">
            <a:noAutofit/>
          </a:bodyPr>
          <a:lstStyle>
            <a:lvl1pPr marL="0" indent="0">
              <a:lnSpc>
                <a:spcPct val="130000"/>
              </a:lnSpc>
              <a:buNone/>
              <a:defRPr sz="1200" b="0" i="0">
                <a:solidFill>
                  <a:schemeClr val="tx1"/>
                </a:solidFill>
                <a:latin typeface="Sole Repsol Text" panose="020B0503020204020204" pitchFamily="34" charset="0"/>
                <a:cs typeface="Sole Repsol Text" panose="020B0503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consectetuer</a:t>
            </a:r>
            <a:r>
              <a:rPr lang="es-ES"/>
              <a:t> </a:t>
            </a:r>
            <a:r>
              <a:rPr lang="es-ES" err="1"/>
              <a:t>adipiscing</a:t>
            </a:r>
            <a:r>
              <a:rPr lang="es-ES"/>
              <a:t> </a:t>
            </a:r>
            <a:r>
              <a:rPr lang="es-ES" err="1"/>
              <a:t>elit</a:t>
            </a:r>
            <a:r>
              <a:rPr lang="es-ES"/>
              <a:t>, sed </a:t>
            </a:r>
            <a:r>
              <a:rPr lang="es-ES" err="1"/>
              <a:t>diam</a:t>
            </a:r>
            <a:r>
              <a:rPr lang="es-ES"/>
              <a:t> </a:t>
            </a:r>
            <a:r>
              <a:rPr lang="es-ES" err="1"/>
              <a:t>nonummy</a:t>
            </a:r>
            <a:r>
              <a:rPr lang="es-ES"/>
              <a:t> </a:t>
            </a:r>
            <a:r>
              <a:rPr lang="es-ES" err="1"/>
              <a:t>nibh</a:t>
            </a:r>
            <a:r>
              <a:rPr lang="es-ES"/>
              <a:t> </a:t>
            </a:r>
            <a:r>
              <a:rPr lang="es-ES" err="1"/>
              <a:t>euismod</a:t>
            </a:r>
            <a:r>
              <a:rPr lang="es-ES"/>
              <a:t> </a:t>
            </a:r>
            <a:r>
              <a:rPr lang="es-ES" err="1"/>
              <a:t>tincidunt</a:t>
            </a:r>
            <a:r>
              <a:rPr lang="es-ES"/>
              <a:t> ut </a:t>
            </a:r>
            <a:r>
              <a:rPr lang="es-ES" err="1"/>
              <a:t>laoreet</a:t>
            </a:r>
            <a:r>
              <a:rPr lang="es-ES"/>
              <a:t> </a:t>
            </a:r>
            <a:r>
              <a:rPr lang="es-ES" err="1"/>
              <a:t>destacat</a:t>
            </a:r>
            <a:r>
              <a:rPr lang="es-ES"/>
              <a:t> magna </a:t>
            </a:r>
            <a:r>
              <a:rPr lang="es-ES" err="1"/>
              <a:t>aliquam</a:t>
            </a:r>
            <a:r>
              <a:rPr lang="es-ES"/>
              <a:t> </a:t>
            </a:r>
            <a:r>
              <a:rPr lang="es-ES" err="1"/>
              <a:t>erat</a:t>
            </a:r>
            <a:r>
              <a:rPr lang="es-ES"/>
              <a:t> </a:t>
            </a:r>
            <a:r>
              <a:rPr lang="es-ES" err="1"/>
              <a:t>volutpat</a:t>
            </a:r>
            <a:r>
              <a:rPr lang="es-ES"/>
              <a:t>. </a:t>
            </a:r>
            <a:r>
              <a:rPr lang="es-ES" err="1"/>
              <a:t>Destacat</a:t>
            </a:r>
            <a:r>
              <a:rPr lang="es-ES"/>
              <a:t> ut </a:t>
            </a:r>
            <a:r>
              <a:rPr lang="es-ES" err="1"/>
              <a:t>wisi</a:t>
            </a:r>
            <a:r>
              <a:rPr lang="es-ES"/>
              <a:t> </a:t>
            </a:r>
            <a:r>
              <a:rPr lang="es-ES" err="1"/>
              <a:t>enim</a:t>
            </a:r>
            <a:r>
              <a:rPr lang="es-ES"/>
              <a:t> ad </a:t>
            </a:r>
            <a:r>
              <a:rPr lang="es-ES" err="1"/>
              <a:t>minim</a:t>
            </a:r>
            <a:r>
              <a:rPr lang="es-ES"/>
              <a:t>.</a:t>
            </a:r>
          </a:p>
          <a:p>
            <a:pPr lvl="0"/>
            <a:endParaRPr lang="es-ES" err="1"/>
          </a:p>
        </p:txBody>
      </p:sp>
      <p:sp>
        <p:nvSpPr>
          <p:cNvPr id="21" name="Marcador de texto 5">
            <a:extLst>
              <a:ext uri="{FF2B5EF4-FFF2-40B4-BE49-F238E27FC236}">
                <a16:creationId xmlns:a16="http://schemas.microsoft.com/office/drawing/2014/main" id="{D08C9BA5-7BFD-F546-7EFF-8DE1F0C7091E}"/>
              </a:ext>
            </a:extLst>
          </p:cNvPr>
          <p:cNvSpPr>
            <a:spLocks noGrp="1"/>
          </p:cNvSpPr>
          <p:nvPr>
            <p:ph type="body" sz="quarter" idx="35" hasCustomPrompt="1"/>
          </p:nvPr>
        </p:nvSpPr>
        <p:spPr>
          <a:xfrm>
            <a:off x="7573151" y="1701838"/>
            <a:ext cx="2952750" cy="560951"/>
          </a:xfrm>
        </p:spPr>
        <p:txBody>
          <a:bodyPr lIns="0" tIns="0" rIns="0" bIns="0">
            <a:noAutofit/>
          </a:bodyPr>
          <a:lstStyle>
            <a:lvl1pPr marL="0" indent="0" algn="l">
              <a:lnSpc>
                <a:spcPct val="100000"/>
              </a:lnSpc>
              <a:buNone/>
              <a:defRPr sz="17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err="1"/>
              <a:t>Lorem</a:t>
            </a:r>
            <a:r>
              <a:rPr lang="es-ES"/>
              <a:t> </a:t>
            </a:r>
            <a:r>
              <a:rPr lang="es-ES" err="1"/>
              <a:t>ipsum</a:t>
            </a:r>
            <a:r>
              <a:rPr lang="es-ES"/>
              <a:t> dolor </a:t>
            </a:r>
            <a:r>
              <a:rPr lang="es-ES" err="1"/>
              <a:t>sit</a:t>
            </a:r>
            <a:r>
              <a:rPr lang="es-ES"/>
              <a:t> </a:t>
            </a:r>
            <a:r>
              <a:rPr lang="es-ES" err="1"/>
              <a:t>amet</a:t>
            </a:r>
            <a:r>
              <a:rPr lang="es-ES"/>
              <a:t> </a:t>
            </a:r>
            <a:r>
              <a:rPr lang="es-ES" err="1"/>
              <a:t>adipiscing</a:t>
            </a:r>
            <a:r>
              <a:rPr lang="es-ES"/>
              <a:t> </a:t>
            </a:r>
            <a:r>
              <a:rPr lang="es-ES" err="1"/>
              <a:t>elit</a:t>
            </a:r>
            <a:endParaRPr lang="es-ES"/>
          </a:p>
        </p:txBody>
      </p:sp>
      <p:sp>
        <p:nvSpPr>
          <p:cNvPr id="22" name="Marcador de texto 14">
            <a:extLst>
              <a:ext uri="{FF2B5EF4-FFF2-40B4-BE49-F238E27FC236}">
                <a16:creationId xmlns:a16="http://schemas.microsoft.com/office/drawing/2014/main" id="{B21F8091-74B0-011C-E466-91531CEB81B6}"/>
              </a:ext>
            </a:extLst>
          </p:cNvPr>
          <p:cNvSpPr>
            <a:spLocks noGrp="1"/>
          </p:cNvSpPr>
          <p:nvPr>
            <p:ph type="body" sz="quarter" idx="36" hasCustomPrompt="1"/>
          </p:nvPr>
        </p:nvSpPr>
        <p:spPr>
          <a:xfrm>
            <a:off x="7577180" y="2418378"/>
            <a:ext cx="3631489" cy="864255"/>
          </a:xfrm>
        </p:spPr>
        <p:txBody>
          <a:bodyPr lIns="0" tIns="0" rIns="0" bIns="0">
            <a:noAutofit/>
          </a:bodyPr>
          <a:lstStyle>
            <a:lvl1pPr marL="0" indent="0">
              <a:lnSpc>
                <a:spcPct val="130000"/>
              </a:lnSpc>
              <a:buNone/>
              <a:defRPr sz="1200" b="0" i="0">
                <a:solidFill>
                  <a:schemeClr val="tx1"/>
                </a:solidFill>
                <a:latin typeface="Sole Repsol Text" panose="020B0503020204020204" pitchFamily="34" charset="0"/>
                <a:cs typeface="Sole Repsol Text" panose="020B0503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consectetuer</a:t>
            </a:r>
            <a:r>
              <a:rPr lang="es-ES"/>
              <a:t> </a:t>
            </a:r>
            <a:r>
              <a:rPr lang="es-ES" err="1"/>
              <a:t>adipiscing</a:t>
            </a:r>
            <a:r>
              <a:rPr lang="es-ES"/>
              <a:t> </a:t>
            </a:r>
            <a:r>
              <a:rPr lang="es-ES" err="1"/>
              <a:t>elit</a:t>
            </a:r>
            <a:r>
              <a:rPr lang="es-ES"/>
              <a:t>, sed </a:t>
            </a:r>
            <a:r>
              <a:rPr lang="es-ES" err="1"/>
              <a:t>diam</a:t>
            </a:r>
            <a:r>
              <a:rPr lang="es-ES"/>
              <a:t> </a:t>
            </a:r>
            <a:r>
              <a:rPr lang="es-ES" err="1"/>
              <a:t>nonummy</a:t>
            </a:r>
            <a:r>
              <a:rPr lang="es-ES"/>
              <a:t> </a:t>
            </a:r>
            <a:r>
              <a:rPr lang="es-ES" err="1"/>
              <a:t>nibh</a:t>
            </a:r>
            <a:r>
              <a:rPr lang="es-ES"/>
              <a:t> </a:t>
            </a:r>
            <a:r>
              <a:rPr lang="es-ES" err="1"/>
              <a:t>euismod</a:t>
            </a:r>
            <a:r>
              <a:rPr lang="es-ES"/>
              <a:t> </a:t>
            </a:r>
            <a:r>
              <a:rPr lang="es-ES" err="1"/>
              <a:t>tincidunt</a:t>
            </a:r>
            <a:r>
              <a:rPr lang="es-ES"/>
              <a:t> ut </a:t>
            </a:r>
            <a:r>
              <a:rPr lang="es-ES" err="1"/>
              <a:t>laoreet</a:t>
            </a:r>
            <a:r>
              <a:rPr lang="es-ES"/>
              <a:t> </a:t>
            </a:r>
            <a:r>
              <a:rPr lang="es-ES" err="1"/>
              <a:t>destacat</a:t>
            </a:r>
            <a:r>
              <a:rPr lang="es-ES"/>
              <a:t> magna </a:t>
            </a:r>
            <a:r>
              <a:rPr lang="es-ES" err="1"/>
              <a:t>aliquam</a:t>
            </a:r>
            <a:r>
              <a:rPr lang="es-ES"/>
              <a:t> </a:t>
            </a:r>
            <a:r>
              <a:rPr lang="es-ES" err="1"/>
              <a:t>erat</a:t>
            </a:r>
            <a:r>
              <a:rPr lang="es-ES"/>
              <a:t> </a:t>
            </a:r>
            <a:r>
              <a:rPr lang="es-ES" err="1"/>
              <a:t>volutpat</a:t>
            </a:r>
            <a:r>
              <a:rPr lang="es-ES"/>
              <a:t>. </a:t>
            </a:r>
            <a:r>
              <a:rPr lang="es-ES" err="1"/>
              <a:t>Destacat</a:t>
            </a:r>
            <a:r>
              <a:rPr lang="es-ES"/>
              <a:t> ut </a:t>
            </a:r>
            <a:r>
              <a:rPr lang="es-ES" err="1"/>
              <a:t>wisi</a:t>
            </a:r>
            <a:r>
              <a:rPr lang="es-ES"/>
              <a:t> </a:t>
            </a:r>
            <a:r>
              <a:rPr lang="es-ES" err="1"/>
              <a:t>enim</a:t>
            </a:r>
            <a:r>
              <a:rPr lang="es-ES"/>
              <a:t> ad </a:t>
            </a:r>
            <a:r>
              <a:rPr lang="es-ES" err="1"/>
              <a:t>minim</a:t>
            </a:r>
            <a:r>
              <a:rPr lang="es-ES"/>
              <a:t>.</a:t>
            </a:r>
          </a:p>
          <a:p>
            <a:pPr lvl="0"/>
            <a:endParaRPr lang="es-ES" err="1"/>
          </a:p>
        </p:txBody>
      </p:sp>
      <p:sp>
        <p:nvSpPr>
          <p:cNvPr id="23" name="Marcador de texto 5">
            <a:extLst>
              <a:ext uri="{FF2B5EF4-FFF2-40B4-BE49-F238E27FC236}">
                <a16:creationId xmlns:a16="http://schemas.microsoft.com/office/drawing/2014/main" id="{16D2863E-AF63-A430-423F-03132E9016A7}"/>
              </a:ext>
            </a:extLst>
          </p:cNvPr>
          <p:cNvSpPr>
            <a:spLocks noGrp="1"/>
          </p:cNvSpPr>
          <p:nvPr>
            <p:ph type="body" sz="quarter" idx="37" hasCustomPrompt="1"/>
          </p:nvPr>
        </p:nvSpPr>
        <p:spPr>
          <a:xfrm>
            <a:off x="7577655" y="3873252"/>
            <a:ext cx="2952750" cy="560951"/>
          </a:xfrm>
        </p:spPr>
        <p:txBody>
          <a:bodyPr lIns="0" tIns="0" rIns="0" bIns="0">
            <a:noAutofit/>
          </a:bodyPr>
          <a:lstStyle>
            <a:lvl1pPr marL="0" indent="0" algn="l">
              <a:lnSpc>
                <a:spcPct val="100000"/>
              </a:lnSpc>
              <a:buNone/>
              <a:defRPr sz="17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err="1"/>
              <a:t>Lorem</a:t>
            </a:r>
            <a:r>
              <a:rPr lang="es-ES"/>
              <a:t> </a:t>
            </a:r>
            <a:r>
              <a:rPr lang="es-ES" err="1"/>
              <a:t>ipsum</a:t>
            </a:r>
            <a:r>
              <a:rPr lang="es-ES"/>
              <a:t> dolor </a:t>
            </a:r>
            <a:r>
              <a:rPr lang="es-ES" err="1"/>
              <a:t>sit</a:t>
            </a:r>
            <a:r>
              <a:rPr lang="es-ES"/>
              <a:t> </a:t>
            </a:r>
            <a:r>
              <a:rPr lang="es-ES" err="1"/>
              <a:t>amet</a:t>
            </a:r>
            <a:r>
              <a:rPr lang="es-ES"/>
              <a:t> </a:t>
            </a:r>
            <a:r>
              <a:rPr lang="es-ES" err="1"/>
              <a:t>adipiscing</a:t>
            </a:r>
            <a:r>
              <a:rPr lang="es-ES"/>
              <a:t> </a:t>
            </a:r>
            <a:r>
              <a:rPr lang="es-ES" err="1"/>
              <a:t>elit</a:t>
            </a:r>
            <a:endParaRPr lang="es-ES"/>
          </a:p>
        </p:txBody>
      </p:sp>
      <p:sp>
        <p:nvSpPr>
          <p:cNvPr id="24" name="Marcador de texto 14">
            <a:extLst>
              <a:ext uri="{FF2B5EF4-FFF2-40B4-BE49-F238E27FC236}">
                <a16:creationId xmlns:a16="http://schemas.microsoft.com/office/drawing/2014/main" id="{6F37CA8D-1376-06C2-259A-77A0083CFA35}"/>
              </a:ext>
            </a:extLst>
          </p:cNvPr>
          <p:cNvSpPr>
            <a:spLocks noGrp="1"/>
          </p:cNvSpPr>
          <p:nvPr>
            <p:ph type="body" sz="quarter" idx="38" hasCustomPrompt="1"/>
          </p:nvPr>
        </p:nvSpPr>
        <p:spPr>
          <a:xfrm>
            <a:off x="7577180" y="4535742"/>
            <a:ext cx="3631489" cy="864255"/>
          </a:xfrm>
        </p:spPr>
        <p:txBody>
          <a:bodyPr lIns="0" tIns="0" rIns="0" bIns="0">
            <a:noAutofit/>
          </a:bodyPr>
          <a:lstStyle>
            <a:lvl1pPr marL="0" indent="0">
              <a:lnSpc>
                <a:spcPct val="130000"/>
              </a:lnSpc>
              <a:buNone/>
              <a:defRPr sz="1200" b="0" i="0">
                <a:solidFill>
                  <a:schemeClr val="tx1"/>
                </a:solidFill>
                <a:latin typeface="Sole Repsol Text" panose="020B0503020204020204" pitchFamily="34" charset="0"/>
                <a:cs typeface="Sole Repsol Text" panose="020B0503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consectetuer</a:t>
            </a:r>
            <a:r>
              <a:rPr lang="es-ES"/>
              <a:t> </a:t>
            </a:r>
            <a:r>
              <a:rPr lang="es-ES" err="1"/>
              <a:t>adipiscing</a:t>
            </a:r>
            <a:r>
              <a:rPr lang="es-ES"/>
              <a:t> </a:t>
            </a:r>
            <a:r>
              <a:rPr lang="es-ES" err="1"/>
              <a:t>elit</a:t>
            </a:r>
            <a:r>
              <a:rPr lang="es-ES"/>
              <a:t>, sed </a:t>
            </a:r>
            <a:r>
              <a:rPr lang="es-ES" err="1"/>
              <a:t>diam</a:t>
            </a:r>
            <a:r>
              <a:rPr lang="es-ES"/>
              <a:t> </a:t>
            </a:r>
            <a:r>
              <a:rPr lang="es-ES" err="1"/>
              <a:t>nonummy</a:t>
            </a:r>
            <a:r>
              <a:rPr lang="es-ES"/>
              <a:t> </a:t>
            </a:r>
            <a:r>
              <a:rPr lang="es-ES" err="1"/>
              <a:t>nibh</a:t>
            </a:r>
            <a:r>
              <a:rPr lang="es-ES"/>
              <a:t> </a:t>
            </a:r>
            <a:r>
              <a:rPr lang="es-ES" err="1"/>
              <a:t>euismod</a:t>
            </a:r>
            <a:r>
              <a:rPr lang="es-ES"/>
              <a:t> </a:t>
            </a:r>
            <a:r>
              <a:rPr lang="es-ES" err="1"/>
              <a:t>tincidunt</a:t>
            </a:r>
            <a:r>
              <a:rPr lang="es-ES"/>
              <a:t> ut </a:t>
            </a:r>
            <a:r>
              <a:rPr lang="es-ES" err="1"/>
              <a:t>laoreet</a:t>
            </a:r>
            <a:r>
              <a:rPr lang="es-ES"/>
              <a:t> </a:t>
            </a:r>
            <a:r>
              <a:rPr lang="es-ES" err="1"/>
              <a:t>destacat</a:t>
            </a:r>
            <a:r>
              <a:rPr lang="es-ES"/>
              <a:t> magna </a:t>
            </a:r>
            <a:r>
              <a:rPr lang="es-ES" err="1"/>
              <a:t>aliquam</a:t>
            </a:r>
            <a:r>
              <a:rPr lang="es-ES"/>
              <a:t> </a:t>
            </a:r>
            <a:r>
              <a:rPr lang="es-ES" err="1"/>
              <a:t>erat</a:t>
            </a:r>
            <a:r>
              <a:rPr lang="es-ES"/>
              <a:t> </a:t>
            </a:r>
            <a:r>
              <a:rPr lang="es-ES" err="1"/>
              <a:t>volutpat</a:t>
            </a:r>
            <a:r>
              <a:rPr lang="es-ES"/>
              <a:t>. </a:t>
            </a:r>
            <a:r>
              <a:rPr lang="es-ES" err="1"/>
              <a:t>Destacat</a:t>
            </a:r>
            <a:r>
              <a:rPr lang="es-ES"/>
              <a:t> ut </a:t>
            </a:r>
            <a:r>
              <a:rPr lang="es-ES" err="1"/>
              <a:t>wisi</a:t>
            </a:r>
            <a:r>
              <a:rPr lang="es-ES"/>
              <a:t> </a:t>
            </a:r>
            <a:r>
              <a:rPr lang="es-ES" err="1"/>
              <a:t>enim</a:t>
            </a:r>
            <a:r>
              <a:rPr lang="es-ES"/>
              <a:t> ad </a:t>
            </a:r>
            <a:r>
              <a:rPr lang="es-ES" err="1"/>
              <a:t>minim</a:t>
            </a:r>
            <a:r>
              <a:rPr lang="es-ES"/>
              <a:t>.</a:t>
            </a:r>
          </a:p>
          <a:p>
            <a:pPr lvl="0"/>
            <a:endParaRPr lang="es-ES" err="1"/>
          </a:p>
        </p:txBody>
      </p:sp>
      <p:sp>
        <p:nvSpPr>
          <p:cNvPr id="3" name="Marcador de pie de página 4">
            <a:extLst>
              <a:ext uri="{FF2B5EF4-FFF2-40B4-BE49-F238E27FC236}">
                <a16:creationId xmlns:a16="http://schemas.microsoft.com/office/drawing/2014/main" id="{B416203D-5FBF-6AD9-0DD8-004D07AD14AB}"/>
              </a:ext>
            </a:extLst>
          </p:cNvPr>
          <p:cNvSpPr>
            <a:spLocks noGrp="1"/>
          </p:cNvSpPr>
          <p:nvPr>
            <p:ph type="ftr" sz="quarter" idx="3"/>
          </p:nvPr>
        </p:nvSpPr>
        <p:spPr>
          <a:xfrm>
            <a:off x="7767452" y="6495226"/>
            <a:ext cx="4114800" cy="238125"/>
          </a:xfrm>
          <a:prstGeom prst="rect">
            <a:avLst/>
          </a:prstGeom>
        </p:spPr>
        <p:txBody>
          <a:bodyPr vert="horz" lIns="91440" tIns="45720" rIns="91440" bIns="45720" rtlCol="0" anchor="ctr"/>
          <a:lstStyle>
            <a:lvl1pPr algn="r">
              <a:defRPr sz="800" b="0" i="0">
                <a:solidFill>
                  <a:schemeClr val="tx1"/>
                </a:solidFill>
                <a:latin typeface="Sole Repsol Text" panose="020B0503020204020204" pitchFamily="34" charset="0"/>
                <a:cs typeface="Sole Repsol Text" panose="020B0503020204020204" pitchFamily="34" charset="0"/>
              </a:defRPr>
            </a:lvl1pPr>
          </a:lstStyle>
          <a:p>
            <a:r>
              <a:rPr lang="es-ES"/>
              <a:t>© Repsol, SA (Madrid, 2024). Todos los derechos reservados.</a:t>
            </a:r>
          </a:p>
        </p:txBody>
      </p:sp>
    </p:spTree>
    <p:extLst>
      <p:ext uri="{BB962C8B-B14F-4D97-AF65-F5344CB8AC3E}">
        <p14:creationId xmlns:p14="http://schemas.microsoft.com/office/powerpoint/2010/main" val="19767216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res tarjetas pequeñas">
    <p:spTree>
      <p:nvGrpSpPr>
        <p:cNvPr id="1" name=""/>
        <p:cNvGrpSpPr/>
        <p:nvPr/>
      </p:nvGrpSpPr>
      <p:grpSpPr>
        <a:xfrm>
          <a:off x="0" y="0"/>
          <a:ext cx="0" cy="0"/>
          <a:chOff x="0" y="0"/>
          <a:chExt cx="0" cy="0"/>
        </a:xfrm>
      </p:grpSpPr>
      <p:sp>
        <p:nvSpPr>
          <p:cNvPr id="5" name="Marcador de texto 5">
            <a:extLst>
              <a:ext uri="{FF2B5EF4-FFF2-40B4-BE49-F238E27FC236}">
                <a16:creationId xmlns:a16="http://schemas.microsoft.com/office/drawing/2014/main" id="{0F0C310C-120B-BCA9-4361-3037212C4642}"/>
              </a:ext>
            </a:extLst>
          </p:cNvPr>
          <p:cNvSpPr>
            <a:spLocks noGrp="1"/>
          </p:cNvSpPr>
          <p:nvPr>
            <p:ph type="body" sz="quarter" idx="15" hasCustomPrompt="1"/>
          </p:nvPr>
        </p:nvSpPr>
        <p:spPr>
          <a:xfrm>
            <a:off x="415245" y="416838"/>
            <a:ext cx="5464855" cy="468085"/>
          </a:xfrm>
        </p:spPr>
        <p:txBody>
          <a:bodyPr lIns="0" tIns="0" rIns="0" bIns="0">
            <a:noAutofit/>
          </a:bodyPr>
          <a:lstStyle>
            <a:lvl1pPr marL="0" indent="0" algn="l">
              <a:buNone/>
              <a:defRPr sz="28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Tres tarjetas pequeñas</a:t>
            </a:r>
          </a:p>
        </p:txBody>
      </p:sp>
      <p:sp>
        <p:nvSpPr>
          <p:cNvPr id="7" name="Marcador de texto 5">
            <a:extLst>
              <a:ext uri="{FF2B5EF4-FFF2-40B4-BE49-F238E27FC236}">
                <a16:creationId xmlns:a16="http://schemas.microsoft.com/office/drawing/2014/main" id="{5CF742DB-BD02-301D-EE5B-ABE9360E7116}"/>
              </a:ext>
            </a:extLst>
          </p:cNvPr>
          <p:cNvSpPr>
            <a:spLocks noGrp="1"/>
          </p:cNvSpPr>
          <p:nvPr>
            <p:ph type="body" sz="quarter" idx="16" hasCustomPrompt="1"/>
          </p:nvPr>
        </p:nvSpPr>
        <p:spPr>
          <a:xfrm>
            <a:off x="407988" y="884923"/>
            <a:ext cx="5472112" cy="226377"/>
          </a:xfrm>
        </p:spPr>
        <p:txBody>
          <a:bodyPr lIns="0" tIns="0" rIns="0" bIns="0">
            <a:noAutofit/>
          </a:bodyPr>
          <a:lstStyle>
            <a:lvl1pPr marL="0" indent="0" algn="l">
              <a:buNone/>
              <a:defRPr sz="1600" b="0" i="0">
                <a:solidFill>
                  <a:schemeClr val="accent6"/>
                </a:solidFill>
                <a:latin typeface="Sole Repsol Display" panose="020B0604020204020204" pitchFamily="34" charset="0"/>
                <a:cs typeface="Sole Repsol Display"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Subtítulo</a:t>
            </a:r>
          </a:p>
        </p:txBody>
      </p:sp>
      <p:sp>
        <p:nvSpPr>
          <p:cNvPr id="8" name="Marcador de texto 5">
            <a:extLst>
              <a:ext uri="{FF2B5EF4-FFF2-40B4-BE49-F238E27FC236}">
                <a16:creationId xmlns:a16="http://schemas.microsoft.com/office/drawing/2014/main" id="{AE653D2C-CE5B-1C31-8C2B-D02F518C76B7}"/>
              </a:ext>
            </a:extLst>
          </p:cNvPr>
          <p:cNvSpPr>
            <a:spLocks noGrp="1"/>
          </p:cNvSpPr>
          <p:nvPr>
            <p:ph type="body" sz="quarter" idx="19" hasCustomPrompt="1"/>
          </p:nvPr>
        </p:nvSpPr>
        <p:spPr>
          <a:xfrm>
            <a:off x="1479550" y="2428939"/>
            <a:ext cx="2282825" cy="439737"/>
          </a:xfrm>
        </p:spPr>
        <p:txBody>
          <a:bodyPr lIns="0" tIns="0" rIns="0" bIns="0">
            <a:noAutofit/>
          </a:bodyPr>
          <a:lstStyle>
            <a:lvl1pPr marL="0" indent="0" algn="l">
              <a:lnSpc>
                <a:spcPct val="100000"/>
              </a:lnSpc>
              <a:buNone/>
              <a:defRPr sz="14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err="1"/>
              <a:t>Lorem</a:t>
            </a:r>
            <a:r>
              <a:rPr lang="es-ES"/>
              <a:t> </a:t>
            </a:r>
            <a:r>
              <a:rPr lang="es-ES" err="1"/>
              <a:t>ipsum</a:t>
            </a:r>
            <a:r>
              <a:rPr lang="es-ES"/>
              <a:t> dolor  </a:t>
            </a:r>
            <a:r>
              <a:rPr lang="es-ES" err="1"/>
              <a:t>amet</a:t>
            </a:r>
            <a:r>
              <a:rPr lang="es-ES"/>
              <a:t> </a:t>
            </a:r>
            <a:r>
              <a:rPr lang="es-ES" err="1"/>
              <a:t>adipiscing</a:t>
            </a:r>
            <a:endParaRPr lang="es-ES"/>
          </a:p>
        </p:txBody>
      </p:sp>
      <p:sp>
        <p:nvSpPr>
          <p:cNvPr id="9" name="Marcador de texto 14">
            <a:extLst>
              <a:ext uri="{FF2B5EF4-FFF2-40B4-BE49-F238E27FC236}">
                <a16:creationId xmlns:a16="http://schemas.microsoft.com/office/drawing/2014/main" id="{02D033CB-3D58-0177-AB4D-0FC007F5816E}"/>
              </a:ext>
            </a:extLst>
          </p:cNvPr>
          <p:cNvSpPr>
            <a:spLocks noGrp="1"/>
          </p:cNvSpPr>
          <p:nvPr>
            <p:ph type="body" sz="quarter" idx="27" hasCustomPrompt="1"/>
          </p:nvPr>
        </p:nvSpPr>
        <p:spPr>
          <a:xfrm>
            <a:off x="1466850" y="3083922"/>
            <a:ext cx="2514600" cy="1098082"/>
          </a:xfrm>
        </p:spPr>
        <p:txBody>
          <a:bodyPr lIns="0" tIns="0" rIns="0" bIns="0">
            <a:noAutofit/>
          </a:bodyPr>
          <a:lstStyle>
            <a:lvl1pPr marL="0" indent="0">
              <a:lnSpc>
                <a:spcPct val="120000"/>
              </a:lnSpc>
              <a:buNone/>
              <a:defRPr sz="1100" b="0" i="0">
                <a:solidFill>
                  <a:schemeClr val="tx1"/>
                </a:solidFill>
                <a:latin typeface="Sole Repsol Text" panose="020B0503020204020204" pitchFamily="34" charset="0"/>
                <a:cs typeface="Sole Repsol Text" panose="020B0503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sit</a:t>
            </a:r>
            <a:r>
              <a:rPr lang="es-ES"/>
              <a:t> </a:t>
            </a:r>
            <a:r>
              <a:rPr lang="es-ES" err="1"/>
              <a:t>amet</a:t>
            </a:r>
            <a:r>
              <a:rPr lang="es-ES"/>
              <a:t>, </a:t>
            </a:r>
            <a:r>
              <a:rPr lang="es-ES" err="1"/>
              <a:t>aliquam</a:t>
            </a:r>
            <a:r>
              <a:rPr lang="es-ES"/>
              <a:t> </a:t>
            </a:r>
            <a:r>
              <a:rPr lang="es-ES" err="1"/>
              <a:t>elit</a:t>
            </a:r>
            <a:r>
              <a:rPr lang="es-ES"/>
              <a:t> </a:t>
            </a:r>
            <a:r>
              <a:rPr lang="es-ES" err="1"/>
              <a:t>consectetuer</a:t>
            </a:r>
            <a:r>
              <a:rPr lang="es-ES"/>
              <a:t>, sed </a:t>
            </a:r>
            <a:r>
              <a:rPr lang="es-ES" err="1"/>
              <a:t>diam</a:t>
            </a:r>
            <a:r>
              <a:rPr lang="es-ES"/>
              <a:t> </a:t>
            </a:r>
            <a:r>
              <a:rPr lang="es-ES" err="1"/>
              <a:t>nonummy</a:t>
            </a:r>
            <a:r>
              <a:rPr lang="es-ES"/>
              <a:t> </a:t>
            </a:r>
            <a:r>
              <a:rPr lang="es-ES" err="1"/>
              <a:t>nibh</a:t>
            </a:r>
            <a:r>
              <a:rPr lang="es-ES"/>
              <a:t> </a:t>
            </a:r>
            <a:r>
              <a:rPr lang="es-ES" err="1"/>
              <a:t>euismod</a:t>
            </a:r>
            <a:r>
              <a:rPr lang="es-ES"/>
              <a:t> </a:t>
            </a:r>
            <a:r>
              <a:rPr lang="es-ES" err="1"/>
              <a:t>tincidunt</a:t>
            </a:r>
            <a:r>
              <a:rPr lang="es-ES"/>
              <a:t> ut </a:t>
            </a:r>
            <a:r>
              <a:rPr lang="es-ES" err="1"/>
              <a:t>laoreet</a:t>
            </a:r>
            <a:r>
              <a:rPr lang="es-ES"/>
              <a:t> </a:t>
            </a:r>
            <a:r>
              <a:rPr lang="es-ES" err="1"/>
              <a:t>destacat</a:t>
            </a:r>
            <a:r>
              <a:rPr lang="es-ES"/>
              <a:t> magna </a:t>
            </a:r>
            <a:r>
              <a:rPr lang="es-ES" err="1"/>
              <a:t>aliquam</a:t>
            </a:r>
            <a:r>
              <a:rPr lang="es-ES"/>
              <a:t> </a:t>
            </a:r>
            <a:r>
              <a:rPr lang="es-ES" err="1"/>
              <a:t>erat</a:t>
            </a:r>
            <a:r>
              <a:rPr lang="es-ES"/>
              <a:t> </a:t>
            </a:r>
            <a:r>
              <a:rPr lang="es-ES" err="1"/>
              <a:t>enim</a:t>
            </a:r>
            <a:r>
              <a:rPr lang="es-ES"/>
              <a:t> </a:t>
            </a:r>
            <a:r>
              <a:rPr lang="es-ES" err="1"/>
              <a:t>wisi</a:t>
            </a:r>
            <a:r>
              <a:rPr lang="es-ES"/>
              <a:t> </a:t>
            </a:r>
            <a:r>
              <a:rPr lang="es-ES" err="1"/>
              <a:t>enim</a:t>
            </a:r>
            <a:r>
              <a:rPr lang="es-ES"/>
              <a:t> ad </a:t>
            </a:r>
            <a:r>
              <a:rPr lang="es-ES" err="1"/>
              <a:t>minim</a:t>
            </a:r>
            <a:r>
              <a:rPr lang="es-ES"/>
              <a:t>.</a:t>
            </a:r>
          </a:p>
        </p:txBody>
      </p:sp>
      <p:sp>
        <p:nvSpPr>
          <p:cNvPr id="10" name="Marcador de texto 5">
            <a:extLst>
              <a:ext uri="{FF2B5EF4-FFF2-40B4-BE49-F238E27FC236}">
                <a16:creationId xmlns:a16="http://schemas.microsoft.com/office/drawing/2014/main" id="{C2B3003E-44B9-5240-F86C-4C9C0443FAD3}"/>
              </a:ext>
            </a:extLst>
          </p:cNvPr>
          <p:cNvSpPr>
            <a:spLocks noGrp="1"/>
          </p:cNvSpPr>
          <p:nvPr>
            <p:ph type="body" sz="quarter" idx="28" hasCustomPrompt="1"/>
          </p:nvPr>
        </p:nvSpPr>
        <p:spPr>
          <a:xfrm>
            <a:off x="4874883" y="2428939"/>
            <a:ext cx="2282825" cy="560951"/>
          </a:xfrm>
        </p:spPr>
        <p:txBody>
          <a:bodyPr lIns="0" tIns="0" rIns="0" bIns="0">
            <a:noAutofit/>
          </a:bodyPr>
          <a:lstStyle>
            <a:lvl1pPr marL="0" indent="0" algn="l">
              <a:lnSpc>
                <a:spcPct val="100000"/>
              </a:lnSpc>
              <a:buNone/>
              <a:defRPr sz="14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err="1"/>
              <a:t>Lorem</a:t>
            </a:r>
            <a:r>
              <a:rPr lang="es-ES"/>
              <a:t> </a:t>
            </a:r>
            <a:r>
              <a:rPr lang="es-ES" err="1"/>
              <a:t>ipsum</a:t>
            </a:r>
            <a:r>
              <a:rPr lang="es-ES"/>
              <a:t> dolor  </a:t>
            </a:r>
            <a:r>
              <a:rPr lang="es-ES" err="1"/>
              <a:t>amet</a:t>
            </a:r>
            <a:r>
              <a:rPr lang="es-ES"/>
              <a:t> </a:t>
            </a:r>
            <a:r>
              <a:rPr lang="es-ES" err="1"/>
              <a:t>adipiscing</a:t>
            </a:r>
            <a:endParaRPr lang="es-ES"/>
          </a:p>
        </p:txBody>
      </p:sp>
      <p:sp>
        <p:nvSpPr>
          <p:cNvPr id="11" name="Marcador de texto 14">
            <a:extLst>
              <a:ext uri="{FF2B5EF4-FFF2-40B4-BE49-F238E27FC236}">
                <a16:creationId xmlns:a16="http://schemas.microsoft.com/office/drawing/2014/main" id="{7A654C0D-84BA-13CA-0D64-BC08B6E78C48}"/>
              </a:ext>
            </a:extLst>
          </p:cNvPr>
          <p:cNvSpPr>
            <a:spLocks noGrp="1"/>
          </p:cNvSpPr>
          <p:nvPr>
            <p:ph type="body" sz="quarter" idx="29" hasCustomPrompt="1"/>
          </p:nvPr>
        </p:nvSpPr>
        <p:spPr>
          <a:xfrm>
            <a:off x="4862182" y="3083922"/>
            <a:ext cx="2592717" cy="1098082"/>
          </a:xfrm>
        </p:spPr>
        <p:txBody>
          <a:bodyPr lIns="0" tIns="0" rIns="0" bIns="0">
            <a:noAutofit/>
          </a:bodyPr>
          <a:lstStyle>
            <a:lvl1pPr marL="0" indent="0">
              <a:lnSpc>
                <a:spcPct val="120000"/>
              </a:lnSpc>
              <a:buNone/>
              <a:defRPr sz="1100" b="0" i="0">
                <a:solidFill>
                  <a:schemeClr val="tx1"/>
                </a:solidFill>
                <a:latin typeface="Sole Repsol Text" panose="020B0503020204020204" pitchFamily="34" charset="0"/>
                <a:cs typeface="Sole Repsol Text" panose="020B0503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sit</a:t>
            </a:r>
            <a:r>
              <a:rPr lang="es-ES"/>
              <a:t> </a:t>
            </a:r>
            <a:r>
              <a:rPr lang="es-ES" err="1"/>
              <a:t>amet</a:t>
            </a:r>
            <a:r>
              <a:rPr lang="es-ES"/>
              <a:t>, </a:t>
            </a:r>
            <a:r>
              <a:rPr lang="es-ES" err="1"/>
              <a:t>aliquam</a:t>
            </a:r>
            <a:r>
              <a:rPr lang="es-ES"/>
              <a:t> </a:t>
            </a:r>
            <a:r>
              <a:rPr lang="es-ES" err="1"/>
              <a:t>consectetuer</a:t>
            </a:r>
            <a:r>
              <a:rPr lang="es-ES"/>
              <a:t> </a:t>
            </a:r>
            <a:r>
              <a:rPr lang="es-ES" err="1"/>
              <a:t>adipiscing</a:t>
            </a:r>
            <a:r>
              <a:rPr lang="es-ES"/>
              <a:t> </a:t>
            </a:r>
            <a:r>
              <a:rPr lang="es-ES" err="1"/>
              <a:t>elit</a:t>
            </a:r>
            <a:r>
              <a:rPr lang="es-ES"/>
              <a:t>, sed </a:t>
            </a:r>
            <a:r>
              <a:rPr lang="es-ES" err="1"/>
              <a:t>diam</a:t>
            </a:r>
            <a:r>
              <a:rPr lang="es-ES"/>
              <a:t> </a:t>
            </a:r>
            <a:r>
              <a:rPr lang="es-ES" err="1"/>
              <a:t>nonummy</a:t>
            </a:r>
            <a:r>
              <a:rPr lang="es-ES"/>
              <a:t> </a:t>
            </a:r>
            <a:r>
              <a:rPr lang="es-ES" err="1"/>
              <a:t>nibh</a:t>
            </a:r>
            <a:r>
              <a:rPr lang="es-ES"/>
              <a:t> </a:t>
            </a:r>
            <a:r>
              <a:rPr lang="es-ES" err="1"/>
              <a:t>euismod</a:t>
            </a:r>
            <a:r>
              <a:rPr lang="es-ES"/>
              <a:t> </a:t>
            </a:r>
            <a:r>
              <a:rPr lang="es-ES" err="1"/>
              <a:t>tincidunt</a:t>
            </a:r>
            <a:r>
              <a:rPr lang="es-ES"/>
              <a:t> </a:t>
            </a:r>
            <a:r>
              <a:rPr lang="es-ES" err="1"/>
              <a:t>laoreet</a:t>
            </a:r>
            <a:r>
              <a:rPr lang="es-ES"/>
              <a:t> </a:t>
            </a:r>
            <a:r>
              <a:rPr lang="es-ES" err="1"/>
              <a:t>destacat</a:t>
            </a:r>
            <a:r>
              <a:rPr lang="es-ES"/>
              <a:t> magna </a:t>
            </a:r>
            <a:r>
              <a:rPr lang="es-ES" err="1"/>
              <a:t>erat</a:t>
            </a:r>
            <a:r>
              <a:rPr lang="es-ES"/>
              <a:t> </a:t>
            </a:r>
            <a:r>
              <a:rPr lang="es-ES" err="1"/>
              <a:t>tation</a:t>
            </a:r>
            <a:r>
              <a:rPr lang="es-ES"/>
              <a:t>. </a:t>
            </a:r>
            <a:r>
              <a:rPr lang="es-ES" err="1"/>
              <a:t>Destacat</a:t>
            </a:r>
            <a:r>
              <a:rPr lang="es-ES"/>
              <a:t> ut </a:t>
            </a:r>
            <a:r>
              <a:rPr lang="es-ES" err="1"/>
              <a:t>wisi</a:t>
            </a:r>
            <a:r>
              <a:rPr lang="es-ES"/>
              <a:t> </a:t>
            </a:r>
            <a:r>
              <a:rPr lang="es-ES" err="1"/>
              <a:t>enim</a:t>
            </a:r>
            <a:r>
              <a:rPr lang="es-ES"/>
              <a:t> ad </a:t>
            </a:r>
            <a:r>
              <a:rPr lang="es-ES" err="1"/>
              <a:t>minim</a:t>
            </a:r>
            <a:r>
              <a:rPr lang="es-ES"/>
              <a:t> ut </a:t>
            </a:r>
            <a:r>
              <a:rPr lang="es-ES" err="1"/>
              <a:t>veniam</a:t>
            </a:r>
            <a:r>
              <a:rPr lang="es-ES"/>
              <a:t>, quis </a:t>
            </a:r>
            <a:r>
              <a:rPr lang="es-ES" err="1"/>
              <a:t>nostrud</a:t>
            </a:r>
            <a:r>
              <a:rPr lang="es-ES"/>
              <a:t> </a:t>
            </a:r>
            <a:r>
              <a:rPr lang="es-ES" err="1"/>
              <a:t>exerci</a:t>
            </a:r>
            <a:r>
              <a:rPr lang="es-ES"/>
              <a:t> </a:t>
            </a:r>
            <a:r>
              <a:rPr lang="es-ES" err="1"/>
              <a:t>tation</a:t>
            </a:r>
            <a:r>
              <a:rPr lang="es-ES"/>
              <a:t> </a:t>
            </a:r>
            <a:r>
              <a:rPr lang="es-ES" err="1"/>
              <a:t>ullamcorper</a:t>
            </a:r>
            <a:r>
              <a:rPr lang="es-ES"/>
              <a:t> </a:t>
            </a:r>
            <a:r>
              <a:rPr lang="es-ES" err="1"/>
              <a:t>minim</a:t>
            </a:r>
            <a:r>
              <a:rPr lang="es-ES"/>
              <a:t>.</a:t>
            </a:r>
          </a:p>
        </p:txBody>
      </p:sp>
      <p:sp>
        <p:nvSpPr>
          <p:cNvPr id="12" name="Marcador de texto 5">
            <a:extLst>
              <a:ext uri="{FF2B5EF4-FFF2-40B4-BE49-F238E27FC236}">
                <a16:creationId xmlns:a16="http://schemas.microsoft.com/office/drawing/2014/main" id="{EFBB771B-8E57-19C5-F926-4A5ED84E81E0}"/>
              </a:ext>
            </a:extLst>
          </p:cNvPr>
          <p:cNvSpPr>
            <a:spLocks noGrp="1"/>
          </p:cNvSpPr>
          <p:nvPr>
            <p:ph type="body" sz="quarter" idx="30" hasCustomPrompt="1"/>
          </p:nvPr>
        </p:nvSpPr>
        <p:spPr>
          <a:xfrm>
            <a:off x="8268827" y="2428939"/>
            <a:ext cx="2282825" cy="560951"/>
          </a:xfrm>
        </p:spPr>
        <p:txBody>
          <a:bodyPr lIns="0" tIns="0" rIns="0" bIns="0">
            <a:noAutofit/>
          </a:bodyPr>
          <a:lstStyle>
            <a:lvl1pPr marL="0" indent="0" algn="l">
              <a:lnSpc>
                <a:spcPct val="100000"/>
              </a:lnSpc>
              <a:buNone/>
              <a:defRPr sz="14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err="1"/>
              <a:t>Lorem</a:t>
            </a:r>
            <a:r>
              <a:rPr lang="es-ES"/>
              <a:t> </a:t>
            </a:r>
            <a:r>
              <a:rPr lang="es-ES" err="1"/>
              <a:t>ipsum</a:t>
            </a:r>
            <a:r>
              <a:rPr lang="es-ES"/>
              <a:t> dolor  </a:t>
            </a:r>
            <a:r>
              <a:rPr lang="es-ES" err="1"/>
              <a:t>amet</a:t>
            </a:r>
            <a:r>
              <a:rPr lang="es-ES"/>
              <a:t> </a:t>
            </a:r>
            <a:r>
              <a:rPr lang="es-ES" err="1"/>
              <a:t>adipiscing</a:t>
            </a:r>
            <a:endParaRPr lang="es-ES"/>
          </a:p>
        </p:txBody>
      </p:sp>
      <p:sp>
        <p:nvSpPr>
          <p:cNvPr id="13" name="Marcador de texto 14">
            <a:extLst>
              <a:ext uri="{FF2B5EF4-FFF2-40B4-BE49-F238E27FC236}">
                <a16:creationId xmlns:a16="http://schemas.microsoft.com/office/drawing/2014/main" id="{6A8219C2-B0E6-96B5-5DB4-94C08160037A}"/>
              </a:ext>
            </a:extLst>
          </p:cNvPr>
          <p:cNvSpPr>
            <a:spLocks noGrp="1"/>
          </p:cNvSpPr>
          <p:nvPr>
            <p:ph type="body" sz="quarter" idx="31" hasCustomPrompt="1"/>
          </p:nvPr>
        </p:nvSpPr>
        <p:spPr>
          <a:xfrm>
            <a:off x="8256126" y="3083922"/>
            <a:ext cx="2570623" cy="1098082"/>
          </a:xfrm>
        </p:spPr>
        <p:txBody>
          <a:bodyPr lIns="0" tIns="0" rIns="0" bIns="0">
            <a:noAutofit/>
          </a:bodyPr>
          <a:lstStyle>
            <a:lvl1pPr marL="0" indent="0">
              <a:lnSpc>
                <a:spcPct val="120000"/>
              </a:lnSpc>
              <a:buNone/>
              <a:defRPr sz="1100" b="0" i="0">
                <a:solidFill>
                  <a:schemeClr val="tx1"/>
                </a:solidFill>
                <a:latin typeface="Sole Repsol Text" panose="020B0503020204020204" pitchFamily="34" charset="0"/>
                <a:cs typeface="Sole Repsol Text" panose="020B0503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sit</a:t>
            </a:r>
            <a:r>
              <a:rPr lang="es-ES"/>
              <a:t> </a:t>
            </a:r>
            <a:r>
              <a:rPr lang="es-ES" err="1"/>
              <a:t>amet</a:t>
            </a:r>
            <a:r>
              <a:rPr lang="es-ES"/>
              <a:t>, </a:t>
            </a:r>
            <a:r>
              <a:rPr lang="es-ES" err="1"/>
              <a:t>aliquam</a:t>
            </a:r>
            <a:r>
              <a:rPr lang="es-ES"/>
              <a:t> </a:t>
            </a:r>
            <a:r>
              <a:rPr lang="es-ES" err="1"/>
              <a:t>elit</a:t>
            </a:r>
            <a:r>
              <a:rPr lang="es-ES"/>
              <a:t> </a:t>
            </a:r>
            <a:r>
              <a:rPr lang="es-ES" err="1"/>
              <a:t>consectetuer</a:t>
            </a:r>
            <a:r>
              <a:rPr lang="es-ES"/>
              <a:t>, sed </a:t>
            </a:r>
            <a:r>
              <a:rPr lang="es-ES" err="1"/>
              <a:t>diam</a:t>
            </a:r>
            <a:r>
              <a:rPr lang="es-ES"/>
              <a:t> </a:t>
            </a:r>
            <a:r>
              <a:rPr lang="es-ES" err="1"/>
              <a:t>nonummy</a:t>
            </a:r>
            <a:r>
              <a:rPr lang="es-ES"/>
              <a:t> </a:t>
            </a:r>
            <a:r>
              <a:rPr lang="es-ES" err="1"/>
              <a:t>nibh</a:t>
            </a:r>
            <a:r>
              <a:rPr lang="es-ES"/>
              <a:t> </a:t>
            </a:r>
            <a:r>
              <a:rPr lang="es-ES" err="1"/>
              <a:t>euismod</a:t>
            </a:r>
            <a:r>
              <a:rPr lang="es-ES"/>
              <a:t> </a:t>
            </a:r>
            <a:r>
              <a:rPr lang="es-ES" err="1"/>
              <a:t>tincidunt</a:t>
            </a:r>
            <a:r>
              <a:rPr lang="es-ES"/>
              <a:t>.</a:t>
            </a:r>
          </a:p>
        </p:txBody>
      </p:sp>
      <p:sp>
        <p:nvSpPr>
          <p:cNvPr id="2" name="Marcador de pie de página 4">
            <a:extLst>
              <a:ext uri="{FF2B5EF4-FFF2-40B4-BE49-F238E27FC236}">
                <a16:creationId xmlns:a16="http://schemas.microsoft.com/office/drawing/2014/main" id="{C19F8377-3688-1897-7F7D-52AFB051582B}"/>
              </a:ext>
            </a:extLst>
          </p:cNvPr>
          <p:cNvSpPr>
            <a:spLocks noGrp="1"/>
          </p:cNvSpPr>
          <p:nvPr>
            <p:ph type="ftr" sz="quarter" idx="3"/>
          </p:nvPr>
        </p:nvSpPr>
        <p:spPr>
          <a:xfrm>
            <a:off x="7767452" y="6495226"/>
            <a:ext cx="4114800" cy="238125"/>
          </a:xfrm>
          <a:prstGeom prst="rect">
            <a:avLst/>
          </a:prstGeom>
        </p:spPr>
        <p:txBody>
          <a:bodyPr vert="horz" lIns="91440" tIns="45720" rIns="91440" bIns="45720" rtlCol="0" anchor="ctr"/>
          <a:lstStyle>
            <a:lvl1pPr algn="r">
              <a:defRPr sz="800" b="0" i="0">
                <a:solidFill>
                  <a:schemeClr val="tx1"/>
                </a:solidFill>
                <a:latin typeface="Sole Repsol Text" panose="020B0503020204020204" pitchFamily="34" charset="0"/>
                <a:cs typeface="Sole Repsol Text" panose="020B0503020204020204" pitchFamily="34" charset="0"/>
              </a:defRPr>
            </a:lvl1pPr>
          </a:lstStyle>
          <a:p>
            <a:r>
              <a:rPr lang="es-ES"/>
              <a:t>© Repsol, SA (Madrid, 2024). Todos los derechos reservados.</a:t>
            </a:r>
          </a:p>
        </p:txBody>
      </p:sp>
    </p:spTree>
    <p:extLst>
      <p:ext uri="{BB962C8B-B14F-4D97-AF65-F5344CB8AC3E}">
        <p14:creationId xmlns:p14="http://schemas.microsoft.com/office/powerpoint/2010/main" val="22536711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is tarjetas pequeñas">
    <p:spTree>
      <p:nvGrpSpPr>
        <p:cNvPr id="1" name=""/>
        <p:cNvGrpSpPr/>
        <p:nvPr/>
      </p:nvGrpSpPr>
      <p:grpSpPr>
        <a:xfrm>
          <a:off x="0" y="0"/>
          <a:ext cx="0" cy="0"/>
          <a:chOff x="0" y="0"/>
          <a:chExt cx="0" cy="0"/>
        </a:xfrm>
      </p:grpSpPr>
      <p:sp>
        <p:nvSpPr>
          <p:cNvPr id="4" name="Marcador de texto 5">
            <a:extLst>
              <a:ext uri="{FF2B5EF4-FFF2-40B4-BE49-F238E27FC236}">
                <a16:creationId xmlns:a16="http://schemas.microsoft.com/office/drawing/2014/main" id="{12999D01-B506-FF75-8D0F-6D3372C904C8}"/>
              </a:ext>
            </a:extLst>
          </p:cNvPr>
          <p:cNvSpPr>
            <a:spLocks noGrp="1"/>
          </p:cNvSpPr>
          <p:nvPr>
            <p:ph type="body" sz="quarter" idx="15" hasCustomPrompt="1"/>
          </p:nvPr>
        </p:nvSpPr>
        <p:spPr>
          <a:xfrm>
            <a:off x="415245" y="416838"/>
            <a:ext cx="5464855" cy="468085"/>
          </a:xfrm>
        </p:spPr>
        <p:txBody>
          <a:bodyPr lIns="0" tIns="0" rIns="0" bIns="0">
            <a:noAutofit/>
          </a:bodyPr>
          <a:lstStyle>
            <a:lvl1pPr marL="0" indent="0" algn="l">
              <a:buNone/>
              <a:defRPr sz="28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Seis tarjetas pequeñas</a:t>
            </a:r>
          </a:p>
        </p:txBody>
      </p:sp>
      <p:sp>
        <p:nvSpPr>
          <p:cNvPr id="6" name="Marcador de texto 5">
            <a:extLst>
              <a:ext uri="{FF2B5EF4-FFF2-40B4-BE49-F238E27FC236}">
                <a16:creationId xmlns:a16="http://schemas.microsoft.com/office/drawing/2014/main" id="{D696DC8D-EE54-EF6D-9167-FC58229D77D2}"/>
              </a:ext>
            </a:extLst>
          </p:cNvPr>
          <p:cNvSpPr>
            <a:spLocks noGrp="1"/>
          </p:cNvSpPr>
          <p:nvPr>
            <p:ph type="body" sz="quarter" idx="16" hasCustomPrompt="1"/>
          </p:nvPr>
        </p:nvSpPr>
        <p:spPr>
          <a:xfrm>
            <a:off x="407988" y="884923"/>
            <a:ext cx="5472112" cy="226377"/>
          </a:xfrm>
        </p:spPr>
        <p:txBody>
          <a:bodyPr lIns="0" tIns="0" rIns="0" bIns="0">
            <a:noAutofit/>
          </a:bodyPr>
          <a:lstStyle>
            <a:lvl1pPr marL="0" indent="0" algn="l">
              <a:buNone/>
              <a:defRPr sz="1600" b="0" i="0">
                <a:solidFill>
                  <a:schemeClr val="accent6"/>
                </a:solidFill>
                <a:latin typeface="Sole Repsol Display" panose="020B0604020204020204" pitchFamily="34" charset="0"/>
                <a:cs typeface="Sole Repsol Display"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Subtítulo</a:t>
            </a:r>
          </a:p>
        </p:txBody>
      </p:sp>
      <p:sp>
        <p:nvSpPr>
          <p:cNvPr id="7" name="Marcador de texto 5">
            <a:extLst>
              <a:ext uri="{FF2B5EF4-FFF2-40B4-BE49-F238E27FC236}">
                <a16:creationId xmlns:a16="http://schemas.microsoft.com/office/drawing/2014/main" id="{438736C2-9B62-F2AB-645D-E6F3096367CB}"/>
              </a:ext>
            </a:extLst>
          </p:cNvPr>
          <p:cNvSpPr>
            <a:spLocks noGrp="1"/>
          </p:cNvSpPr>
          <p:nvPr>
            <p:ph type="body" sz="quarter" idx="19" hasCustomPrompt="1"/>
          </p:nvPr>
        </p:nvSpPr>
        <p:spPr>
          <a:xfrm>
            <a:off x="1466850" y="1992313"/>
            <a:ext cx="2282825" cy="490537"/>
          </a:xfrm>
        </p:spPr>
        <p:txBody>
          <a:bodyPr lIns="0" tIns="0" rIns="0" bIns="0">
            <a:noAutofit/>
          </a:bodyPr>
          <a:lstStyle>
            <a:lvl1pPr marL="0" indent="0" algn="l">
              <a:lnSpc>
                <a:spcPct val="100000"/>
              </a:lnSpc>
              <a:buNone/>
              <a:defRPr sz="14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err="1"/>
              <a:t>Lorem</a:t>
            </a:r>
            <a:r>
              <a:rPr lang="es-ES"/>
              <a:t> </a:t>
            </a:r>
            <a:r>
              <a:rPr lang="es-ES" err="1"/>
              <a:t>ipsum</a:t>
            </a:r>
            <a:r>
              <a:rPr lang="es-ES"/>
              <a:t> dolor  </a:t>
            </a:r>
            <a:r>
              <a:rPr lang="es-ES" err="1"/>
              <a:t>amet</a:t>
            </a:r>
            <a:r>
              <a:rPr lang="es-ES"/>
              <a:t> </a:t>
            </a:r>
            <a:r>
              <a:rPr lang="es-ES" err="1"/>
              <a:t>adipiscing</a:t>
            </a:r>
            <a:endParaRPr lang="es-ES"/>
          </a:p>
        </p:txBody>
      </p:sp>
      <p:sp>
        <p:nvSpPr>
          <p:cNvPr id="8" name="Marcador de texto 14">
            <a:extLst>
              <a:ext uri="{FF2B5EF4-FFF2-40B4-BE49-F238E27FC236}">
                <a16:creationId xmlns:a16="http://schemas.microsoft.com/office/drawing/2014/main" id="{ABF7833D-325A-86DF-D2EE-DAD819191E0C}"/>
              </a:ext>
            </a:extLst>
          </p:cNvPr>
          <p:cNvSpPr>
            <a:spLocks noGrp="1"/>
          </p:cNvSpPr>
          <p:nvPr>
            <p:ph type="body" sz="quarter" idx="27" hasCustomPrompt="1"/>
          </p:nvPr>
        </p:nvSpPr>
        <p:spPr>
          <a:xfrm>
            <a:off x="1466850" y="2662789"/>
            <a:ext cx="2540000" cy="631591"/>
          </a:xfrm>
        </p:spPr>
        <p:txBody>
          <a:bodyPr lIns="0" tIns="0" rIns="0" bIns="0">
            <a:noAutofit/>
          </a:bodyPr>
          <a:lstStyle>
            <a:lvl1pPr marL="0" indent="0">
              <a:lnSpc>
                <a:spcPct val="120000"/>
              </a:lnSpc>
              <a:spcBef>
                <a:spcPts val="0"/>
              </a:spcBef>
              <a:buNone/>
              <a:defRPr sz="1100" b="0" i="0">
                <a:solidFill>
                  <a:schemeClr val="tx1"/>
                </a:solidFill>
                <a:latin typeface="Sole Repsol Text" panose="020B0503020204020204" pitchFamily="34" charset="0"/>
                <a:cs typeface="Sole Repsol Text" panose="020B0503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amet</a:t>
            </a:r>
            <a:r>
              <a:rPr lang="es-ES"/>
              <a:t> </a:t>
            </a:r>
            <a:r>
              <a:rPr lang="es-ES" err="1"/>
              <a:t>adipiscing</a:t>
            </a:r>
            <a:endParaRPr lang="es-ES"/>
          </a:p>
          <a:p>
            <a:pPr lvl="0"/>
            <a:endParaRPr lang="es-ES" err="1"/>
          </a:p>
        </p:txBody>
      </p:sp>
      <p:sp>
        <p:nvSpPr>
          <p:cNvPr id="9" name="Marcador de texto 5">
            <a:extLst>
              <a:ext uri="{FF2B5EF4-FFF2-40B4-BE49-F238E27FC236}">
                <a16:creationId xmlns:a16="http://schemas.microsoft.com/office/drawing/2014/main" id="{E075C437-8DDC-D0B8-89F2-A6C32EFFB9EC}"/>
              </a:ext>
            </a:extLst>
          </p:cNvPr>
          <p:cNvSpPr>
            <a:spLocks noGrp="1"/>
          </p:cNvSpPr>
          <p:nvPr>
            <p:ph type="body" sz="quarter" idx="32" hasCustomPrompt="1"/>
          </p:nvPr>
        </p:nvSpPr>
        <p:spPr>
          <a:xfrm>
            <a:off x="1466850" y="4126868"/>
            <a:ext cx="2282825" cy="490537"/>
          </a:xfrm>
        </p:spPr>
        <p:txBody>
          <a:bodyPr lIns="0" tIns="0" rIns="0" bIns="0">
            <a:noAutofit/>
          </a:bodyPr>
          <a:lstStyle>
            <a:lvl1pPr marL="0" indent="0" algn="l">
              <a:lnSpc>
                <a:spcPct val="100000"/>
              </a:lnSpc>
              <a:buNone/>
              <a:defRPr sz="14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err="1"/>
              <a:t>Lorem</a:t>
            </a:r>
            <a:r>
              <a:rPr lang="es-ES"/>
              <a:t> </a:t>
            </a:r>
            <a:r>
              <a:rPr lang="es-ES" err="1"/>
              <a:t>ipsum</a:t>
            </a:r>
            <a:r>
              <a:rPr lang="es-ES"/>
              <a:t> dolor  </a:t>
            </a:r>
            <a:r>
              <a:rPr lang="es-ES" err="1"/>
              <a:t>amet</a:t>
            </a:r>
            <a:r>
              <a:rPr lang="es-ES"/>
              <a:t> </a:t>
            </a:r>
            <a:r>
              <a:rPr lang="es-ES" err="1"/>
              <a:t>adipiscing</a:t>
            </a:r>
            <a:endParaRPr lang="es-ES"/>
          </a:p>
        </p:txBody>
      </p:sp>
      <p:sp>
        <p:nvSpPr>
          <p:cNvPr id="10" name="Marcador de texto 14">
            <a:extLst>
              <a:ext uri="{FF2B5EF4-FFF2-40B4-BE49-F238E27FC236}">
                <a16:creationId xmlns:a16="http://schemas.microsoft.com/office/drawing/2014/main" id="{8B97802A-53D2-1085-E806-B490FD1D7D74}"/>
              </a:ext>
            </a:extLst>
          </p:cNvPr>
          <p:cNvSpPr>
            <a:spLocks noGrp="1"/>
          </p:cNvSpPr>
          <p:nvPr>
            <p:ph type="body" sz="quarter" idx="33" hasCustomPrompt="1"/>
          </p:nvPr>
        </p:nvSpPr>
        <p:spPr>
          <a:xfrm>
            <a:off x="1466850" y="4759244"/>
            <a:ext cx="2540000" cy="631591"/>
          </a:xfrm>
        </p:spPr>
        <p:txBody>
          <a:bodyPr lIns="0" tIns="0" rIns="0" bIns="0">
            <a:noAutofit/>
          </a:bodyPr>
          <a:lstStyle>
            <a:lvl1pPr marL="0" indent="0">
              <a:lnSpc>
                <a:spcPct val="120000"/>
              </a:lnSpc>
              <a:spcBef>
                <a:spcPts val="0"/>
              </a:spcBef>
              <a:buNone/>
              <a:defRPr sz="1100" b="0" i="0">
                <a:solidFill>
                  <a:schemeClr val="tx1"/>
                </a:solidFill>
                <a:latin typeface="Sole Repsol Text" panose="020B0503020204020204" pitchFamily="34" charset="0"/>
                <a:cs typeface="Sole Repsol Text" panose="020B0503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sit</a:t>
            </a:r>
            <a:r>
              <a:rPr lang="es-ES"/>
              <a:t> </a:t>
            </a:r>
            <a:r>
              <a:rPr lang="es-ES" err="1"/>
              <a:t>amet</a:t>
            </a:r>
            <a:r>
              <a:rPr lang="es-ES"/>
              <a:t>, </a:t>
            </a:r>
            <a:r>
              <a:rPr lang="es-ES" err="1"/>
              <a:t>aliquam</a:t>
            </a:r>
            <a:r>
              <a:rPr lang="es-ES"/>
              <a:t> </a:t>
            </a:r>
            <a:r>
              <a:rPr lang="es-ES" err="1"/>
              <a:t>elit</a:t>
            </a:r>
            <a:r>
              <a:rPr lang="es-ES"/>
              <a:t> </a:t>
            </a:r>
            <a:r>
              <a:rPr lang="es-ES" err="1"/>
              <a:t>consectetuer</a:t>
            </a:r>
            <a:r>
              <a:rPr lang="es-ES"/>
              <a:t>, sed </a:t>
            </a:r>
            <a:r>
              <a:rPr lang="es-ES" err="1"/>
              <a:t>diam</a:t>
            </a:r>
            <a:r>
              <a:rPr lang="es-ES"/>
              <a:t> </a:t>
            </a:r>
            <a:r>
              <a:rPr lang="es-ES" err="1"/>
              <a:t>nonummy</a:t>
            </a:r>
            <a:r>
              <a:rPr lang="es-ES"/>
              <a:t> </a:t>
            </a:r>
            <a:r>
              <a:rPr lang="es-ES" err="1"/>
              <a:t>nibh</a:t>
            </a:r>
            <a:r>
              <a:rPr lang="es-ES"/>
              <a:t> </a:t>
            </a:r>
            <a:r>
              <a:rPr lang="es-ES" err="1"/>
              <a:t>euismod</a:t>
            </a:r>
            <a:r>
              <a:rPr lang="es-ES"/>
              <a:t> </a:t>
            </a:r>
            <a:r>
              <a:rPr lang="es-ES" err="1"/>
              <a:t>tincidunt</a:t>
            </a:r>
            <a:r>
              <a:rPr lang="es-ES"/>
              <a:t> ut </a:t>
            </a:r>
            <a:r>
              <a:rPr lang="es-ES" err="1"/>
              <a:t>laoreet</a:t>
            </a:r>
            <a:r>
              <a:rPr lang="es-ES"/>
              <a:t>.</a:t>
            </a:r>
          </a:p>
        </p:txBody>
      </p:sp>
      <p:sp>
        <p:nvSpPr>
          <p:cNvPr id="13" name="Marcador de texto 5">
            <a:extLst>
              <a:ext uri="{FF2B5EF4-FFF2-40B4-BE49-F238E27FC236}">
                <a16:creationId xmlns:a16="http://schemas.microsoft.com/office/drawing/2014/main" id="{D2066AF6-BBFC-B714-1BB5-AC6A9D746023}"/>
              </a:ext>
            </a:extLst>
          </p:cNvPr>
          <p:cNvSpPr>
            <a:spLocks noGrp="1"/>
          </p:cNvSpPr>
          <p:nvPr>
            <p:ph type="body" sz="quarter" idx="34" hasCustomPrompt="1"/>
          </p:nvPr>
        </p:nvSpPr>
        <p:spPr>
          <a:xfrm>
            <a:off x="4857103" y="1992313"/>
            <a:ext cx="2282825" cy="490537"/>
          </a:xfrm>
        </p:spPr>
        <p:txBody>
          <a:bodyPr lIns="0" tIns="0" rIns="0" bIns="0">
            <a:noAutofit/>
          </a:bodyPr>
          <a:lstStyle>
            <a:lvl1pPr marL="0" indent="0" algn="l">
              <a:lnSpc>
                <a:spcPct val="100000"/>
              </a:lnSpc>
              <a:buNone/>
              <a:defRPr sz="14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err="1"/>
              <a:t>Lorem</a:t>
            </a:r>
            <a:r>
              <a:rPr lang="es-ES"/>
              <a:t> </a:t>
            </a:r>
            <a:r>
              <a:rPr lang="es-ES" err="1"/>
              <a:t>ipsum</a:t>
            </a:r>
            <a:r>
              <a:rPr lang="es-ES"/>
              <a:t> dolor  </a:t>
            </a:r>
            <a:r>
              <a:rPr lang="es-ES" err="1"/>
              <a:t>amet</a:t>
            </a:r>
            <a:r>
              <a:rPr lang="es-ES"/>
              <a:t> </a:t>
            </a:r>
            <a:r>
              <a:rPr lang="es-ES" err="1"/>
              <a:t>adipiscing</a:t>
            </a:r>
            <a:endParaRPr lang="es-ES"/>
          </a:p>
        </p:txBody>
      </p:sp>
      <p:sp>
        <p:nvSpPr>
          <p:cNvPr id="14" name="Marcador de texto 14">
            <a:extLst>
              <a:ext uri="{FF2B5EF4-FFF2-40B4-BE49-F238E27FC236}">
                <a16:creationId xmlns:a16="http://schemas.microsoft.com/office/drawing/2014/main" id="{79136EDD-4AE8-4DD6-B69D-955865E35880}"/>
              </a:ext>
            </a:extLst>
          </p:cNvPr>
          <p:cNvSpPr>
            <a:spLocks noGrp="1"/>
          </p:cNvSpPr>
          <p:nvPr>
            <p:ph type="body" sz="quarter" idx="35" hasCustomPrompt="1"/>
          </p:nvPr>
        </p:nvSpPr>
        <p:spPr>
          <a:xfrm>
            <a:off x="4857103" y="2662789"/>
            <a:ext cx="2540000" cy="631591"/>
          </a:xfrm>
        </p:spPr>
        <p:txBody>
          <a:bodyPr lIns="0" tIns="0" rIns="0" bIns="0">
            <a:noAutofit/>
          </a:bodyPr>
          <a:lstStyle>
            <a:lvl1pPr marL="0" indent="0">
              <a:lnSpc>
                <a:spcPct val="120000"/>
              </a:lnSpc>
              <a:spcBef>
                <a:spcPts val="0"/>
              </a:spcBef>
              <a:buNone/>
              <a:defRPr sz="1100" b="0" i="0">
                <a:solidFill>
                  <a:schemeClr val="tx1"/>
                </a:solidFill>
                <a:latin typeface="Sole Repsol Text" panose="020B0503020204020204" pitchFamily="34" charset="0"/>
                <a:cs typeface="Sole Repsol Text" panose="020B0503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sit</a:t>
            </a:r>
            <a:r>
              <a:rPr lang="es-ES"/>
              <a:t> </a:t>
            </a:r>
            <a:r>
              <a:rPr lang="es-ES" err="1"/>
              <a:t>amet</a:t>
            </a:r>
            <a:r>
              <a:rPr lang="es-ES"/>
              <a:t>, </a:t>
            </a:r>
            <a:r>
              <a:rPr lang="es-ES" err="1"/>
              <a:t>aliquam</a:t>
            </a:r>
            <a:r>
              <a:rPr lang="es-ES"/>
              <a:t> </a:t>
            </a:r>
            <a:r>
              <a:rPr lang="es-ES" err="1"/>
              <a:t>elit</a:t>
            </a:r>
            <a:r>
              <a:rPr lang="es-ES"/>
              <a:t> </a:t>
            </a:r>
            <a:r>
              <a:rPr lang="es-ES" err="1"/>
              <a:t>consectetuer</a:t>
            </a:r>
            <a:r>
              <a:rPr lang="es-ES"/>
              <a:t>, sed </a:t>
            </a:r>
            <a:r>
              <a:rPr lang="es-ES" err="1"/>
              <a:t>diam</a:t>
            </a:r>
            <a:r>
              <a:rPr lang="es-ES"/>
              <a:t> </a:t>
            </a:r>
            <a:r>
              <a:rPr lang="es-ES" err="1"/>
              <a:t>nonummy</a:t>
            </a:r>
            <a:r>
              <a:rPr lang="es-ES"/>
              <a:t> </a:t>
            </a:r>
            <a:r>
              <a:rPr lang="es-ES" err="1"/>
              <a:t>nibh</a:t>
            </a:r>
            <a:r>
              <a:rPr lang="es-ES"/>
              <a:t> </a:t>
            </a:r>
            <a:r>
              <a:rPr lang="es-ES" err="1"/>
              <a:t>euismod</a:t>
            </a:r>
            <a:r>
              <a:rPr lang="es-ES"/>
              <a:t> </a:t>
            </a:r>
            <a:r>
              <a:rPr lang="es-ES" err="1"/>
              <a:t>tincidunt</a:t>
            </a:r>
            <a:r>
              <a:rPr lang="es-ES"/>
              <a:t> ut </a:t>
            </a:r>
            <a:r>
              <a:rPr lang="es-ES" err="1"/>
              <a:t>laoreet</a:t>
            </a:r>
            <a:r>
              <a:rPr lang="es-ES"/>
              <a:t>.</a:t>
            </a:r>
          </a:p>
        </p:txBody>
      </p:sp>
      <p:sp>
        <p:nvSpPr>
          <p:cNvPr id="15" name="Marcador de texto 5">
            <a:extLst>
              <a:ext uri="{FF2B5EF4-FFF2-40B4-BE49-F238E27FC236}">
                <a16:creationId xmlns:a16="http://schemas.microsoft.com/office/drawing/2014/main" id="{5E0DADD8-1A09-0173-CC07-A4BC30493F8F}"/>
              </a:ext>
            </a:extLst>
          </p:cNvPr>
          <p:cNvSpPr>
            <a:spLocks noGrp="1"/>
          </p:cNvSpPr>
          <p:nvPr>
            <p:ph type="body" sz="quarter" idx="36" hasCustomPrompt="1"/>
          </p:nvPr>
        </p:nvSpPr>
        <p:spPr>
          <a:xfrm>
            <a:off x="4857103" y="4126868"/>
            <a:ext cx="2282825" cy="490537"/>
          </a:xfrm>
        </p:spPr>
        <p:txBody>
          <a:bodyPr lIns="0" tIns="0" rIns="0" bIns="0">
            <a:noAutofit/>
          </a:bodyPr>
          <a:lstStyle>
            <a:lvl1pPr marL="0" indent="0" algn="l">
              <a:lnSpc>
                <a:spcPct val="100000"/>
              </a:lnSpc>
              <a:buNone/>
              <a:defRPr sz="14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err="1"/>
              <a:t>Lorem</a:t>
            </a:r>
            <a:r>
              <a:rPr lang="es-ES"/>
              <a:t> </a:t>
            </a:r>
            <a:r>
              <a:rPr lang="es-ES" err="1"/>
              <a:t>ipsum</a:t>
            </a:r>
            <a:r>
              <a:rPr lang="es-ES"/>
              <a:t> dolor  </a:t>
            </a:r>
            <a:r>
              <a:rPr lang="es-ES" err="1"/>
              <a:t>amet</a:t>
            </a:r>
            <a:r>
              <a:rPr lang="es-ES"/>
              <a:t> </a:t>
            </a:r>
            <a:r>
              <a:rPr lang="es-ES" err="1"/>
              <a:t>adipiscing</a:t>
            </a:r>
            <a:endParaRPr lang="es-ES"/>
          </a:p>
        </p:txBody>
      </p:sp>
      <p:sp>
        <p:nvSpPr>
          <p:cNvPr id="16" name="Marcador de texto 14">
            <a:extLst>
              <a:ext uri="{FF2B5EF4-FFF2-40B4-BE49-F238E27FC236}">
                <a16:creationId xmlns:a16="http://schemas.microsoft.com/office/drawing/2014/main" id="{407DFC56-0E3D-5A38-EB18-7CCAE227D97A}"/>
              </a:ext>
            </a:extLst>
          </p:cNvPr>
          <p:cNvSpPr>
            <a:spLocks noGrp="1"/>
          </p:cNvSpPr>
          <p:nvPr>
            <p:ph type="body" sz="quarter" idx="37" hasCustomPrompt="1"/>
          </p:nvPr>
        </p:nvSpPr>
        <p:spPr>
          <a:xfrm>
            <a:off x="4857103" y="4759244"/>
            <a:ext cx="2540000" cy="631591"/>
          </a:xfrm>
        </p:spPr>
        <p:txBody>
          <a:bodyPr lIns="0" tIns="0" rIns="0" bIns="0">
            <a:noAutofit/>
          </a:bodyPr>
          <a:lstStyle>
            <a:lvl1pPr marL="0" indent="0">
              <a:lnSpc>
                <a:spcPct val="120000"/>
              </a:lnSpc>
              <a:spcBef>
                <a:spcPts val="0"/>
              </a:spcBef>
              <a:buNone/>
              <a:defRPr sz="1100" b="0" i="0">
                <a:solidFill>
                  <a:schemeClr val="tx1"/>
                </a:solidFill>
                <a:latin typeface="Sole Repsol Text" panose="020B0503020204020204" pitchFamily="34" charset="0"/>
                <a:cs typeface="Sole Repsol Text" panose="020B0503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sit</a:t>
            </a:r>
            <a:r>
              <a:rPr lang="es-ES"/>
              <a:t> </a:t>
            </a:r>
            <a:r>
              <a:rPr lang="es-ES" err="1"/>
              <a:t>amet</a:t>
            </a:r>
            <a:r>
              <a:rPr lang="es-ES"/>
              <a:t>, </a:t>
            </a:r>
            <a:r>
              <a:rPr lang="es-ES" err="1"/>
              <a:t>aliquam</a:t>
            </a:r>
            <a:r>
              <a:rPr lang="es-ES"/>
              <a:t> </a:t>
            </a:r>
            <a:r>
              <a:rPr lang="es-ES" err="1"/>
              <a:t>elit</a:t>
            </a:r>
            <a:r>
              <a:rPr lang="es-ES"/>
              <a:t> </a:t>
            </a:r>
            <a:r>
              <a:rPr lang="es-ES" err="1"/>
              <a:t>consectetuer</a:t>
            </a:r>
            <a:r>
              <a:rPr lang="es-ES"/>
              <a:t>, sed </a:t>
            </a:r>
            <a:r>
              <a:rPr lang="es-ES" err="1"/>
              <a:t>diam</a:t>
            </a:r>
            <a:r>
              <a:rPr lang="es-ES"/>
              <a:t> </a:t>
            </a:r>
            <a:r>
              <a:rPr lang="es-ES" err="1"/>
              <a:t>nonummy</a:t>
            </a:r>
            <a:r>
              <a:rPr lang="es-ES"/>
              <a:t> </a:t>
            </a:r>
            <a:r>
              <a:rPr lang="es-ES" err="1"/>
              <a:t>nibh</a:t>
            </a:r>
            <a:r>
              <a:rPr lang="es-ES"/>
              <a:t> </a:t>
            </a:r>
            <a:r>
              <a:rPr lang="es-ES" err="1"/>
              <a:t>euismod</a:t>
            </a:r>
            <a:r>
              <a:rPr lang="es-ES"/>
              <a:t> </a:t>
            </a:r>
            <a:r>
              <a:rPr lang="es-ES" err="1"/>
              <a:t>tincidunt</a:t>
            </a:r>
            <a:r>
              <a:rPr lang="es-ES"/>
              <a:t> ut </a:t>
            </a:r>
            <a:r>
              <a:rPr lang="es-ES" err="1"/>
              <a:t>laoreet</a:t>
            </a:r>
            <a:r>
              <a:rPr lang="es-ES"/>
              <a:t>.</a:t>
            </a:r>
          </a:p>
        </p:txBody>
      </p:sp>
      <p:sp>
        <p:nvSpPr>
          <p:cNvPr id="19" name="Marcador de texto 5">
            <a:extLst>
              <a:ext uri="{FF2B5EF4-FFF2-40B4-BE49-F238E27FC236}">
                <a16:creationId xmlns:a16="http://schemas.microsoft.com/office/drawing/2014/main" id="{BA7CF859-A39C-C0AE-89BA-2D95EF1E8F76}"/>
              </a:ext>
            </a:extLst>
          </p:cNvPr>
          <p:cNvSpPr>
            <a:spLocks noGrp="1"/>
          </p:cNvSpPr>
          <p:nvPr>
            <p:ph type="body" sz="quarter" idx="38" hasCustomPrompt="1"/>
          </p:nvPr>
        </p:nvSpPr>
        <p:spPr>
          <a:xfrm>
            <a:off x="8218027" y="1992313"/>
            <a:ext cx="2282825" cy="490537"/>
          </a:xfrm>
        </p:spPr>
        <p:txBody>
          <a:bodyPr lIns="0" tIns="0" rIns="0" bIns="0">
            <a:noAutofit/>
          </a:bodyPr>
          <a:lstStyle>
            <a:lvl1pPr marL="0" indent="0" algn="l">
              <a:lnSpc>
                <a:spcPct val="100000"/>
              </a:lnSpc>
              <a:buNone/>
              <a:defRPr sz="14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err="1"/>
              <a:t>Lorem</a:t>
            </a:r>
            <a:r>
              <a:rPr lang="es-ES"/>
              <a:t> </a:t>
            </a:r>
            <a:r>
              <a:rPr lang="es-ES" err="1"/>
              <a:t>ipsum</a:t>
            </a:r>
            <a:r>
              <a:rPr lang="es-ES"/>
              <a:t> dolor  </a:t>
            </a:r>
            <a:r>
              <a:rPr lang="es-ES" err="1"/>
              <a:t>amet</a:t>
            </a:r>
            <a:r>
              <a:rPr lang="es-ES"/>
              <a:t> </a:t>
            </a:r>
            <a:r>
              <a:rPr lang="es-ES" err="1"/>
              <a:t>adipiscing</a:t>
            </a:r>
            <a:endParaRPr lang="es-ES"/>
          </a:p>
        </p:txBody>
      </p:sp>
      <p:sp>
        <p:nvSpPr>
          <p:cNvPr id="20" name="Marcador de texto 14">
            <a:extLst>
              <a:ext uri="{FF2B5EF4-FFF2-40B4-BE49-F238E27FC236}">
                <a16:creationId xmlns:a16="http://schemas.microsoft.com/office/drawing/2014/main" id="{2E8AA782-0FDC-DDCE-D08A-E2B4DCB38634}"/>
              </a:ext>
            </a:extLst>
          </p:cNvPr>
          <p:cNvSpPr>
            <a:spLocks noGrp="1"/>
          </p:cNvSpPr>
          <p:nvPr>
            <p:ph type="body" sz="quarter" idx="39" hasCustomPrompt="1"/>
          </p:nvPr>
        </p:nvSpPr>
        <p:spPr>
          <a:xfrm>
            <a:off x="8218027" y="2662789"/>
            <a:ext cx="2540000" cy="631591"/>
          </a:xfrm>
        </p:spPr>
        <p:txBody>
          <a:bodyPr lIns="0" tIns="0" rIns="0" bIns="0">
            <a:noAutofit/>
          </a:bodyPr>
          <a:lstStyle>
            <a:lvl1pPr marL="0" indent="0">
              <a:lnSpc>
                <a:spcPct val="120000"/>
              </a:lnSpc>
              <a:spcBef>
                <a:spcPts val="0"/>
              </a:spcBef>
              <a:buNone/>
              <a:defRPr sz="1100" b="0" i="0">
                <a:solidFill>
                  <a:schemeClr val="tx1"/>
                </a:solidFill>
                <a:latin typeface="Sole Repsol Text" panose="020B0503020204020204" pitchFamily="34" charset="0"/>
                <a:cs typeface="Sole Repsol Text" panose="020B0503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sit</a:t>
            </a:r>
            <a:r>
              <a:rPr lang="es-ES"/>
              <a:t> </a:t>
            </a:r>
            <a:r>
              <a:rPr lang="es-ES" err="1"/>
              <a:t>amet</a:t>
            </a:r>
            <a:r>
              <a:rPr lang="es-ES"/>
              <a:t>, </a:t>
            </a:r>
            <a:r>
              <a:rPr lang="es-ES" err="1"/>
              <a:t>aliquam</a:t>
            </a:r>
            <a:r>
              <a:rPr lang="es-ES"/>
              <a:t> </a:t>
            </a:r>
            <a:r>
              <a:rPr lang="es-ES" err="1"/>
              <a:t>elit</a:t>
            </a:r>
            <a:r>
              <a:rPr lang="es-ES"/>
              <a:t> </a:t>
            </a:r>
            <a:r>
              <a:rPr lang="es-ES" err="1"/>
              <a:t>consectetuer</a:t>
            </a:r>
            <a:r>
              <a:rPr lang="es-ES"/>
              <a:t>, sed </a:t>
            </a:r>
            <a:r>
              <a:rPr lang="es-ES" err="1"/>
              <a:t>diam</a:t>
            </a:r>
            <a:r>
              <a:rPr lang="es-ES"/>
              <a:t> </a:t>
            </a:r>
            <a:r>
              <a:rPr lang="es-ES" err="1"/>
              <a:t>nonummy</a:t>
            </a:r>
            <a:r>
              <a:rPr lang="es-ES"/>
              <a:t> </a:t>
            </a:r>
            <a:r>
              <a:rPr lang="es-ES" err="1"/>
              <a:t>nibh</a:t>
            </a:r>
            <a:r>
              <a:rPr lang="es-ES"/>
              <a:t> </a:t>
            </a:r>
            <a:r>
              <a:rPr lang="es-ES" err="1"/>
              <a:t>euismod</a:t>
            </a:r>
            <a:r>
              <a:rPr lang="es-ES"/>
              <a:t> </a:t>
            </a:r>
            <a:r>
              <a:rPr lang="es-ES" err="1"/>
              <a:t>tincidunt</a:t>
            </a:r>
            <a:r>
              <a:rPr lang="es-ES"/>
              <a:t> ut </a:t>
            </a:r>
            <a:r>
              <a:rPr lang="es-ES" err="1"/>
              <a:t>laoreet</a:t>
            </a:r>
            <a:r>
              <a:rPr lang="es-ES"/>
              <a:t>.</a:t>
            </a:r>
          </a:p>
        </p:txBody>
      </p:sp>
      <p:sp>
        <p:nvSpPr>
          <p:cNvPr id="21" name="Marcador de texto 5">
            <a:extLst>
              <a:ext uri="{FF2B5EF4-FFF2-40B4-BE49-F238E27FC236}">
                <a16:creationId xmlns:a16="http://schemas.microsoft.com/office/drawing/2014/main" id="{3445BEFD-C331-8981-1AB8-DF5701705000}"/>
              </a:ext>
            </a:extLst>
          </p:cNvPr>
          <p:cNvSpPr>
            <a:spLocks noGrp="1"/>
          </p:cNvSpPr>
          <p:nvPr>
            <p:ph type="body" sz="quarter" idx="40" hasCustomPrompt="1"/>
          </p:nvPr>
        </p:nvSpPr>
        <p:spPr>
          <a:xfrm>
            <a:off x="8218027" y="4126868"/>
            <a:ext cx="2282825" cy="490537"/>
          </a:xfrm>
        </p:spPr>
        <p:txBody>
          <a:bodyPr lIns="0" tIns="0" rIns="0" bIns="0">
            <a:noAutofit/>
          </a:bodyPr>
          <a:lstStyle>
            <a:lvl1pPr marL="0" indent="0" algn="l">
              <a:lnSpc>
                <a:spcPct val="100000"/>
              </a:lnSpc>
              <a:buNone/>
              <a:defRPr sz="14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err="1"/>
              <a:t>Lorem</a:t>
            </a:r>
            <a:r>
              <a:rPr lang="es-ES"/>
              <a:t> </a:t>
            </a:r>
            <a:r>
              <a:rPr lang="es-ES" err="1"/>
              <a:t>ipsum</a:t>
            </a:r>
            <a:r>
              <a:rPr lang="es-ES"/>
              <a:t> dolor  </a:t>
            </a:r>
            <a:r>
              <a:rPr lang="es-ES" err="1"/>
              <a:t>amet</a:t>
            </a:r>
            <a:r>
              <a:rPr lang="es-ES"/>
              <a:t> </a:t>
            </a:r>
            <a:r>
              <a:rPr lang="es-ES" err="1"/>
              <a:t>adipiscing</a:t>
            </a:r>
            <a:endParaRPr lang="es-ES"/>
          </a:p>
        </p:txBody>
      </p:sp>
      <p:sp>
        <p:nvSpPr>
          <p:cNvPr id="22" name="Marcador de texto 14">
            <a:extLst>
              <a:ext uri="{FF2B5EF4-FFF2-40B4-BE49-F238E27FC236}">
                <a16:creationId xmlns:a16="http://schemas.microsoft.com/office/drawing/2014/main" id="{F348992D-93D7-3F2A-E574-8FC0EDE9AB72}"/>
              </a:ext>
            </a:extLst>
          </p:cNvPr>
          <p:cNvSpPr>
            <a:spLocks noGrp="1"/>
          </p:cNvSpPr>
          <p:nvPr>
            <p:ph type="body" sz="quarter" idx="41" hasCustomPrompt="1"/>
          </p:nvPr>
        </p:nvSpPr>
        <p:spPr>
          <a:xfrm>
            <a:off x="8218027" y="4759244"/>
            <a:ext cx="2540000" cy="631591"/>
          </a:xfrm>
        </p:spPr>
        <p:txBody>
          <a:bodyPr lIns="0" tIns="0" rIns="0" bIns="0">
            <a:noAutofit/>
          </a:bodyPr>
          <a:lstStyle>
            <a:lvl1pPr marL="0" indent="0">
              <a:lnSpc>
                <a:spcPct val="120000"/>
              </a:lnSpc>
              <a:spcBef>
                <a:spcPts val="0"/>
              </a:spcBef>
              <a:buNone/>
              <a:defRPr sz="1100" b="0" i="0">
                <a:solidFill>
                  <a:schemeClr val="tx1"/>
                </a:solidFill>
                <a:latin typeface="Sole Repsol Text" panose="020B0503020204020204" pitchFamily="34" charset="0"/>
                <a:cs typeface="Sole Repsol Text" panose="020B0503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sit</a:t>
            </a:r>
            <a:r>
              <a:rPr lang="es-ES"/>
              <a:t> </a:t>
            </a:r>
            <a:r>
              <a:rPr lang="es-ES" err="1"/>
              <a:t>amet</a:t>
            </a:r>
            <a:r>
              <a:rPr lang="es-ES"/>
              <a:t>, </a:t>
            </a:r>
            <a:r>
              <a:rPr lang="es-ES" err="1"/>
              <a:t>aliquam</a:t>
            </a:r>
            <a:r>
              <a:rPr lang="es-ES"/>
              <a:t> </a:t>
            </a:r>
            <a:r>
              <a:rPr lang="es-ES" err="1"/>
              <a:t>elit</a:t>
            </a:r>
            <a:r>
              <a:rPr lang="es-ES"/>
              <a:t> </a:t>
            </a:r>
            <a:r>
              <a:rPr lang="es-ES" err="1"/>
              <a:t>consectetuer</a:t>
            </a:r>
            <a:r>
              <a:rPr lang="es-ES"/>
              <a:t>, sed </a:t>
            </a:r>
            <a:r>
              <a:rPr lang="es-ES" err="1"/>
              <a:t>diam</a:t>
            </a:r>
            <a:r>
              <a:rPr lang="es-ES"/>
              <a:t> </a:t>
            </a:r>
            <a:r>
              <a:rPr lang="es-ES" err="1"/>
              <a:t>nonummy</a:t>
            </a:r>
            <a:r>
              <a:rPr lang="es-ES"/>
              <a:t> </a:t>
            </a:r>
            <a:r>
              <a:rPr lang="es-ES" err="1"/>
              <a:t>nibh</a:t>
            </a:r>
            <a:r>
              <a:rPr lang="es-ES"/>
              <a:t> </a:t>
            </a:r>
            <a:r>
              <a:rPr lang="es-ES" err="1"/>
              <a:t>euismod</a:t>
            </a:r>
            <a:r>
              <a:rPr lang="es-ES"/>
              <a:t> </a:t>
            </a:r>
            <a:r>
              <a:rPr lang="es-ES" err="1"/>
              <a:t>tincidunt</a:t>
            </a:r>
            <a:r>
              <a:rPr lang="es-ES"/>
              <a:t> ut </a:t>
            </a:r>
            <a:r>
              <a:rPr lang="es-ES" err="1"/>
              <a:t>laoreet</a:t>
            </a:r>
            <a:r>
              <a:rPr lang="es-ES"/>
              <a:t>.</a:t>
            </a:r>
          </a:p>
        </p:txBody>
      </p:sp>
      <p:sp>
        <p:nvSpPr>
          <p:cNvPr id="2" name="Marcador de pie de página 4">
            <a:extLst>
              <a:ext uri="{FF2B5EF4-FFF2-40B4-BE49-F238E27FC236}">
                <a16:creationId xmlns:a16="http://schemas.microsoft.com/office/drawing/2014/main" id="{6A132339-FE93-073A-2617-F9CB025CF17B}"/>
              </a:ext>
            </a:extLst>
          </p:cNvPr>
          <p:cNvSpPr>
            <a:spLocks noGrp="1"/>
          </p:cNvSpPr>
          <p:nvPr>
            <p:ph type="ftr" sz="quarter" idx="3"/>
          </p:nvPr>
        </p:nvSpPr>
        <p:spPr>
          <a:xfrm>
            <a:off x="7767452" y="6495226"/>
            <a:ext cx="4114800" cy="238125"/>
          </a:xfrm>
          <a:prstGeom prst="rect">
            <a:avLst/>
          </a:prstGeom>
        </p:spPr>
        <p:txBody>
          <a:bodyPr vert="horz" lIns="91440" tIns="45720" rIns="91440" bIns="45720" rtlCol="0" anchor="ctr"/>
          <a:lstStyle>
            <a:lvl1pPr algn="r">
              <a:defRPr sz="800" b="0" i="0">
                <a:solidFill>
                  <a:schemeClr val="tx1"/>
                </a:solidFill>
                <a:latin typeface="Sole Repsol Text" panose="020B0503020204020204" pitchFamily="34" charset="0"/>
                <a:cs typeface="Sole Repsol Text" panose="020B0503020204020204" pitchFamily="34" charset="0"/>
              </a:defRPr>
            </a:lvl1pPr>
          </a:lstStyle>
          <a:p>
            <a:r>
              <a:rPr lang="es-ES"/>
              <a:t>© Repsol, SA (Madrid, 2024). Todos los derechos reservados.</a:t>
            </a:r>
          </a:p>
        </p:txBody>
      </p:sp>
    </p:spTree>
    <p:extLst>
      <p:ext uri="{BB962C8B-B14F-4D97-AF65-F5344CB8AC3E}">
        <p14:creationId xmlns:p14="http://schemas.microsoft.com/office/powerpoint/2010/main" val="22059303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arjetas con icono">
    <p:spTree>
      <p:nvGrpSpPr>
        <p:cNvPr id="1" name=""/>
        <p:cNvGrpSpPr/>
        <p:nvPr/>
      </p:nvGrpSpPr>
      <p:grpSpPr>
        <a:xfrm>
          <a:off x="0" y="0"/>
          <a:ext cx="0" cy="0"/>
          <a:chOff x="0" y="0"/>
          <a:chExt cx="0" cy="0"/>
        </a:xfrm>
      </p:grpSpPr>
      <p:sp>
        <p:nvSpPr>
          <p:cNvPr id="5" name="Marcador de texto 5">
            <a:extLst>
              <a:ext uri="{FF2B5EF4-FFF2-40B4-BE49-F238E27FC236}">
                <a16:creationId xmlns:a16="http://schemas.microsoft.com/office/drawing/2014/main" id="{24D408C9-1F46-0590-9BBF-C7F746C111C8}"/>
              </a:ext>
            </a:extLst>
          </p:cNvPr>
          <p:cNvSpPr>
            <a:spLocks noGrp="1"/>
          </p:cNvSpPr>
          <p:nvPr>
            <p:ph type="body" sz="quarter" idx="15" hasCustomPrompt="1"/>
          </p:nvPr>
        </p:nvSpPr>
        <p:spPr>
          <a:xfrm>
            <a:off x="415245" y="416838"/>
            <a:ext cx="5464855" cy="468085"/>
          </a:xfrm>
        </p:spPr>
        <p:txBody>
          <a:bodyPr lIns="0" tIns="0" rIns="0" bIns="0">
            <a:noAutofit/>
          </a:bodyPr>
          <a:lstStyle>
            <a:lvl1pPr marL="0" indent="0" algn="l">
              <a:buNone/>
              <a:defRPr sz="28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Tarjetas con icono</a:t>
            </a:r>
          </a:p>
        </p:txBody>
      </p:sp>
      <p:sp>
        <p:nvSpPr>
          <p:cNvPr id="7" name="Marcador de texto 5">
            <a:extLst>
              <a:ext uri="{FF2B5EF4-FFF2-40B4-BE49-F238E27FC236}">
                <a16:creationId xmlns:a16="http://schemas.microsoft.com/office/drawing/2014/main" id="{A524D72D-FF04-8C19-C3DE-720E78745FF5}"/>
              </a:ext>
            </a:extLst>
          </p:cNvPr>
          <p:cNvSpPr>
            <a:spLocks noGrp="1"/>
          </p:cNvSpPr>
          <p:nvPr>
            <p:ph type="body" sz="quarter" idx="16" hasCustomPrompt="1"/>
          </p:nvPr>
        </p:nvSpPr>
        <p:spPr>
          <a:xfrm>
            <a:off x="407988" y="884923"/>
            <a:ext cx="5472112" cy="226377"/>
          </a:xfrm>
        </p:spPr>
        <p:txBody>
          <a:bodyPr lIns="0" tIns="0" rIns="0" bIns="0">
            <a:noAutofit/>
          </a:bodyPr>
          <a:lstStyle>
            <a:lvl1pPr marL="0" indent="0" algn="l">
              <a:buNone/>
              <a:defRPr sz="1600" b="0" i="0">
                <a:solidFill>
                  <a:schemeClr val="accent6"/>
                </a:solidFill>
                <a:latin typeface="Sole Repsol Display" panose="020B0604020204020204" pitchFamily="34" charset="0"/>
                <a:cs typeface="Sole Repsol Display"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Subtítulo</a:t>
            </a:r>
          </a:p>
        </p:txBody>
      </p:sp>
      <p:sp>
        <p:nvSpPr>
          <p:cNvPr id="8" name="Marcador de texto 5">
            <a:extLst>
              <a:ext uri="{FF2B5EF4-FFF2-40B4-BE49-F238E27FC236}">
                <a16:creationId xmlns:a16="http://schemas.microsoft.com/office/drawing/2014/main" id="{6E90528C-653B-BFF3-CC56-FAE2D31A92DD}"/>
              </a:ext>
            </a:extLst>
          </p:cNvPr>
          <p:cNvSpPr>
            <a:spLocks noGrp="1"/>
          </p:cNvSpPr>
          <p:nvPr>
            <p:ph type="body" sz="quarter" idx="19" hasCustomPrompt="1"/>
          </p:nvPr>
        </p:nvSpPr>
        <p:spPr>
          <a:xfrm>
            <a:off x="650875" y="3094694"/>
            <a:ext cx="2084161" cy="490537"/>
          </a:xfrm>
        </p:spPr>
        <p:txBody>
          <a:bodyPr lIns="0" tIns="0" rIns="0" bIns="0">
            <a:noAutofit/>
          </a:bodyPr>
          <a:lstStyle>
            <a:lvl1pPr marL="0" indent="0" algn="l">
              <a:lnSpc>
                <a:spcPct val="100000"/>
              </a:lnSpc>
              <a:buNone/>
              <a:defRPr sz="1400" b="0" i="0">
                <a:solidFill>
                  <a:schemeClr val="bg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err="1"/>
              <a:t>Lorem</a:t>
            </a:r>
            <a:r>
              <a:rPr lang="es-ES"/>
              <a:t> </a:t>
            </a:r>
            <a:r>
              <a:rPr lang="es-ES" err="1"/>
              <a:t>ipsum</a:t>
            </a:r>
            <a:r>
              <a:rPr lang="es-ES"/>
              <a:t> dolor  </a:t>
            </a:r>
            <a:r>
              <a:rPr lang="es-ES" err="1"/>
              <a:t>amet</a:t>
            </a:r>
            <a:r>
              <a:rPr lang="es-ES"/>
              <a:t> </a:t>
            </a:r>
            <a:r>
              <a:rPr lang="es-ES" err="1"/>
              <a:t>adipiscing</a:t>
            </a:r>
            <a:endParaRPr lang="es-ES"/>
          </a:p>
        </p:txBody>
      </p:sp>
      <p:sp>
        <p:nvSpPr>
          <p:cNvPr id="9" name="Marcador de texto 14">
            <a:extLst>
              <a:ext uri="{FF2B5EF4-FFF2-40B4-BE49-F238E27FC236}">
                <a16:creationId xmlns:a16="http://schemas.microsoft.com/office/drawing/2014/main" id="{D0241AF9-E11F-3776-758F-1E48EE9740BC}"/>
              </a:ext>
            </a:extLst>
          </p:cNvPr>
          <p:cNvSpPr>
            <a:spLocks noGrp="1"/>
          </p:cNvSpPr>
          <p:nvPr>
            <p:ph type="body" sz="quarter" idx="27" hasCustomPrompt="1"/>
          </p:nvPr>
        </p:nvSpPr>
        <p:spPr>
          <a:xfrm>
            <a:off x="638175" y="3755512"/>
            <a:ext cx="2080532" cy="1700885"/>
          </a:xfrm>
        </p:spPr>
        <p:txBody>
          <a:bodyPr lIns="0" tIns="0" rIns="0" bIns="0">
            <a:noAutofit/>
          </a:bodyPr>
          <a:lstStyle>
            <a:lvl1pPr marL="0" indent="0">
              <a:lnSpc>
                <a:spcPct val="120000"/>
              </a:lnSpc>
              <a:buNone/>
              <a:defRPr sz="1050" b="0" i="0">
                <a:solidFill>
                  <a:schemeClr val="bg1"/>
                </a:solidFill>
                <a:latin typeface="Sole Repsol Text" panose="020B0503020204020204" pitchFamily="34" charset="0"/>
                <a:cs typeface="Sole Repsol Text" panose="020B0503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sit</a:t>
            </a:r>
            <a:r>
              <a:rPr lang="es-ES"/>
              <a:t> </a:t>
            </a:r>
            <a:r>
              <a:rPr lang="es-ES" err="1"/>
              <a:t>amet</a:t>
            </a:r>
            <a:r>
              <a:rPr lang="es-ES"/>
              <a:t>, </a:t>
            </a:r>
            <a:r>
              <a:rPr lang="es-ES" err="1"/>
              <a:t>aliquam</a:t>
            </a:r>
            <a:r>
              <a:rPr lang="es-ES"/>
              <a:t> </a:t>
            </a:r>
            <a:r>
              <a:rPr lang="es-ES" err="1"/>
              <a:t>consectetuer</a:t>
            </a:r>
            <a:r>
              <a:rPr lang="es-ES"/>
              <a:t> </a:t>
            </a:r>
            <a:r>
              <a:rPr lang="es-ES" err="1"/>
              <a:t>diam</a:t>
            </a:r>
            <a:r>
              <a:rPr lang="es-ES"/>
              <a:t> </a:t>
            </a:r>
            <a:r>
              <a:rPr lang="es-ES" err="1"/>
              <a:t>adipiscing</a:t>
            </a:r>
            <a:r>
              <a:rPr lang="es-ES"/>
              <a:t> </a:t>
            </a:r>
            <a:r>
              <a:rPr lang="es-ES" err="1"/>
              <a:t>elit</a:t>
            </a:r>
            <a:r>
              <a:rPr lang="es-ES"/>
              <a:t>, sed </a:t>
            </a:r>
            <a:r>
              <a:rPr lang="es-ES" err="1"/>
              <a:t>nonummy</a:t>
            </a:r>
            <a:r>
              <a:rPr lang="es-ES"/>
              <a:t> </a:t>
            </a:r>
            <a:r>
              <a:rPr lang="es-ES" err="1"/>
              <a:t>nibh</a:t>
            </a:r>
            <a:r>
              <a:rPr lang="es-ES"/>
              <a:t> </a:t>
            </a:r>
            <a:r>
              <a:rPr lang="es-ES" err="1"/>
              <a:t>euismod</a:t>
            </a:r>
            <a:r>
              <a:rPr lang="es-ES"/>
              <a:t> </a:t>
            </a:r>
            <a:r>
              <a:rPr lang="es-ES" err="1"/>
              <a:t>tincidunt</a:t>
            </a:r>
            <a:r>
              <a:rPr lang="es-ES"/>
              <a:t> </a:t>
            </a:r>
            <a:r>
              <a:rPr lang="es-ES" err="1"/>
              <a:t>laoreet</a:t>
            </a:r>
            <a:r>
              <a:rPr lang="es-ES"/>
              <a:t> </a:t>
            </a:r>
            <a:r>
              <a:rPr lang="es-ES" err="1"/>
              <a:t>destacat</a:t>
            </a:r>
            <a:r>
              <a:rPr lang="es-ES"/>
              <a:t> magna </a:t>
            </a:r>
            <a:r>
              <a:rPr lang="es-ES" err="1"/>
              <a:t>erat</a:t>
            </a:r>
            <a:r>
              <a:rPr lang="es-ES"/>
              <a:t> </a:t>
            </a:r>
            <a:r>
              <a:rPr lang="es-ES" err="1"/>
              <a:t>tation</a:t>
            </a:r>
            <a:r>
              <a:rPr lang="es-ES"/>
              <a:t>. </a:t>
            </a:r>
            <a:r>
              <a:rPr lang="es-ES" err="1"/>
              <a:t>Destacat</a:t>
            </a:r>
            <a:r>
              <a:rPr lang="es-ES"/>
              <a:t> ut </a:t>
            </a:r>
            <a:r>
              <a:rPr lang="es-ES" err="1"/>
              <a:t>wisi</a:t>
            </a:r>
            <a:r>
              <a:rPr lang="es-ES"/>
              <a:t> </a:t>
            </a:r>
            <a:r>
              <a:rPr lang="es-ES" err="1"/>
              <a:t>enim</a:t>
            </a:r>
            <a:r>
              <a:rPr lang="es-ES"/>
              <a:t> ad </a:t>
            </a:r>
            <a:r>
              <a:rPr lang="es-ES" err="1"/>
              <a:t>minim</a:t>
            </a:r>
            <a:r>
              <a:rPr lang="es-ES"/>
              <a:t> ut </a:t>
            </a:r>
            <a:r>
              <a:rPr lang="es-ES" err="1"/>
              <a:t>veniam</a:t>
            </a:r>
            <a:r>
              <a:rPr lang="es-ES"/>
              <a:t>, quis </a:t>
            </a:r>
            <a:r>
              <a:rPr lang="es-ES" err="1"/>
              <a:t>nostrud</a:t>
            </a:r>
            <a:r>
              <a:rPr lang="es-ES"/>
              <a:t> </a:t>
            </a:r>
            <a:r>
              <a:rPr lang="es-ES" err="1"/>
              <a:t>exerci</a:t>
            </a:r>
            <a:r>
              <a:rPr lang="es-ES"/>
              <a:t> </a:t>
            </a:r>
            <a:r>
              <a:rPr lang="es-ES" err="1"/>
              <a:t>tation</a:t>
            </a:r>
            <a:r>
              <a:rPr lang="es-ES"/>
              <a:t> </a:t>
            </a:r>
            <a:r>
              <a:rPr lang="es-ES" err="1"/>
              <a:t>ullamcorper</a:t>
            </a:r>
            <a:r>
              <a:rPr lang="es-ES"/>
              <a:t> </a:t>
            </a:r>
            <a:r>
              <a:rPr lang="es-ES" err="1"/>
              <a:t>minim</a:t>
            </a:r>
            <a:r>
              <a:rPr lang="es-ES"/>
              <a:t> </a:t>
            </a:r>
            <a:r>
              <a:rPr lang="es-ES" err="1"/>
              <a:t>wisi</a:t>
            </a:r>
            <a:r>
              <a:rPr lang="es-ES"/>
              <a:t>  </a:t>
            </a:r>
            <a:r>
              <a:rPr lang="es-ES" err="1"/>
              <a:t>euismod</a:t>
            </a:r>
            <a:r>
              <a:rPr lang="es-ES"/>
              <a:t> </a:t>
            </a:r>
            <a:r>
              <a:rPr lang="es-ES" err="1"/>
              <a:t>tincidunt</a:t>
            </a:r>
            <a:r>
              <a:rPr lang="es-ES"/>
              <a:t> </a:t>
            </a:r>
            <a:r>
              <a:rPr lang="es-ES" err="1"/>
              <a:t>laoreet</a:t>
            </a:r>
            <a:r>
              <a:rPr lang="es-ES"/>
              <a:t>.</a:t>
            </a:r>
          </a:p>
        </p:txBody>
      </p:sp>
      <p:sp>
        <p:nvSpPr>
          <p:cNvPr id="10" name="Marcador de texto 5">
            <a:extLst>
              <a:ext uri="{FF2B5EF4-FFF2-40B4-BE49-F238E27FC236}">
                <a16:creationId xmlns:a16="http://schemas.microsoft.com/office/drawing/2014/main" id="{5056CEA2-0BDB-E375-6354-C8B5816F09D9}"/>
              </a:ext>
            </a:extLst>
          </p:cNvPr>
          <p:cNvSpPr>
            <a:spLocks noGrp="1"/>
          </p:cNvSpPr>
          <p:nvPr>
            <p:ph type="body" sz="quarter" idx="40" hasCustomPrompt="1"/>
          </p:nvPr>
        </p:nvSpPr>
        <p:spPr>
          <a:xfrm>
            <a:off x="3581174" y="3094694"/>
            <a:ext cx="2084841" cy="490537"/>
          </a:xfrm>
        </p:spPr>
        <p:txBody>
          <a:bodyPr lIns="0" tIns="0" rIns="0" bIns="0">
            <a:noAutofit/>
          </a:bodyPr>
          <a:lstStyle>
            <a:lvl1pPr marL="0" indent="0" algn="l">
              <a:lnSpc>
                <a:spcPct val="100000"/>
              </a:lnSpc>
              <a:buNone/>
              <a:defRPr sz="14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err="1"/>
              <a:t>Lorem</a:t>
            </a:r>
            <a:r>
              <a:rPr lang="es-ES"/>
              <a:t> </a:t>
            </a:r>
            <a:r>
              <a:rPr lang="es-ES" err="1"/>
              <a:t>ipsum</a:t>
            </a:r>
            <a:r>
              <a:rPr lang="es-ES"/>
              <a:t> dolor  </a:t>
            </a:r>
            <a:r>
              <a:rPr lang="es-ES" err="1"/>
              <a:t>amet</a:t>
            </a:r>
            <a:r>
              <a:rPr lang="es-ES"/>
              <a:t> </a:t>
            </a:r>
            <a:r>
              <a:rPr lang="es-ES" err="1"/>
              <a:t>adipiscing</a:t>
            </a:r>
            <a:endParaRPr lang="es-ES"/>
          </a:p>
        </p:txBody>
      </p:sp>
      <p:sp>
        <p:nvSpPr>
          <p:cNvPr id="11" name="Marcador de texto 14">
            <a:extLst>
              <a:ext uri="{FF2B5EF4-FFF2-40B4-BE49-F238E27FC236}">
                <a16:creationId xmlns:a16="http://schemas.microsoft.com/office/drawing/2014/main" id="{E9358498-2C71-9110-030B-75151D865901}"/>
              </a:ext>
            </a:extLst>
          </p:cNvPr>
          <p:cNvSpPr>
            <a:spLocks noGrp="1"/>
          </p:cNvSpPr>
          <p:nvPr>
            <p:ph type="body" sz="quarter" idx="41" hasCustomPrompt="1"/>
          </p:nvPr>
        </p:nvSpPr>
        <p:spPr>
          <a:xfrm>
            <a:off x="3568474" y="3755512"/>
            <a:ext cx="2080532" cy="1684556"/>
          </a:xfrm>
        </p:spPr>
        <p:txBody>
          <a:bodyPr lIns="0" tIns="0" rIns="0" bIns="0">
            <a:noAutofit/>
          </a:bodyPr>
          <a:lstStyle>
            <a:lvl1pPr marL="0" indent="0">
              <a:lnSpc>
                <a:spcPct val="120000"/>
              </a:lnSpc>
              <a:buNone/>
              <a:defRPr sz="1050" b="0" i="0">
                <a:solidFill>
                  <a:schemeClr val="tx1"/>
                </a:solidFill>
                <a:latin typeface="Sole Repsol Text" panose="020B0503020204020204" pitchFamily="34" charset="0"/>
                <a:cs typeface="Sole Repsol Text" panose="020B0503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sit</a:t>
            </a:r>
            <a:r>
              <a:rPr lang="es-ES"/>
              <a:t> </a:t>
            </a:r>
            <a:r>
              <a:rPr lang="es-ES" err="1"/>
              <a:t>amet</a:t>
            </a:r>
            <a:r>
              <a:rPr lang="es-ES"/>
              <a:t>, </a:t>
            </a:r>
            <a:r>
              <a:rPr lang="es-ES" err="1"/>
              <a:t>aliquam</a:t>
            </a:r>
            <a:r>
              <a:rPr lang="es-ES"/>
              <a:t> </a:t>
            </a:r>
            <a:r>
              <a:rPr lang="es-ES" err="1"/>
              <a:t>consectetuer</a:t>
            </a:r>
            <a:r>
              <a:rPr lang="es-ES"/>
              <a:t> </a:t>
            </a:r>
            <a:r>
              <a:rPr lang="es-ES" err="1"/>
              <a:t>diam</a:t>
            </a:r>
            <a:r>
              <a:rPr lang="es-ES"/>
              <a:t> </a:t>
            </a:r>
            <a:r>
              <a:rPr lang="es-ES" err="1"/>
              <a:t>adipiscing</a:t>
            </a:r>
            <a:r>
              <a:rPr lang="es-ES"/>
              <a:t> </a:t>
            </a:r>
            <a:r>
              <a:rPr lang="es-ES" err="1"/>
              <a:t>elit</a:t>
            </a:r>
            <a:r>
              <a:rPr lang="es-ES"/>
              <a:t>, sed </a:t>
            </a:r>
            <a:r>
              <a:rPr lang="es-ES" err="1"/>
              <a:t>nonummy</a:t>
            </a:r>
            <a:r>
              <a:rPr lang="es-ES"/>
              <a:t>.</a:t>
            </a:r>
          </a:p>
        </p:txBody>
      </p:sp>
      <p:sp>
        <p:nvSpPr>
          <p:cNvPr id="12" name="Marcador de texto 5">
            <a:extLst>
              <a:ext uri="{FF2B5EF4-FFF2-40B4-BE49-F238E27FC236}">
                <a16:creationId xmlns:a16="http://schemas.microsoft.com/office/drawing/2014/main" id="{833C618B-FE70-D9E1-7C4B-EC347DC305CA}"/>
              </a:ext>
            </a:extLst>
          </p:cNvPr>
          <p:cNvSpPr>
            <a:spLocks noGrp="1"/>
          </p:cNvSpPr>
          <p:nvPr>
            <p:ph type="body" sz="quarter" idx="42" hasCustomPrompt="1"/>
          </p:nvPr>
        </p:nvSpPr>
        <p:spPr>
          <a:xfrm>
            <a:off x="6528482" y="3094694"/>
            <a:ext cx="2093004" cy="490537"/>
          </a:xfrm>
        </p:spPr>
        <p:txBody>
          <a:bodyPr lIns="0" tIns="0" rIns="0" bIns="0">
            <a:noAutofit/>
          </a:bodyPr>
          <a:lstStyle>
            <a:lvl1pPr marL="0" indent="0" algn="l">
              <a:lnSpc>
                <a:spcPct val="100000"/>
              </a:lnSpc>
              <a:buNone/>
              <a:defRPr sz="14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err="1"/>
              <a:t>Lorem</a:t>
            </a:r>
            <a:r>
              <a:rPr lang="es-ES"/>
              <a:t> </a:t>
            </a:r>
            <a:r>
              <a:rPr lang="es-ES" err="1"/>
              <a:t>ipsum</a:t>
            </a:r>
            <a:r>
              <a:rPr lang="es-ES"/>
              <a:t> dolor  </a:t>
            </a:r>
            <a:r>
              <a:rPr lang="es-ES" err="1"/>
              <a:t>amet</a:t>
            </a:r>
            <a:r>
              <a:rPr lang="es-ES"/>
              <a:t> </a:t>
            </a:r>
            <a:r>
              <a:rPr lang="es-ES" err="1"/>
              <a:t>adipiscing</a:t>
            </a:r>
            <a:endParaRPr lang="es-ES"/>
          </a:p>
        </p:txBody>
      </p:sp>
      <p:sp>
        <p:nvSpPr>
          <p:cNvPr id="13" name="Marcador de texto 14">
            <a:extLst>
              <a:ext uri="{FF2B5EF4-FFF2-40B4-BE49-F238E27FC236}">
                <a16:creationId xmlns:a16="http://schemas.microsoft.com/office/drawing/2014/main" id="{FD9AAF76-5699-E5D6-760A-C3A60F430B62}"/>
              </a:ext>
            </a:extLst>
          </p:cNvPr>
          <p:cNvSpPr>
            <a:spLocks noGrp="1"/>
          </p:cNvSpPr>
          <p:nvPr>
            <p:ph type="body" sz="quarter" idx="43" hasCustomPrompt="1"/>
          </p:nvPr>
        </p:nvSpPr>
        <p:spPr>
          <a:xfrm>
            <a:off x="6515781" y="3755512"/>
            <a:ext cx="2080532" cy="1393137"/>
          </a:xfrm>
        </p:spPr>
        <p:txBody>
          <a:bodyPr lIns="0" tIns="0" rIns="0" bIns="0">
            <a:noAutofit/>
          </a:bodyPr>
          <a:lstStyle>
            <a:lvl1pPr marL="0" indent="0">
              <a:lnSpc>
                <a:spcPct val="120000"/>
              </a:lnSpc>
              <a:buNone/>
              <a:defRPr sz="1050" b="0" i="0">
                <a:solidFill>
                  <a:schemeClr val="tx1"/>
                </a:solidFill>
                <a:latin typeface="Sole Repsol Text" panose="020B0503020204020204" pitchFamily="34" charset="0"/>
                <a:cs typeface="Sole Repsol Text" panose="020B0503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sit</a:t>
            </a:r>
            <a:r>
              <a:rPr lang="es-ES"/>
              <a:t> </a:t>
            </a:r>
            <a:r>
              <a:rPr lang="es-ES" err="1"/>
              <a:t>amet</a:t>
            </a:r>
            <a:r>
              <a:rPr lang="es-ES"/>
              <a:t>, </a:t>
            </a:r>
            <a:r>
              <a:rPr lang="es-ES" err="1"/>
              <a:t>aliquam</a:t>
            </a:r>
            <a:r>
              <a:rPr lang="es-ES"/>
              <a:t> </a:t>
            </a:r>
            <a:r>
              <a:rPr lang="es-ES" err="1"/>
              <a:t>consectetuer</a:t>
            </a:r>
            <a:r>
              <a:rPr lang="es-ES"/>
              <a:t> </a:t>
            </a:r>
            <a:r>
              <a:rPr lang="es-ES" err="1"/>
              <a:t>diam</a:t>
            </a:r>
            <a:r>
              <a:rPr lang="es-ES"/>
              <a:t> </a:t>
            </a:r>
            <a:r>
              <a:rPr lang="es-ES" err="1"/>
              <a:t>adipiscing</a:t>
            </a:r>
            <a:r>
              <a:rPr lang="es-ES"/>
              <a:t> </a:t>
            </a:r>
            <a:r>
              <a:rPr lang="es-ES" err="1"/>
              <a:t>elit</a:t>
            </a:r>
            <a:r>
              <a:rPr lang="es-ES"/>
              <a:t>, sed </a:t>
            </a:r>
            <a:r>
              <a:rPr lang="es-ES" err="1"/>
              <a:t>nonummy</a:t>
            </a:r>
            <a:r>
              <a:rPr lang="es-ES"/>
              <a:t> </a:t>
            </a:r>
            <a:r>
              <a:rPr lang="es-ES" err="1"/>
              <a:t>nibh</a:t>
            </a:r>
            <a:r>
              <a:rPr lang="es-ES"/>
              <a:t> </a:t>
            </a:r>
            <a:r>
              <a:rPr lang="es-ES" err="1"/>
              <a:t>euismod</a:t>
            </a:r>
            <a:r>
              <a:rPr lang="es-ES"/>
              <a:t> </a:t>
            </a:r>
            <a:r>
              <a:rPr lang="es-ES" err="1"/>
              <a:t>tincidunt</a:t>
            </a:r>
            <a:r>
              <a:rPr lang="es-ES"/>
              <a:t> </a:t>
            </a:r>
            <a:r>
              <a:rPr lang="es-ES" err="1"/>
              <a:t>laoreet</a:t>
            </a:r>
            <a:r>
              <a:rPr lang="es-ES"/>
              <a:t> </a:t>
            </a:r>
            <a:r>
              <a:rPr lang="es-ES" err="1"/>
              <a:t>destacat</a:t>
            </a:r>
            <a:r>
              <a:rPr lang="es-ES"/>
              <a:t> magna </a:t>
            </a:r>
            <a:r>
              <a:rPr lang="es-ES" err="1"/>
              <a:t>erat</a:t>
            </a:r>
            <a:r>
              <a:rPr lang="es-ES"/>
              <a:t> </a:t>
            </a:r>
            <a:r>
              <a:rPr lang="es-ES" err="1"/>
              <a:t>tation</a:t>
            </a:r>
            <a:r>
              <a:rPr lang="es-ES"/>
              <a:t> </a:t>
            </a:r>
            <a:r>
              <a:rPr lang="es-ES" err="1"/>
              <a:t>destacat</a:t>
            </a:r>
            <a:r>
              <a:rPr lang="es-ES"/>
              <a:t> ut </a:t>
            </a:r>
            <a:r>
              <a:rPr lang="es-ES" err="1"/>
              <a:t>wisi</a:t>
            </a:r>
            <a:r>
              <a:rPr lang="es-ES"/>
              <a:t> </a:t>
            </a:r>
            <a:r>
              <a:rPr lang="es-ES" err="1"/>
              <a:t>enim</a:t>
            </a:r>
            <a:r>
              <a:rPr lang="es-ES"/>
              <a:t> ad </a:t>
            </a:r>
            <a:r>
              <a:rPr lang="es-ES" err="1"/>
              <a:t>minim</a:t>
            </a:r>
            <a:r>
              <a:rPr lang="es-ES"/>
              <a:t>.</a:t>
            </a:r>
          </a:p>
        </p:txBody>
      </p:sp>
      <p:sp>
        <p:nvSpPr>
          <p:cNvPr id="15" name="Marcador de texto 5">
            <a:extLst>
              <a:ext uri="{FF2B5EF4-FFF2-40B4-BE49-F238E27FC236}">
                <a16:creationId xmlns:a16="http://schemas.microsoft.com/office/drawing/2014/main" id="{E032F910-53C5-3415-6B8E-857BE53EE0C0}"/>
              </a:ext>
            </a:extLst>
          </p:cNvPr>
          <p:cNvSpPr>
            <a:spLocks noGrp="1"/>
          </p:cNvSpPr>
          <p:nvPr>
            <p:ph type="body" sz="quarter" idx="44" hasCustomPrompt="1"/>
          </p:nvPr>
        </p:nvSpPr>
        <p:spPr>
          <a:xfrm>
            <a:off x="9458057" y="3094694"/>
            <a:ext cx="2093004" cy="490537"/>
          </a:xfrm>
        </p:spPr>
        <p:txBody>
          <a:bodyPr lIns="0" tIns="0" rIns="0" bIns="0">
            <a:noAutofit/>
          </a:bodyPr>
          <a:lstStyle>
            <a:lvl1pPr marL="0" indent="0" algn="l">
              <a:lnSpc>
                <a:spcPct val="100000"/>
              </a:lnSpc>
              <a:buNone/>
              <a:defRPr sz="14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err="1"/>
              <a:t>Lorem</a:t>
            </a:r>
            <a:r>
              <a:rPr lang="es-ES"/>
              <a:t> </a:t>
            </a:r>
            <a:r>
              <a:rPr lang="es-ES" err="1"/>
              <a:t>ipsum</a:t>
            </a:r>
            <a:r>
              <a:rPr lang="es-ES"/>
              <a:t> dolor  </a:t>
            </a:r>
            <a:r>
              <a:rPr lang="es-ES" err="1"/>
              <a:t>amet</a:t>
            </a:r>
            <a:r>
              <a:rPr lang="es-ES"/>
              <a:t> </a:t>
            </a:r>
            <a:r>
              <a:rPr lang="es-ES" err="1"/>
              <a:t>adipiscing</a:t>
            </a:r>
            <a:endParaRPr lang="es-ES"/>
          </a:p>
        </p:txBody>
      </p:sp>
      <p:sp>
        <p:nvSpPr>
          <p:cNvPr id="16" name="Marcador de texto 14">
            <a:extLst>
              <a:ext uri="{FF2B5EF4-FFF2-40B4-BE49-F238E27FC236}">
                <a16:creationId xmlns:a16="http://schemas.microsoft.com/office/drawing/2014/main" id="{EA667320-7D8A-044C-0D81-6B5557B52333}"/>
              </a:ext>
            </a:extLst>
          </p:cNvPr>
          <p:cNvSpPr>
            <a:spLocks noGrp="1"/>
          </p:cNvSpPr>
          <p:nvPr>
            <p:ph type="body" sz="quarter" idx="45" hasCustomPrompt="1"/>
          </p:nvPr>
        </p:nvSpPr>
        <p:spPr>
          <a:xfrm>
            <a:off x="9445356" y="3755512"/>
            <a:ext cx="2080532" cy="1393137"/>
          </a:xfrm>
        </p:spPr>
        <p:txBody>
          <a:bodyPr lIns="0" tIns="0" rIns="0" bIns="0">
            <a:noAutofit/>
          </a:bodyPr>
          <a:lstStyle>
            <a:lvl1pPr marL="0" indent="0">
              <a:lnSpc>
                <a:spcPct val="120000"/>
              </a:lnSpc>
              <a:buNone/>
              <a:defRPr sz="1050" b="0" i="0">
                <a:solidFill>
                  <a:schemeClr val="tx1"/>
                </a:solidFill>
                <a:latin typeface="Sole Repsol Text" panose="020B0503020204020204" pitchFamily="34" charset="0"/>
                <a:cs typeface="Sole Repsol Text" panose="020B0503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sit</a:t>
            </a:r>
            <a:r>
              <a:rPr lang="es-ES"/>
              <a:t> </a:t>
            </a:r>
            <a:r>
              <a:rPr lang="es-ES" err="1"/>
              <a:t>amet</a:t>
            </a:r>
            <a:r>
              <a:rPr lang="es-ES"/>
              <a:t>, </a:t>
            </a:r>
            <a:r>
              <a:rPr lang="es-ES" err="1"/>
              <a:t>aliquam</a:t>
            </a:r>
            <a:r>
              <a:rPr lang="es-ES"/>
              <a:t> </a:t>
            </a:r>
            <a:r>
              <a:rPr lang="es-ES" err="1"/>
              <a:t>consectetuer</a:t>
            </a:r>
            <a:r>
              <a:rPr lang="es-ES"/>
              <a:t> </a:t>
            </a:r>
            <a:r>
              <a:rPr lang="es-ES" err="1"/>
              <a:t>diam</a:t>
            </a:r>
            <a:r>
              <a:rPr lang="es-ES"/>
              <a:t> </a:t>
            </a:r>
            <a:r>
              <a:rPr lang="es-ES" err="1"/>
              <a:t>adipiscing</a:t>
            </a:r>
            <a:r>
              <a:rPr lang="es-ES"/>
              <a:t> </a:t>
            </a:r>
            <a:r>
              <a:rPr lang="es-ES" err="1"/>
              <a:t>elit</a:t>
            </a:r>
            <a:r>
              <a:rPr lang="es-ES"/>
              <a:t>, sed </a:t>
            </a:r>
            <a:r>
              <a:rPr lang="es-ES" err="1"/>
              <a:t>nonummy</a:t>
            </a:r>
            <a:r>
              <a:rPr lang="es-ES"/>
              <a:t> </a:t>
            </a:r>
            <a:r>
              <a:rPr lang="es-ES" err="1"/>
              <a:t>nibh</a:t>
            </a:r>
            <a:r>
              <a:rPr lang="es-ES"/>
              <a:t> </a:t>
            </a:r>
            <a:r>
              <a:rPr lang="es-ES" err="1"/>
              <a:t>euismod</a:t>
            </a:r>
            <a:r>
              <a:rPr lang="es-ES"/>
              <a:t> </a:t>
            </a:r>
            <a:r>
              <a:rPr lang="es-ES" err="1"/>
              <a:t>tincidunt</a:t>
            </a:r>
            <a:r>
              <a:rPr lang="es-ES"/>
              <a:t> </a:t>
            </a:r>
            <a:r>
              <a:rPr lang="es-ES" err="1"/>
              <a:t>laoreet</a:t>
            </a:r>
            <a:r>
              <a:rPr lang="es-ES"/>
              <a:t> </a:t>
            </a:r>
            <a:r>
              <a:rPr lang="es-ES" err="1"/>
              <a:t>destacat</a:t>
            </a:r>
            <a:r>
              <a:rPr lang="es-ES"/>
              <a:t> magna </a:t>
            </a:r>
            <a:r>
              <a:rPr lang="es-ES" err="1"/>
              <a:t>erat</a:t>
            </a:r>
            <a:r>
              <a:rPr lang="es-ES"/>
              <a:t> </a:t>
            </a:r>
            <a:r>
              <a:rPr lang="es-ES" err="1"/>
              <a:t>tation</a:t>
            </a:r>
            <a:r>
              <a:rPr lang="es-ES"/>
              <a:t>. </a:t>
            </a:r>
            <a:r>
              <a:rPr lang="es-ES" err="1"/>
              <a:t>Destacat</a:t>
            </a:r>
            <a:r>
              <a:rPr lang="es-ES"/>
              <a:t> ut </a:t>
            </a:r>
            <a:r>
              <a:rPr lang="es-ES" err="1"/>
              <a:t>wisi</a:t>
            </a:r>
            <a:r>
              <a:rPr lang="es-ES"/>
              <a:t> </a:t>
            </a:r>
            <a:r>
              <a:rPr lang="es-ES" err="1"/>
              <a:t>enim</a:t>
            </a:r>
            <a:r>
              <a:rPr lang="es-ES"/>
              <a:t> ad </a:t>
            </a:r>
            <a:r>
              <a:rPr lang="es-ES" err="1"/>
              <a:t>minim</a:t>
            </a:r>
            <a:r>
              <a:rPr lang="es-ES"/>
              <a:t> ut </a:t>
            </a:r>
            <a:r>
              <a:rPr lang="es-ES" err="1"/>
              <a:t>veniam</a:t>
            </a:r>
            <a:r>
              <a:rPr lang="es-ES"/>
              <a:t>, quis </a:t>
            </a:r>
            <a:r>
              <a:rPr lang="es-ES" err="1"/>
              <a:t>nostrud</a:t>
            </a:r>
            <a:r>
              <a:rPr lang="es-ES"/>
              <a:t>.</a:t>
            </a:r>
          </a:p>
        </p:txBody>
      </p:sp>
      <p:sp>
        <p:nvSpPr>
          <p:cNvPr id="6" name="Marcador de posición de imagen 37">
            <a:extLst>
              <a:ext uri="{FF2B5EF4-FFF2-40B4-BE49-F238E27FC236}">
                <a16:creationId xmlns:a16="http://schemas.microsoft.com/office/drawing/2014/main" id="{21E9614F-B4C3-14F9-396A-CA4986F35BE8}"/>
              </a:ext>
            </a:extLst>
          </p:cNvPr>
          <p:cNvSpPr>
            <a:spLocks noGrp="1"/>
          </p:cNvSpPr>
          <p:nvPr>
            <p:ph type="pic" sz="quarter" idx="97"/>
          </p:nvPr>
        </p:nvSpPr>
        <p:spPr>
          <a:xfrm>
            <a:off x="659726" y="1935163"/>
            <a:ext cx="826912" cy="872930"/>
          </a:xfrm>
          <a:prstGeom prst="round2SameRect">
            <a:avLst>
              <a:gd name="adj1" fmla="val 0"/>
              <a:gd name="adj2" fmla="val 0"/>
            </a:avLst>
          </a:prstGeom>
        </p:spPr>
        <p:txBody>
          <a:bodyPr>
            <a:noAutofit/>
          </a:bodyPr>
          <a:lstStyle>
            <a:lvl1pPr marL="0" indent="0">
              <a:buNone/>
              <a:defRPr sz="100"/>
            </a:lvl1pPr>
          </a:lstStyle>
          <a:p>
            <a:endParaRPr lang="es-ES"/>
          </a:p>
        </p:txBody>
      </p:sp>
      <p:sp>
        <p:nvSpPr>
          <p:cNvPr id="18" name="Marcador de posición de imagen 37">
            <a:extLst>
              <a:ext uri="{FF2B5EF4-FFF2-40B4-BE49-F238E27FC236}">
                <a16:creationId xmlns:a16="http://schemas.microsoft.com/office/drawing/2014/main" id="{F37F4AD6-AF57-1815-3528-AF28A71CDD7A}"/>
              </a:ext>
            </a:extLst>
          </p:cNvPr>
          <p:cNvSpPr>
            <a:spLocks noGrp="1"/>
          </p:cNvSpPr>
          <p:nvPr>
            <p:ph type="pic" sz="quarter" idx="98"/>
          </p:nvPr>
        </p:nvSpPr>
        <p:spPr>
          <a:xfrm>
            <a:off x="3575664" y="1935163"/>
            <a:ext cx="826912" cy="872930"/>
          </a:xfrm>
          <a:prstGeom prst="round2SameRect">
            <a:avLst>
              <a:gd name="adj1" fmla="val 0"/>
              <a:gd name="adj2" fmla="val 0"/>
            </a:avLst>
          </a:prstGeom>
        </p:spPr>
        <p:txBody>
          <a:bodyPr>
            <a:noAutofit/>
          </a:bodyPr>
          <a:lstStyle>
            <a:lvl1pPr marL="0" indent="0">
              <a:buNone/>
              <a:defRPr sz="100"/>
            </a:lvl1pPr>
          </a:lstStyle>
          <a:p>
            <a:endParaRPr lang="es-ES"/>
          </a:p>
        </p:txBody>
      </p:sp>
      <p:sp>
        <p:nvSpPr>
          <p:cNvPr id="19" name="Marcador de posición de imagen 37">
            <a:extLst>
              <a:ext uri="{FF2B5EF4-FFF2-40B4-BE49-F238E27FC236}">
                <a16:creationId xmlns:a16="http://schemas.microsoft.com/office/drawing/2014/main" id="{32896FBA-8384-AECA-AB8D-26B1B931708F}"/>
              </a:ext>
            </a:extLst>
          </p:cNvPr>
          <p:cNvSpPr>
            <a:spLocks noGrp="1"/>
          </p:cNvSpPr>
          <p:nvPr>
            <p:ph type="pic" sz="quarter" idx="99"/>
          </p:nvPr>
        </p:nvSpPr>
        <p:spPr>
          <a:xfrm>
            <a:off x="6546060" y="1935163"/>
            <a:ext cx="826912" cy="872930"/>
          </a:xfrm>
          <a:prstGeom prst="round2SameRect">
            <a:avLst>
              <a:gd name="adj1" fmla="val 0"/>
              <a:gd name="adj2" fmla="val 0"/>
            </a:avLst>
          </a:prstGeom>
        </p:spPr>
        <p:txBody>
          <a:bodyPr>
            <a:noAutofit/>
          </a:bodyPr>
          <a:lstStyle>
            <a:lvl1pPr marL="0" indent="0">
              <a:buNone/>
              <a:defRPr sz="100"/>
            </a:lvl1pPr>
          </a:lstStyle>
          <a:p>
            <a:endParaRPr lang="es-ES"/>
          </a:p>
        </p:txBody>
      </p:sp>
      <p:sp>
        <p:nvSpPr>
          <p:cNvPr id="20" name="Marcador de posición de imagen 37">
            <a:extLst>
              <a:ext uri="{FF2B5EF4-FFF2-40B4-BE49-F238E27FC236}">
                <a16:creationId xmlns:a16="http://schemas.microsoft.com/office/drawing/2014/main" id="{12931B42-AB0D-7176-3B22-AFE19ABB36A6}"/>
              </a:ext>
            </a:extLst>
          </p:cNvPr>
          <p:cNvSpPr>
            <a:spLocks noGrp="1"/>
          </p:cNvSpPr>
          <p:nvPr>
            <p:ph type="pic" sz="quarter" idx="100"/>
          </p:nvPr>
        </p:nvSpPr>
        <p:spPr>
          <a:xfrm>
            <a:off x="9450040" y="1935163"/>
            <a:ext cx="826912" cy="872930"/>
          </a:xfrm>
          <a:prstGeom prst="round2SameRect">
            <a:avLst>
              <a:gd name="adj1" fmla="val 0"/>
              <a:gd name="adj2" fmla="val 0"/>
            </a:avLst>
          </a:prstGeom>
        </p:spPr>
        <p:txBody>
          <a:bodyPr>
            <a:noAutofit/>
          </a:bodyPr>
          <a:lstStyle>
            <a:lvl1pPr marL="0" indent="0">
              <a:buNone/>
              <a:defRPr sz="100"/>
            </a:lvl1pPr>
          </a:lstStyle>
          <a:p>
            <a:endParaRPr lang="es-ES"/>
          </a:p>
        </p:txBody>
      </p:sp>
      <p:sp>
        <p:nvSpPr>
          <p:cNvPr id="2" name="Marcador de pie de página 4">
            <a:extLst>
              <a:ext uri="{FF2B5EF4-FFF2-40B4-BE49-F238E27FC236}">
                <a16:creationId xmlns:a16="http://schemas.microsoft.com/office/drawing/2014/main" id="{BF2BD2BD-1FD4-8580-0346-36AA18E7D5A7}"/>
              </a:ext>
            </a:extLst>
          </p:cNvPr>
          <p:cNvSpPr>
            <a:spLocks noGrp="1"/>
          </p:cNvSpPr>
          <p:nvPr>
            <p:ph type="ftr" sz="quarter" idx="3"/>
          </p:nvPr>
        </p:nvSpPr>
        <p:spPr>
          <a:xfrm>
            <a:off x="7767452" y="6495226"/>
            <a:ext cx="4114800" cy="238125"/>
          </a:xfrm>
          <a:prstGeom prst="rect">
            <a:avLst/>
          </a:prstGeom>
        </p:spPr>
        <p:txBody>
          <a:bodyPr vert="horz" lIns="91440" tIns="45720" rIns="91440" bIns="45720" rtlCol="0" anchor="ctr"/>
          <a:lstStyle>
            <a:lvl1pPr algn="r">
              <a:defRPr sz="800" b="0" i="0">
                <a:solidFill>
                  <a:schemeClr val="tx1"/>
                </a:solidFill>
                <a:latin typeface="Sole Repsol Text" panose="020B0503020204020204" pitchFamily="34" charset="0"/>
                <a:cs typeface="Sole Repsol Text" panose="020B0503020204020204" pitchFamily="34" charset="0"/>
              </a:defRPr>
            </a:lvl1pPr>
          </a:lstStyle>
          <a:p>
            <a:r>
              <a:rPr lang="es-ES"/>
              <a:t>© Repsol, SA (Madrid, 2024). Todos los derechos reservados.</a:t>
            </a:r>
          </a:p>
        </p:txBody>
      </p:sp>
    </p:spTree>
    <p:extLst>
      <p:ext uri="{BB962C8B-B14F-4D97-AF65-F5344CB8AC3E}">
        <p14:creationId xmlns:p14="http://schemas.microsoft.com/office/powerpoint/2010/main" val="29493099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ativa 1">
    <p:spTree>
      <p:nvGrpSpPr>
        <p:cNvPr id="1" name=""/>
        <p:cNvGrpSpPr/>
        <p:nvPr/>
      </p:nvGrpSpPr>
      <p:grpSpPr>
        <a:xfrm>
          <a:off x="0" y="0"/>
          <a:ext cx="0" cy="0"/>
          <a:chOff x="0" y="0"/>
          <a:chExt cx="0" cy="0"/>
        </a:xfrm>
      </p:grpSpPr>
      <p:sp>
        <p:nvSpPr>
          <p:cNvPr id="2" name="Marcador de texto 5">
            <a:extLst>
              <a:ext uri="{FF2B5EF4-FFF2-40B4-BE49-F238E27FC236}">
                <a16:creationId xmlns:a16="http://schemas.microsoft.com/office/drawing/2014/main" id="{5C6320EE-ED77-881F-1F51-DBB82E2467D0}"/>
              </a:ext>
            </a:extLst>
          </p:cNvPr>
          <p:cNvSpPr>
            <a:spLocks noGrp="1"/>
          </p:cNvSpPr>
          <p:nvPr>
            <p:ph type="body" sz="quarter" idx="15" hasCustomPrompt="1"/>
          </p:nvPr>
        </p:nvSpPr>
        <p:spPr>
          <a:xfrm>
            <a:off x="415245" y="416838"/>
            <a:ext cx="5464855" cy="468085"/>
          </a:xfrm>
        </p:spPr>
        <p:txBody>
          <a:bodyPr lIns="0" tIns="0" rIns="0" bIns="0">
            <a:noAutofit/>
          </a:bodyPr>
          <a:lstStyle>
            <a:lvl1pPr marL="0" indent="0" algn="l">
              <a:buNone/>
              <a:defRPr sz="28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Comparativa</a:t>
            </a:r>
          </a:p>
        </p:txBody>
      </p:sp>
      <p:sp>
        <p:nvSpPr>
          <p:cNvPr id="5" name="Marcador de texto 5">
            <a:extLst>
              <a:ext uri="{FF2B5EF4-FFF2-40B4-BE49-F238E27FC236}">
                <a16:creationId xmlns:a16="http://schemas.microsoft.com/office/drawing/2014/main" id="{3025988B-C434-38CB-66B7-CAD2698F1145}"/>
              </a:ext>
            </a:extLst>
          </p:cNvPr>
          <p:cNvSpPr>
            <a:spLocks noGrp="1"/>
          </p:cNvSpPr>
          <p:nvPr>
            <p:ph type="body" sz="quarter" idx="40" hasCustomPrompt="1"/>
          </p:nvPr>
        </p:nvSpPr>
        <p:spPr>
          <a:xfrm>
            <a:off x="842509" y="2132433"/>
            <a:ext cx="2084841" cy="451255"/>
          </a:xfrm>
        </p:spPr>
        <p:txBody>
          <a:bodyPr lIns="0" tIns="0" rIns="0" bIns="0">
            <a:noAutofit/>
          </a:bodyPr>
          <a:lstStyle>
            <a:lvl1pPr marL="0" indent="0" algn="l">
              <a:lnSpc>
                <a:spcPct val="100000"/>
              </a:lnSpc>
              <a:buNone/>
              <a:defRPr sz="18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Diferenciación</a:t>
            </a:r>
          </a:p>
        </p:txBody>
      </p:sp>
      <p:sp>
        <p:nvSpPr>
          <p:cNvPr id="6" name="Marcador de texto 14">
            <a:extLst>
              <a:ext uri="{FF2B5EF4-FFF2-40B4-BE49-F238E27FC236}">
                <a16:creationId xmlns:a16="http://schemas.microsoft.com/office/drawing/2014/main" id="{AF3E3C59-20A2-772F-1634-D44E362574F8}"/>
              </a:ext>
            </a:extLst>
          </p:cNvPr>
          <p:cNvSpPr>
            <a:spLocks noGrp="1"/>
          </p:cNvSpPr>
          <p:nvPr>
            <p:ph type="body" sz="quarter" idx="41" hasCustomPrompt="1"/>
          </p:nvPr>
        </p:nvSpPr>
        <p:spPr>
          <a:xfrm>
            <a:off x="846819" y="2735917"/>
            <a:ext cx="4235544" cy="829319"/>
          </a:xfrm>
        </p:spPr>
        <p:txBody>
          <a:bodyPr lIns="0" tIns="0" rIns="0" bIns="0">
            <a:noAutofit/>
          </a:bodyPr>
          <a:lstStyle>
            <a:lvl1pPr marL="0" indent="0">
              <a:lnSpc>
                <a:spcPct val="130000"/>
              </a:lnSpc>
              <a:buFont typeface="Arial" panose="020B0604020202020204" pitchFamily="34" charset="0"/>
              <a:buNone/>
              <a:defRPr sz="13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sit</a:t>
            </a:r>
            <a:r>
              <a:rPr lang="es-ES"/>
              <a:t> </a:t>
            </a:r>
            <a:r>
              <a:rPr lang="es-ES" err="1"/>
              <a:t>amet</a:t>
            </a:r>
            <a:r>
              <a:rPr lang="es-ES"/>
              <a:t>, </a:t>
            </a:r>
            <a:r>
              <a:rPr lang="es-ES" err="1"/>
              <a:t>aliquam</a:t>
            </a:r>
            <a:r>
              <a:rPr lang="es-ES"/>
              <a:t> </a:t>
            </a:r>
            <a:r>
              <a:rPr lang="es-ES" err="1"/>
              <a:t>consectetuer</a:t>
            </a:r>
            <a:r>
              <a:rPr lang="es-ES"/>
              <a:t> </a:t>
            </a:r>
            <a:r>
              <a:rPr lang="es-ES" err="1"/>
              <a:t>adipiscing</a:t>
            </a:r>
            <a:r>
              <a:rPr lang="es-ES"/>
              <a:t> </a:t>
            </a:r>
            <a:r>
              <a:rPr lang="es-ES" err="1"/>
              <a:t>elit</a:t>
            </a:r>
            <a:r>
              <a:rPr lang="es-ES"/>
              <a:t>, </a:t>
            </a:r>
            <a:r>
              <a:rPr lang="es-ES" err="1"/>
              <a:t>diam</a:t>
            </a:r>
            <a:r>
              <a:rPr lang="es-ES"/>
              <a:t> </a:t>
            </a:r>
            <a:r>
              <a:rPr lang="es-ES" err="1"/>
              <a:t>nonummy</a:t>
            </a:r>
            <a:r>
              <a:rPr lang="es-ES"/>
              <a:t> </a:t>
            </a:r>
            <a:r>
              <a:rPr lang="es-ES" err="1"/>
              <a:t>nibh</a:t>
            </a:r>
            <a:r>
              <a:rPr lang="es-ES"/>
              <a:t> </a:t>
            </a:r>
            <a:r>
              <a:rPr lang="es-ES" err="1"/>
              <a:t>euismod</a:t>
            </a:r>
            <a:r>
              <a:rPr lang="es-ES"/>
              <a:t> </a:t>
            </a:r>
            <a:r>
              <a:rPr lang="es-ES" err="1"/>
              <a:t>tincidunt</a:t>
            </a:r>
            <a:r>
              <a:rPr lang="es-ES"/>
              <a:t> </a:t>
            </a:r>
            <a:r>
              <a:rPr lang="es-ES" err="1"/>
              <a:t>laoreet</a:t>
            </a:r>
            <a:r>
              <a:rPr lang="es-ES"/>
              <a:t> </a:t>
            </a:r>
            <a:r>
              <a:rPr lang="es-ES" err="1"/>
              <a:t>destacat</a:t>
            </a:r>
            <a:r>
              <a:rPr lang="es-ES"/>
              <a:t> magna </a:t>
            </a:r>
            <a:r>
              <a:rPr lang="es-ES" err="1"/>
              <a:t>erat</a:t>
            </a:r>
            <a:r>
              <a:rPr lang="es-ES"/>
              <a:t> </a:t>
            </a:r>
            <a:r>
              <a:rPr lang="es-ES" err="1"/>
              <a:t>tation</a:t>
            </a:r>
            <a:r>
              <a:rPr lang="es-ES"/>
              <a:t>.</a:t>
            </a:r>
          </a:p>
        </p:txBody>
      </p:sp>
      <p:sp>
        <p:nvSpPr>
          <p:cNvPr id="7" name="Marcador de texto 5">
            <a:extLst>
              <a:ext uri="{FF2B5EF4-FFF2-40B4-BE49-F238E27FC236}">
                <a16:creationId xmlns:a16="http://schemas.microsoft.com/office/drawing/2014/main" id="{1D016A9B-EEF7-C2DC-76D6-6C02AA7AA2A6}"/>
              </a:ext>
            </a:extLst>
          </p:cNvPr>
          <p:cNvSpPr>
            <a:spLocks noGrp="1"/>
          </p:cNvSpPr>
          <p:nvPr>
            <p:ph type="body" sz="quarter" idx="42" hasCustomPrompt="1"/>
          </p:nvPr>
        </p:nvSpPr>
        <p:spPr>
          <a:xfrm>
            <a:off x="6750862" y="2132433"/>
            <a:ext cx="2084841" cy="451255"/>
          </a:xfrm>
        </p:spPr>
        <p:txBody>
          <a:bodyPr lIns="0" tIns="0" rIns="0" bIns="0">
            <a:noAutofit/>
          </a:bodyPr>
          <a:lstStyle>
            <a:lvl1pPr marL="0" indent="0" algn="l">
              <a:lnSpc>
                <a:spcPct val="100000"/>
              </a:lnSpc>
              <a:buNone/>
              <a:defRPr sz="18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Relevancia</a:t>
            </a:r>
          </a:p>
        </p:txBody>
      </p:sp>
      <p:sp>
        <p:nvSpPr>
          <p:cNvPr id="13" name="Marcador de texto 14">
            <a:extLst>
              <a:ext uri="{FF2B5EF4-FFF2-40B4-BE49-F238E27FC236}">
                <a16:creationId xmlns:a16="http://schemas.microsoft.com/office/drawing/2014/main" id="{E0294283-CFAB-8130-94BC-74F2FABA1FF2}"/>
              </a:ext>
            </a:extLst>
          </p:cNvPr>
          <p:cNvSpPr>
            <a:spLocks noGrp="1"/>
          </p:cNvSpPr>
          <p:nvPr>
            <p:ph type="body" sz="quarter" idx="43" hasCustomPrompt="1"/>
          </p:nvPr>
        </p:nvSpPr>
        <p:spPr>
          <a:xfrm>
            <a:off x="846819" y="3662192"/>
            <a:ext cx="4235544" cy="1805735"/>
          </a:xfrm>
        </p:spPr>
        <p:txBody>
          <a:bodyPr lIns="0" tIns="0" rIns="0" bIns="0">
            <a:noAutofit/>
          </a:bodyPr>
          <a:lstStyle>
            <a:lvl1pPr marL="213750" indent="-213750">
              <a:lnSpc>
                <a:spcPct val="130000"/>
              </a:lnSpc>
              <a:spcBef>
                <a:spcPts val="0"/>
              </a:spcBef>
              <a:spcAft>
                <a:spcPts val="1200"/>
              </a:spcAft>
              <a:buSzPct val="80000"/>
              <a:buFont typeface="Arial" panose="020B0604020202020204" pitchFamily="34" charset="0"/>
              <a:buChar char="•"/>
              <a:defRPr sz="13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sit</a:t>
            </a:r>
            <a:r>
              <a:rPr lang="es-ES"/>
              <a:t> </a:t>
            </a:r>
            <a:r>
              <a:rPr lang="es-ES" err="1"/>
              <a:t>amet</a:t>
            </a:r>
            <a:r>
              <a:rPr lang="es-ES"/>
              <a:t> </a:t>
            </a:r>
            <a:r>
              <a:rPr lang="es-ES" err="1"/>
              <a:t>adipiscing</a:t>
            </a:r>
            <a:r>
              <a:rPr lang="es-ES"/>
              <a:t> </a:t>
            </a:r>
            <a:r>
              <a:rPr lang="es-ES" err="1"/>
              <a:t>elit</a:t>
            </a:r>
            <a:endParaRPr lang="es-ES"/>
          </a:p>
          <a:p>
            <a:pPr lvl="0"/>
            <a:r>
              <a:rPr lang="es-ES" err="1"/>
              <a:t>Lorem</a:t>
            </a:r>
            <a:r>
              <a:rPr lang="es-ES"/>
              <a:t> </a:t>
            </a:r>
            <a:r>
              <a:rPr lang="es-ES" err="1"/>
              <a:t>ipsum</a:t>
            </a:r>
            <a:r>
              <a:rPr lang="es-ES"/>
              <a:t> dolor</a:t>
            </a:r>
          </a:p>
          <a:p>
            <a:pPr lvl="0"/>
            <a:r>
              <a:rPr lang="es-ES" err="1"/>
              <a:t>Lorem</a:t>
            </a:r>
            <a:r>
              <a:rPr lang="es-ES"/>
              <a:t> </a:t>
            </a:r>
            <a:r>
              <a:rPr lang="es-ES" err="1"/>
              <a:t>ipsum</a:t>
            </a:r>
            <a:r>
              <a:rPr lang="es-ES"/>
              <a:t> dolor </a:t>
            </a:r>
            <a:r>
              <a:rPr lang="es-ES" err="1"/>
              <a:t>sit</a:t>
            </a:r>
            <a:r>
              <a:rPr lang="es-ES"/>
              <a:t> </a:t>
            </a:r>
            <a:r>
              <a:rPr lang="es-ES" err="1"/>
              <a:t>amet</a:t>
            </a:r>
            <a:r>
              <a:rPr lang="es-ES"/>
              <a:t> non</a:t>
            </a:r>
          </a:p>
          <a:p>
            <a:pPr lvl="0"/>
            <a:r>
              <a:rPr lang="es-ES" err="1"/>
              <a:t>Lorem</a:t>
            </a:r>
            <a:r>
              <a:rPr lang="es-ES"/>
              <a:t> </a:t>
            </a:r>
            <a:r>
              <a:rPr lang="es-ES" err="1"/>
              <a:t>ipsum</a:t>
            </a:r>
            <a:r>
              <a:rPr lang="es-ES"/>
              <a:t> dolor </a:t>
            </a:r>
            <a:r>
              <a:rPr lang="es-ES" err="1"/>
              <a:t>sit</a:t>
            </a:r>
            <a:r>
              <a:rPr lang="es-ES"/>
              <a:t> </a:t>
            </a:r>
            <a:r>
              <a:rPr lang="es-ES" err="1"/>
              <a:t>amet</a:t>
            </a:r>
            <a:r>
              <a:rPr lang="es-ES"/>
              <a:t> </a:t>
            </a:r>
            <a:r>
              <a:rPr lang="es-ES" err="1"/>
              <a:t>adipiscing</a:t>
            </a:r>
            <a:endParaRPr lang="es-ES"/>
          </a:p>
        </p:txBody>
      </p:sp>
      <p:sp>
        <p:nvSpPr>
          <p:cNvPr id="14" name="Marcador de texto 14">
            <a:extLst>
              <a:ext uri="{FF2B5EF4-FFF2-40B4-BE49-F238E27FC236}">
                <a16:creationId xmlns:a16="http://schemas.microsoft.com/office/drawing/2014/main" id="{BD11A061-1CC0-9BF2-F896-93CAB50ABEBF}"/>
              </a:ext>
            </a:extLst>
          </p:cNvPr>
          <p:cNvSpPr>
            <a:spLocks noGrp="1"/>
          </p:cNvSpPr>
          <p:nvPr>
            <p:ph type="body" sz="quarter" idx="44" hasCustomPrompt="1"/>
          </p:nvPr>
        </p:nvSpPr>
        <p:spPr>
          <a:xfrm>
            <a:off x="6749804" y="2735918"/>
            <a:ext cx="4601481" cy="838556"/>
          </a:xfrm>
        </p:spPr>
        <p:txBody>
          <a:bodyPr lIns="0" tIns="0" rIns="0" bIns="0">
            <a:noAutofit/>
          </a:bodyPr>
          <a:lstStyle>
            <a:lvl1pPr marL="0" indent="0">
              <a:lnSpc>
                <a:spcPct val="130000"/>
              </a:lnSpc>
              <a:buFont typeface="Arial" panose="020B0604020202020204" pitchFamily="34" charset="0"/>
              <a:buNone/>
              <a:defRPr sz="13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sit</a:t>
            </a:r>
            <a:r>
              <a:rPr lang="es-ES"/>
              <a:t> </a:t>
            </a:r>
            <a:r>
              <a:rPr lang="es-ES" err="1"/>
              <a:t>amet</a:t>
            </a:r>
            <a:r>
              <a:rPr lang="es-ES"/>
              <a:t>, </a:t>
            </a:r>
            <a:r>
              <a:rPr lang="es-ES" err="1"/>
              <a:t>aliquam</a:t>
            </a:r>
            <a:r>
              <a:rPr lang="es-ES"/>
              <a:t> </a:t>
            </a:r>
            <a:r>
              <a:rPr lang="es-ES" err="1"/>
              <a:t>consectetuer</a:t>
            </a:r>
            <a:r>
              <a:rPr lang="es-ES"/>
              <a:t> </a:t>
            </a:r>
            <a:r>
              <a:rPr lang="es-ES" err="1"/>
              <a:t>adipiscing</a:t>
            </a:r>
            <a:r>
              <a:rPr lang="es-ES"/>
              <a:t> </a:t>
            </a:r>
            <a:r>
              <a:rPr lang="es-ES" err="1"/>
              <a:t>elit</a:t>
            </a:r>
            <a:r>
              <a:rPr lang="es-ES"/>
              <a:t>, </a:t>
            </a:r>
            <a:r>
              <a:rPr lang="es-ES" err="1"/>
              <a:t>diam</a:t>
            </a:r>
            <a:r>
              <a:rPr lang="es-ES"/>
              <a:t> </a:t>
            </a:r>
            <a:r>
              <a:rPr lang="es-ES" err="1"/>
              <a:t>nonummy</a:t>
            </a:r>
            <a:r>
              <a:rPr lang="es-ES"/>
              <a:t> </a:t>
            </a:r>
            <a:r>
              <a:rPr lang="es-ES" err="1"/>
              <a:t>nibh</a:t>
            </a:r>
            <a:r>
              <a:rPr lang="es-ES"/>
              <a:t> </a:t>
            </a:r>
            <a:r>
              <a:rPr lang="es-ES" err="1"/>
              <a:t>euismod</a:t>
            </a:r>
            <a:r>
              <a:rPr lang="es-ES"/>
              <a:t> </a:t>
            </a:r>
            <a:r>
              <a:rPr lang="es-ES" err="1"/>
              <a:t>tincidunt</a:t>
            </a:r>
            <a:r>
              <a:rPr lang="es-ES"/>
              <a:t> </a:t>
            </a:r>
            <a:r>
              <a:rPr lang="es-ES" err="1"/>
              <a:t>laoreet</a:t>
            </a:r>
            <a:r>
              <a:rPr lang="es-ES"/>
              <a:t> </a:t>
            </a:r>
            <a:r>
              <a:rPr lang="es-ES" err="1"/>
              <a:t>destacat</a:t>
            </a:r>
            <a:r>
              <a:rPr lang="es-ES"/>
              <a:t> magna </a:t>
            </a:r>
            <a:r>
              <a:rPr lang="es-ES" err="1"/>
              <a:t>erat</a:t>
            </a:r>
            <a:r>
              <a:rPr lang="es-ES"/>
              <a:t> </a:t>
            </a:r>
            <a:r>
              <a:rPr lang="es-ES" err="1"/>
              <a:t>tation</a:t>
            </a:r>
            <a:r>
              <a:rPr lang="es-ES"/>
              <a:t>.</a:t>
            </a:r>
          </a:p>
        </p:txBody>
      </p:sp>
      <p:sp>
        <p:nvSpPr>
          <p:cNvPr id="15" name="Marcador de texto 14">
            <a:extLst>
              <a:ext uri="{FF2B5EF4-FFF2-40B4-BE49-F238E27FC236}">
                <a16:creationId xmlns:a16="http://schemas.microsoft.com/office/drawing/2014/main" id="{A7DEB52E-0B89-814C-AD0B-BA2921AC0C99}"/>
              </a:ext>
            </a:extLst>
          </p:cNvPr>
          <p:cNvSpPr>
            <a:spLocks noGrp="1"/>
          </p:cNvSpPr>
          <p:nvPr>
            <p:ph type="body" sz="quarter" idx="45" hasCustomPrompt="1"/>
          </p:nvPr>
        </p:nvSpPr>
        <p:spPr>
          <a:xfrm>
            <a:off x="6749804" y="3662192"/>
            <a:ext cx="4601481" cy="1685663"/>
          </a:xfrm>
        </p:spPr>
        <p:txBody>
          <a:bodyPr lIns="0" tIns="0" rIns="0" bIns="0">
            <a:noAutofit/>
          </a:bodyPr>
          <a:lstStyle>
            <a:lvl1pPr marL="213750" indent="-213750">
              <a:lnSpc>
                <a:spcPct val="130000"/>
              </a:lnSpc>
              <a:spcBef>
                <a:spcPts val="0"/>
              </a:spcBef>
              <a:spcAft>
                <a:spcPts val="1200"/>
              </a:spcAft>
              <a:buSzPct val="80000"/>
              <a:buFont typeface="Arial" panose="020B0604020202020204" pitchFamily="34" charset="0"/>
              <a:buChar char="•"/>
              <a:defRPr sz="13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sit</a:t>
            </a:r>
            <a:r>
              <a:rPr lang="es-ES"/>
              <a:t> </a:t>
            </a:r>
            <a:r>
              <a:rPr lang="es-ES" err="1"/>
              <a:t>amet</a:t>
            </a:r>
            <a:r>
              <a:rPr lang="es-ES"/>
              <a:t> </a:t>
            </a:r>
            <a:r>
              <a:rPr lang="es-ES" err="1"/>
              <a:t>adipiscing</a:t>
            </a:r>
            <a:r>
              <a:rPr lang="es-ES"/>
              <a:t> </a:t>
            </a:r>
            <a:r>
              <a:rPr lang="es-ES" err="1"/>
              <a:t>elit</a:t>
            </a:r>
            <a:endParaRPr lang="es-ES"/>
          </a:p>
          <a:p>
            <a:pPr lvl="0"/>
            <a:r>
              <a:rPr lang="es-ES" err="1"/>
              <a:t>Lorem</a:t>
            </a:r>
            <a:r>
              <a:rPr lang="es-ES"/>
              <a:t> </a:t>
            </a:r>
            <a:r>
              <a:rPr lang="es-ES" err="1"/>
              <a:t>ipsum</a:t>
            </a:r>
            <a:r>
              <a:rPr lang="es-ES"/>
              <a:t> dolor</a:t>
            </a:r>
          </a:p>
          <a:p>
            <a:pPr lvl="0"/>
            <a:r>
              <a:rPr lang="es-ES" err="1"/>
              <a:t>Lorem</a:t>
            </a:r>
            <a:r>
              <a:rPr lang="es-ES"/>
              <a:t> </a:t>
            </a:r>
            <a:r>
              <a:rPr lang="es-ES" err="1"/>
              <a:t>ipsum</a:t>
            </a:r>
            <a:r>
              <a:rPr lang="es-ES"/>
              <a:t> dolor </a:t>
            </a:r>
            <a:r>
              <a:rPr lang="es-ES" err="1"/>
              <a:t>sit</a:t>
            </a:r>
            <a:r>
              <a:rPr lang="es-ES"/>
              <a:t> </a:t>
            </a:r>
            <a:r>
              <a:rPr lang="es-ES" err="1"/>
              <a:t>amet</a:t>
            </a:r>
            <a:r>
              <a:rPr lang="es-ES"/>
              <a:t> non</a:t>
            </a:r>
          </a:p>
          <a:p>
            <a:pPr lvl="0"/>
            <a:r>
              <a:rPr lang="es-ES" err="1"/>
              <a:t>Lorem</a:t>
            </a:r>
            <a:r>
              <a:rPr lang="es-ES"/>
              <a:t> </a:t>
            </a:r>
            <a:r>
              <a:rPr lang="es-ES" err="1"/>
              <a:t>ipsum</a:t>
            </a:r>
            <a:r>
              <a:rPr lang="es-ES"/>
              <a:t> dolor </a:t>
            </a:r>
            <a:r>
              <a:rPr lang="es-ES" err="1"/>
              <a:t>sit</a:t>
            </a:r>
            <a:r>
              <a:rPr lang="es-ES"/>
              <a:t> </a:t>
            </a:r>
            <a:r>
              <a:rPr lang="es-ES" err="1"/>
              <a:t>amet</a:t>
            </a:r>
            <a:r>
              <a:rPr lang="es-ES"/>
              <a:t> </a:t>
            </a:r>
            <a:r>
              <a:rPr lang="es-ES" err="1"/>
              <a:t>adipiscing</a:t>
            </a:r>
            <a:endParaRPr lang="es-ES"/>
          </a:p>
        </p:txBody>
      </p:sp>
      <p:sp>
        <p:nvSpPr>
          <p:cNvPr id="3" name="Marcador de texto 5">
            <a:extLst>
              <a:ext uri="{FF2B5EF4-FFF2-40B4-BE49-F238E27FC236}">
                <a16:creationId xmlns:a16="http://schemas.microsoft.com/office/drawing/2014/main" id="{CEB5B8F6-9752-B7CE-5B38-31D8F7852F2D}"/>
              </a:ext>
            </a:extLst>
          </p:cNvPr>
          <p:cNvSpPr>
            <a:spLocks noGrp="1"/>
          </p:cNvSpPr>
          <p:nvPr>
            <p:ph type="body" sz="quarter" idx="16" hasCustomPrompt="1"/>
          </p:nvPr>
        </p:nvSpPr>
        <p:spPr>
          <a:xfrm>
            <a:off x="407988" y="884923"/>
            <a:ext cx="5472112" cy="226377"/>
          </a:xfrm>
        </p:spPr>
        <p:txBody>
          <a:bodyPr lIns="0" tIns="0" rIns="0" bIns="0">
            <a:noAutofit/>
          </a:bodyPr>
          <a:lstStyle>
            <a:lvl1pPr marL="0" indent="0" algn="l">
              <a:buNone/>
              <a:defRPr sz="1600" b="0" i="0">
                <a:solidFill>
                  <a:schemeClr val="accent6"/>
                </a:solidFill>
                <a:latin typeface="Sole Repsol Display" panose="020B0604020204020204" pitchFamily="34" charset="0"/>
                <a:cs typeface="Sole Repsol Display"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Subtítulo</a:t>
            </a:r>
          </a:p>
        </p:txBody>
      </p:sp>
      <p:sp>
        <p:nvSpPr>
          <p:cNvPr id="4" name="Marcador de pie de página 4">
            <a:extLst>
              <a:ext uri="{FF2B5EF4-FFF2-40B4-BE49-F238E27FC236}">
                <a16:creationId xmlns:a16="http://schemas.microsoft.com/office/drawing/2014/main" id="{B9D03793-FE1E-7F69-CDFE-378B4E6C4FC6}"/>
              </a:ext>
            </a:extLst>
          </p:cNvPr>
          <p:cNvSpPr>
            <a:spLocks noGrp="1"/>
          </p:cNvSpPr>
          <p:nvPr>
            <p:ph type="ftr" sz="quarter" idx="3"/>
          </p:nvPr>
        </p:nvSpPr>
        <p:spPr>
          <a:xfrm>
            <a:off x="7767452" y="6495226"/>
            <a:ext cx="4114800" cy="238125"/>
          </a:xfrm>
          <a:prstGeom prst="rect">
            <a:avLst/>
          </a:prstGeom>
        </p:spPr>
        <p:txBody>
          <a:bodyPr vert="horz" lIns="91440" tIns="45720" rIns="91440" bIns="45720" rtlCol="0" anchor="ctr"/>
          <a:lstStyle>
            <a:lvl1pPr algn="r">
              <a:defRPr sz="800" b="0" i="0">
                <a:solidFill>
                  <a:schemeClr val="tx1"/>
                </a:solidFill>
                <a:latin typeface="Sole Repsol Text" panose="020B0503020204020204" pitchFamily="34" charset="0"/>
                <a:cs typeface="Sole Repsol Text" panose="020B0503020204020204" pitchFamily="34" charset="0"/>
              </a:defRPr>
            </a:lvl1pPr>
          </a:lstStyle>
          <a:p>
            <a:r>
              <a:rPr lang="es-ES"/>
              <a:t>© Repsol, SA (Madrid, 2024). Todos los derechos reservados.</a:t>
            </a:r>
          </a:p>
        </p:txBody>
      </p:sp>
    </p:spTree>
    <p:extLst>
      <p:ext uri="{BB962C8B-B14F-4D97-AF65-F5344CB8AC3E}">
        <p14:creationId xmlns:p14="http://schemas.microsoft.com/office/powerpoint/2010/main" val="21097062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ativa 2">
    <p:spTree>
      <p:nvGrpSpPr>
        <p:cNvPr id="1" name=""/>
        <p:cNvGrpSpPr/>
        <p:nvPr/>
      </p:nvGrpSpPr>
      <p:grpSpPr>
        <a:xfrm>
          <a:off x="0" y="0"/>
          <a:ext cx="0" cy="0"/>
          <a:chOff x="0" y="0"/>
          <a:chExt cx="0" cy="0"/>
        </a:xfrm>
      </p:grpSpPr>
      <p:sp>
        <p:nvSpPr>
          <p:cNvPr id="2" name="Marcador de texto 5">
            <a:extLst>
              <a:ext uri="{FF2B5EF4-FFF2-40B4-BE49-F238E27FC236}">
                <a16:creationId xmlns:a16="http://schemas.microsoft.com/office/drawing/2014/main" id="{5C6320EE-ED77-881F-1F51-DBB82E2467D0}"/>
              </a:ext>
            </a:extLst>
          </p:cNvPr>
          <p:cNvSpPr>
            <a:spLocks noGrp="1"/>
          </p:cNvSpPr>
          <p:nvPr>
            <p:ph type="body" sz="quarter" idx="15" hasCustomPrompt="1"/>
          </p:nvPr>
        </p:nvSpPr>
        <p:spPr>
          <a:xfrm>
            <a:off x="415245" y="416838"/>
            <a:ext cx="5464855" cy="468085"/>
          </a:xfrm>
        </p:spPr>
        <p:txBody>
          <a:bodyPr lIns="0" tIns="0" rIns="0" bIns="0">
            <a:noAutofit/>
          </a:bodyPr>
          <a:lstStyle>
            <a:lvl1pPr marL="0" indent="0" algn="l">
              <a:buNone/>
              <a:defRPr sz="28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Comparativa</a:t>
            </a:r>
          </a:p>
        </p:txBody>
      </p:sp>
      <p:sp>
        <p:nvSpPr>
          <p:cNvPr id="5" name="Marcador de texto 5">
            <a:extLst>
              <a:ext uri="{FF2B5EF4-FFF2-40B4-BE49-F238E27FC236}">
                <a16:creationId xmlns:a16="http://schemas.microsoft.com/office/drawing/2014/main" id="{3025988B-C434-38CB-66B7-CAD2698F1145}"/>
              </a:ext>
            </a:extLst>
          </p:cNvPr>
          <p:cNvSpPr>
            <a:spLocks noGrp="1"/>
          </p:cNvSpPr>
          <p:nvPr>
            <p:ph type="body" sz="quarter" idx="40" hasCustomPrompt="1"/>
          </p:nvPr>
        </p:nvSpPr>
        <p:spPr>
          <a:xfrm>
            <a:off x="842509" y="2822577"/>
            <a:ext cx="2084841" cy="451255"/>
          </a:xfrm>
        </p:spPr>
        <p:txBody>
          <a:bodyPr lIns="0" tIns="0" rIns="0" bIns="0">
            <a:noAutofit/>
          </a:bodyPr>
          <a:lstStyle>
            <a:lvl1pPr marL="0" indent="0" algn="l">
              <a:lnSpc>
                <a:spcPct val="100000"/>
              </a:lnSpc>
              <a:buNone/>
              <a:defRPr sz="18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Diferenciación</a:t>
            </a:r>
          </a:p>
        </p:txBody>
      </p:sp>
      <p:sp>
        <p:nvSpPr>
          <p:cNvPr id="6" name="Marcador de texto 14">
            <a:extLst>
              <a:ext uri="{FF2B5EF4-FFF2-40B4-BE49-F238E27FC236}">
                <a16:creationId xmlns:a16="http://schemas.microsoft.com/office/drawing/2014/main" id="{AF3E3C59-20A2-772F-1634-D44E362574F8}"/>
              </a:ext>
            </a:extLst>
          </p:cNvPr>
          <p:cNvSpPr>
            <a:spLocks noGrp="1"/>
          </p:cNvSpPr>
          <p:nvPr>
            <p:ph type="body" sz="quarter" idx="41" hasCustomPrompt="1"/>
          </p:nvPr>
        </p:nvSpPr>
        <p:spPr>
          <a:xfrm>
            <a:off x="846819" y="3390076"/>
            <a:ext cx="4204606" cy="858651"/>
          </a:xfrm>
        </p:spPr>
        <p:txBody>
          <a:bodyPr lIns="0" tIns="0" rIns="0" bIns="0">
            <a:noAutofit/>
          </a:bodyPr>
          <a:lstStyle>
            <a:lvl1pPr marL="0" indent="0">
              <a:lnSpc>
                <a:spcPct val="130000"/>
              </a:lnSpc>
              <a:buFont typeface="Arial" panose="020B0604020202020204" pitchFamily="34" charset="0"/>
              <a:buNone/>
              <a:defRPr sz="13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sit</a:t>
            </a:r>
            <a:r>
              <a:rPr lang="es-ES"/>
              <a:t> </a:t>
            </a:r>
            <a:r>
              <a:rPr lang="es-ES" err="1"/>
              <a:t>amet</a:t>
            </a:r>
            <a:r>
              <a:rPr lang="es-ES"/>
              <a:t>, </a:t>
            </a:r>
            <a:r>
              <a:rPr lang="es-ES" err="1"/>
              <a:t>aliquam</a:t>
            </a:r>
            <a:r>
              <a:rPr lang="es-ES"/>
              <a:t> </a:t>
            </a:r>
            <a:r>
              <a:rPr lang="es-ES" err="1"/>
              <a:t>consectetuer</a:t>
            </a:r>
            <a:r>
              <a:rPr lang="es-ES"/>
              <a:t> </a:t>
            </a:r>
            <a:r>
              <a:rPr lang="es-ES" err="1"/>
              <a:t>adipiscing</a:t>
            </a:r>
            <a:r>
              <a:rPr lang="es-ES"/>
              <a:t> </a:t>
            </a:r>
            <a:r>
              <a:rPr lang="es-ES" err="1"/>
              <a:t>elit</a:t>
            </a:r>
            <a:r>
              <a:rPr lang="es-ES"/>
              <a:t>, </a:t>
            </a:r>
            <a:r>
              <a:rPr lang="es-ES" err="1"/>
              <a:t>diam</a:t>
            </a:r>
            <a:r>
              <a:rPr lang="es-ES"/>
              <a:t> </a:t>
            </a:r>
            <a:r>
              <a:rPr lang="es-ES" err="1"/>
              <a:t>nonummy</a:t>
            </a:r>
            <a:r>
              <a:rPr lang="es-ES"/>
              <a:t> </a:t>
            </a:r>
            <a:r>
              <a:rPr lang="es-ES" err="1"/>
              <a:t>nibh</a:t>
            </a:r>
            <a:r>
              <a:rPr lang="es-ES"/>
              <a:t> </a:t>
            </a:r>
            <a:r>
              <a:rPr lang="es-ES" err="1"/>
              <a:t>euismod</a:t>
            </a:r>
            <a:r>
              <a:rPr lang="es-ES"/>
              <a:t> </a:t>
            </a:r>
            <a:r>
              <a:rPr lang="es-ES" err="1"/>
              <a:t>tincidunt</a:t>
            </a:r>
            <a:r>
              <a:rPr lang="es-ES"/>
              <a:t> </a:t>
            </a:r>
            <a:r>
              <a:rPr lang="es-ES" err="1"/>
              <a:t>laoreet</a:t>
            </a:r>
            <a:r>
              <a:rPr lang="es-ES"/>
              <a:t> </a:t>
            </a:r>
            <a:r>
              <a:rPr lang="es-ES" err="1"/>
              <a:t>destacat</a:t>
            </a:r>
            <a:r>
              <a:rPr lang="es-ES"/>
              <a:t> magna </a:t>
            </a:r>
            <a:r>
              <a:rPr lang="es-ES" err="1"/>
              <a:t>erat</a:t>
            </a:r>
            <a:r>
              <a:rPr lang="es-ES"/>
              <a:t> </a:t>
            </a:r>
            <a:r>
              <a:rPr lang="es-ES" err="1"/>
              <a:t>tation</a:t>
            </a:r>
            <a:r>
              <a:rPr lang="es-ES"/>
              <a:t>.</a:t>
            </a:r>
          </a:p>
        </p:txBody>
      </p:sp>
      <p:sp>
        <p:nvSpPr>
          <p:cNvPr id="7" name="Marcador de texto 5">
            <a:extLst>
              <a:ext uri="{FF2B5EF4-FFF2-40B4-BE49-F238E27FC236}">
                <a16:creationId xmlns:a16="http://schemas.microsoft.com/office/drawing/2014/main" id="{1D016A9B-EEF7-C2DC-76D6-6C02AA7AA2A6}"/>
              </a:ext>
            </a:extLst>
          </p:cNvPr>
          <p:cNvSpPr>
            <a:spLocks noGrp="1"/>
          </p:cNvSpPr>
          <p:nvPr>
            <p:ph type="body" sz="quarter" idx="42" hasCustomPrompt="1"/>
          </p:nvPr>
        </p:nvSpPr>
        <p:spPr>
          <a:xfrm>
            <a:off x="6726084" y="2822577"/>
            <a:ext cx="2084841" cy="451255"/>
          </a:xfrm>
        </p:spPr>
        <p:txBody>
          <a:bodyPr lIns="0" tIns="0" rIns="0" bIns="0">
            <a:noAutofit/>
          </a:bodyPr>
          <a:lstStyle>
            <a:lvl1pPr marL="0" indent="0" algn="l">
              <a:lnSpc>
                <a:spcPct val="100000"/>
              </a:lnSpc>
              <a:buNone/>
              <a:defRPr sz="18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Relevancia</a:t>
            </a:r>
          </a:p>
        </p:txBody>
      </p:sp>
      <p:sp>
        <p:nvSpPr>
          <p:cNvPr id="13" name="Marcador de texto 14">
            <a:extLst>
              <a:ext uri="{FF2B5EF4-FFF2-40B4-BE49-F238E27FC236}">
                <a16:creationId xmlns:a16="http://schemas.microsoft.com/office/drawing/2014/main" id="{E0294283-CFAB-8130-94BC-74F2FABA1FF2}"/>
              </a:ext>
            </a:extLst>
          </p:cNvPr>
          <p:cNvSpPr>
            <a:spLocks noGrp="1"/>
          </p:cNvSpPr>
          <p:nvPr>
            <p:ph type="body" sz="quarter" idx="43" hasCustomPrompt="1"/>
          </p:nvPr>
        </p:nvSpPr>
        <p:spPr>
          <a:xfrm>
            <a:off x="846819" y="4316351"/>
            <a:ext cx="4204606" cy="1124883"/>
          </a:xfrm>
        </p:spPr>
        <p:txBody>
          <a:bodyPr lIns="0" tIns="0" rIns="0" bIns="0">
            <a:noAutofit/>
          </a:bodyPr>
          <a:lstStyle>
            <a:lvl1pPr marL="213750" indent="-213750">
              <a:lnSpc>
                <a:spcPct val="130000"/>
              </a:lnSpc>
              <a:spcBef>
                <a:spcPts val="0"/>
              </a:spcBef>
              <a:spcAft>
                <a:spcPts val="1200"/>
              </a:spcAft>
              <a:buSzPct val="80000"/>
              <a:buFont typeface="Arial" panose="020B0604020202020204" pitchFamily="34" charset="0"/>
              <a:buChar char="•"/>
              <a:defRPr sz="13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sit</a:t>
            </a:r>
            <a:r>
              <a:rPr lang="es-ES"/>
              <a:t> </a:t>
            </a:r>
            <a:r>
              <a:rPr lang="es-ES" err="1"/>
              <a:t>amet</a:t>
            </a:r>
            <a:r>
              <a:rPr lang="es-ES"/>
              <a:t> </a:t>
            </a:r>
            <a:r>
              <a:rPr lang="es-ES" err="1"/>
              <a:t>adipiscing</a:t>
            </a:r>
            <a:r>
              <a:rPr lang="es-ES"/>
              <a:t> </a:t>
            </a:r>
            <a:r>
              <a:rPr lang="es-ES" err="1"/>
              <a:t>elit</a:t>
            </a:r>
            <a:endParaRPr lang="es-ES"/>
          </a:p>
          <a:p>
            <a:pPr lvl="0"/>
            <a:r>
              <a:rPr lang="es-ES" err="1"/>
              <a:t>Lorem</a:t>
            </a:r>
            <a:r>
              <a:rPr lang="es-ES"/>
              <a:t> </a:t>
            </a:r>
            <a:r>
              <a:rPr lang="es-ES" err="1"/>
              <a:t>ipsum</a:t>
            </a:r>
            <a:r>
              <a:rPr lang="es-ES"/>
              <a:t> dolor</a:t>
            </a:r>
          </a:p>
          <a:p>
            <a:pPr lvl="0"/>
            <a:r>
              <a:rPr lang="es-ES" err="1"/>
              <a:t>Lorem</a:t>
            </a:r>
            <a:r>
              <a:rPr lang="es-ES"/>
              <a:t> </a:t>
            </a:r>
            <a:r>
              <a:rPr lang="es-ES" err="1"/>
              <a:t>ipsum</a:t>
            </a:r>
            <a:r>
              <a:rPr lang="es-ES"/>
              <a:t> dolor </a:t>
            </a:r>
            <a:r>
              <a:rPr lang="es-ES" err="1"/>
              <a:t>sit</a:t>
            </a:r>
            <a:r>
              <a:rPr lang="es-ES"/>
              <a:t> </a:t>
            </a:r>
            <a:r>
              <a:rPr lang="es-ES" err="1"/>
              <a:t>amet</a:t>
            </a:r>
            <a:r>
              <a:rPr lang="es-ES"/>
              <a:t> non</a:t>
            </a:r>
          </a:p>
        </p:txBody>
      </p:sp>
      <p:sp>
        <p:nvSpPr>
          <p:cNvPr id="14" name="Marcador de texto 14">
            <a:extLst>
              <a:ext uri="{FF2B5EF4-FFF2-40B4-BE49-F238E27FC236}">
                <a16:creationId xmlns:a16="http://schemas.microsoft.com/office/drawing/2014/main" id="{BD11A061-1CC0-9BF2-F896-93CAB50ABEBF}"/>
              </a:ext>
            </a:extLst>
          </p:cNvPr>
          <p:cNvSpPr>
            <a:spLocks noGrp="1"/>
          </p:cNvSpPr>
          <p:nvPr>
            <p:ph type="body" sz="quarter" idx="44" hasCustomPrompt="1"/>
          </p:nvPr>
        </p:nvSpPr>
        <p:spPr>
          <a:xfrm>
            <a:off x="6713228" y="3390076"/>
            <a:ext cx="4601481" cy="840179"/>
          </a:xfrm>
        </p:spPr>
        <p:txBody>
          <a:bodyPr lIns="0" tIns="0" rIns="0" bIns="0">
            <a:noAutofit/>
          </a:bodyPr>
          <a:lstStyle>
            <a:lvl1pPr marL="0" indent="0">
              <a:lnSpc>
                <a:spcPct val="130000"/>
              </a:lnSpc>
              <a:buFont typeface="Arial" panose="020B0604020202020204" pitchFamily="34" charset="0"/>
              <a:buNone/>
              <a:defRPr sz="13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sit</a:t>
            </a:r>
            <a:r>
              <a:rPr lang="es-ES"/>
              <a:t> </a:t>
            </a:r>
            <a:r>
              <a:rPr lang="es-ES" err="1"/>
              <a:t>amet</a:t>
            </a:r>
            <a:r>
              <a:rPr lang="es-ES"/>
              <a:t>, </a:t>
            </a:r>
            <a:r>
              <a:rPr lang="es-ES" err="1"/>
              <a:t>aliquam</a:t>
            </a:r>
            <a:r>
              <a:rPr lang="es-ES"/>
              <a:t> </a:t>
            </a:r>
            <a:r>
              <a:rPr lang="es-ES" err="1"/>
              <a:t>consectetuer</a:t>
            </a:r>
            <a:r>
              <a:rPr lang="es-ES"/>
              <a:t> </a:t>
            </a:r>
            <a:r>
              <a:rPr lang="es-ES" err="1"/>
              <a:t>adipiscing</a:t>
            </a:r>
            <a:r>
              <a:rPr lang="es-ES"/>
              <a:t> </a:t>
            </a:r>
            <a:r>
              <a:rPr lang="es-ES" err="1"/>
              <a:t>elit</a:t>
            </a:r>
            <a:r>
              <a:rPr lang="es-ES"/>
              <a:t>, </a:t>
            </a:r>
            <a:r>
              <a:rPr lang="es-ES" err="1"/>
              <a:t>diam</a:t>
            </a:r>
            <a:r>
              <a:rPr lang="es-ES"/>
              <a:t> </a:t>
            </a:r>
            <a:r>
              <a:rPr lang="es-ES" err="1"/>
              <a:t>nonummy</a:t>
            </a:r>
            <a:r>
              <a:rPr lang="es-ES"/>
              <a:t> </a:t>
            </a:r>
            <a:r>
              <a:rPr lang="es-ES" err="1"/>
              <a:t>nibh</a:t>
            </a:r>
            <a:r>
              <a:rPr lang="es-ES"/>
              <a:t> </a:t>
            </a:r>
            <a:r>
              <a:rPr lang="es-ES" err="1"/>
              <a:t>euismod</a:t>
            </a:r>
            <a:r>
              <a:rPr lang="es-ES"/>
              <a:t> </a:t>
            </a:r>
            <a:r>
              <a:rPr lang="es-ES" err="1"/>
              <a:t>tincidunt</a:t>
            </a:r>
            <a:r>
              <a:rPr lang="es-ES"/>
              <a:t> </a:t>
            </a:r>
            <a:r>
              <a:rPr lang="es-ES" err="1"/>
              <a:t>laoreet</a:t>
            </a:r>
            <a:r>
              <a:rPr lang="es-ES"/>
              <a:t> </a:t>
            </a:r>
            <a:r>
              <a:rPr lang="es-ES" err="1"/>
              <a:t>destacat</a:t>
            </a:r>
            <a:r>
              <a:rPr lang="es-ES"/>
              <a:t> magna </a:t>
            </a:r>
            <a:r>
              <a:rPr lang="es-ES" err="1"/>
              <a:t>erat</a:t>
            </a:r>
            <a:r>
              <a:rPr lang="es-ES"/>
              <a:t> </a:t>
            </a:r>
            <a:r>
              <a:rPr lang="es-ES" err="1"/>
              <a:t>tation</a:t>
            </a:r>
            <a:r>
              <a:rPr lang="es-ES"/>
              <a:t>.</a:t>
            </a:r>
          </a:p>
        </p:txBody>
      </p:sp>
      <p:sp>
        <p:nvSpPr>
          <p:cNvPr id="15" name="Marcador de texto 14">
            <a:extLst>
              <a:ext uri="{FF2B5EF4-FFF2-40B4-BE49-F238E27FC236}">
                <a16:creationId xmlns:a16="http://schemas.microsoft.com/office/drawing/2014/main" id="{A7DEB52E-0B89-814C-AD0B-BA2921AC0C99}"/>
              </a:ext>
            </a:extLst>
          </p:cNvPr>
          <p:cNvSpPr>
            <a:spLocks noGrp="1"/>
          </p:cNvSpPr>
          <p:nvPr>
            <p:ph type="body" sz="quarter" idx="45" hasCustomPrompt="1"/>
          </p:nvPr>
        </p:nvSpPr>
        <p:spPr>
          <a:xfrm>
            <a:off x="6713228" y="4316351"/>
            <a:ext cx="4601481" cy="1124883"/>
          </a:xfrm>
        </p:spPr>
        <p:txBody>
          <a:bodyPr lIns="0" tIns="0" rIns="0" bIns="0">
            <a:noAutofit/>
          </a:bodyPr>
          <a:lstStyle>
            <a:lvl1pPr marL="213750" indent="-213750">
              <a:lnSpc>
                <a:spcPct val="130000"/>
              </a:lnSpc>
              <a:spcBef>
                <a:spcPts val="0"/>
              </a:spcBef>
              <a:spcAft>
                <a:spcPts val="1200"/>
              </a:spcAft>
              <a:buSzPct val="80000"/>
              <a:buFont typeface="Arial" panose="020B0604020202020204" pitchFamily="34" charset="0"/>
              <a:buChar char="•"/>
              <a:defRPr sz="13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sit</a:t>
            </a:r>
            <a:r>
              <a:rPr lang="es-ES"/>
              <a:t> </a:t>
            </a:r>
            <a:r>
              <a:rPr lang="es-ES" err="1"/>
              <a:t>amet</a:t>
            </a:r>
            <a:r>
              <a:rPr lang="es-ES"/>
              <a:t> </a:t>
            </a:r>
            <a:r>
              <a:rPr lang="es-ES" err="1"/>
              <a:t>adipiscing</a:t>
            </a:r>
            <a:r>
              <a:rPr lang="es-ES"/>
              <a:t> </a:t>
            </a:r>
            <a:r>
              <a:rPr lang="es-ES" err="1"/>
              <a:t>elit</a:t>
            </a:r>
            <a:endParaRPr lang="es-ES"/>
          </a:p>
          <a:p>
            <a:pPr lvl="0"/>
            <a:r>
              <a:rPr lang="es-ES" err="1"/>
              <a:t>Lorem</a:t>
            </a:r>
            <a:r>
              <a:rPr lang="es-ES"/>
              <a:t> </a:t>
            </a:r>
            <a:r>
              <a:rPr lang="es-ES" err="1"/>
              <a:t>ipsum</a:t>
            </a:r>
            <a:r>
              <a:rPr lang="es-ES"/>
              <a:t> dolor</a:t>
            </a:r>
          </a:p>
          <a:p>
            <a:pPr lvl="0"/>
            <a:r>
              <a:rPr lang="es-ES" err="1"/>
              <a:t>Lorem</a:t>
            </a:r>
            <a:r>
              <a:rPr lang="es-ES"/>
              <a:t> </a:t>
            </a:r>
            <a:r>
              <a:rPr lang="es-ES" err="1"/>
              <a:t>ipsum</a:t>
            </a:r>
            <a:r>
              <a:rPr lang="es-ES"/>
              <a:t> dolor </a:t>
            </a:r>
            <a:r>
              <a:rPr lang="es-ES" err="1"/>
              <a:t>sit</a:t>
            </a:r>
            <a:r>
              <a:rPr lang="es-ES"/>
              <a:t> </a:t>
            </a:r>
            <a:r>
              <a:rPr lang="es-ES" err="1"/>
              <a:t>amet</a:t>
            </a:r>
            <a:r>
              <a:rPr lang="es-ES"/>
              <a:t> non</a:t>
            </a:r>
          </a:p>
        </p:txBody>
      </p:sp>
      <p:sp>
        <p:nvSpPr>
          <p:cNvPr id="19" name="Marcador de texto 5">
            <a:extLst>
              <a:ext uri="{FF2B5EF4-FFF2-40B4-BE49-F238E27FC236}">
                <a16:creationId xmlns:a16="http://schemas.microsoft.com/office/drawing/2014/main" id="{915FD74F-55CB-904A-29DB-1D4A2937881B}"/>
              </a:ext>
            </a:extLst>
          </p:cNvPr>
          <p:cNvSpPr>
            <a:spLocks noGrp="1"/>
          </p:cNvSpPr>
          <p:nvPr>
            <p:ph type="body" sz="quarter" idx="16" hasCustomPrompt="1"/>
          </p:nvPr>
        </p:nvSpPr>
        <p:spPr>
          <a:xfrm>
            <a:off x="407988" y="884923"/>
            <a:ext cx="5472112" cy="226377"/>
          </a:xfrm>
        </p:spPr>
        <p:txBody>
          <a:bodyPr lIns="0" tIns="0" rIns="0" bIns="0">
            <a:noAutofit/>
          </a:bodyPr>
          <a:lstStyle>
            <a:lvl1pPr marL="0" indent="0" algn="l">
              <a:buNone/>
              <a:defRPr sz="1600" b="0" i="0">
                <a:solidFill>
                  <a:schemeClr val="accent6"/>
                </a:solidFill>
                <a:latin typeface="Sole Repsol Display" panose="020B0604020204020204" pitchFamily="34" charset="0"/>
                <a:cs typeface="Sole Repsol Display"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Subtítulo</a:t>
            </a:r>
          </a:p>
        </p:txBody>
      </p:sp>
      <p:sp>
        <p:nvSpPr>
          <p:cNvPr id="4" name="Marcador de posición de imagen 37">
            <a:extLst>
              <a:ext uri="{FF2B5EF4-FFF2-40B4-BE49-F238E27FC236}">
                <a16:creationId xmlns:a16="http://schemas.microsoft.com/office/drawing/2014/main" id="{687B173D-D1D9-7546-9B38-B62A58D59373}"/>
              </a:ext>
            </a:extLst>
          </p:cNvPr>
          <p:cNvSpPr>
            <a:spLocks noGrp="1"/>
          </p:cNvSpPr>
          <p:nvPr>
            <p:ph type="pic" sz="quarter" idx="97"/>
          </p:nvPr>
        </p:nvSpPr>
        <p:spPr>
          <a:xfrm>
            <a:off x="839788" y="1736725"/>
            <a:ext cx="826912" cy="863600"/>
          </a:xfrm>
          <a:prstGeom prst="round2SameRect">
            <a:avLst>
              <a:gd name="adj1" fmla="val 0"/>
              <a:gd name="adj2" fmla="val 0"/>
            </a:avLst>
          </a:prstGeom>
        </p:spPr>
        <p:txBody>
          <a:bodyPr>
            <a:noAutofit/>
          </a:bodyPr>
          <a:lstStyle>
            <a:lvl1pPr marL="0" indent="0">
              <a:buNone/>
              <a:defRPr sz="100"/>
            </a:lvl1pPr>
          </a:lstStyle>
          <a:p>
            <a:endParaRPr lang="es-ES"/>
          </a:p>
        </p:txBody>
      </p:sp>
      <p:sp>
        <p:nvSpPr>
          <p:cNvPr id="8" name="Marcador de posición de imagen 37">
            <a:extLst>
              <a:ext uri="{FF2B5EF4-FFF2-40B4-BE49-F238E27FC236}">
                <a16:creationId xmlns:a16="http://schemas.microsoft.com/office/drawing/2014/main" id="{414C452E-B92E-5900-8291-D309D5242A93}"/>
              </a:ext>
            </a:extLst>
          </p:cNvPr>
          <p:cNvSpPr>
            <a:spLocks noGrp="1"/>
          </p:cNvSpPr>
          <p:nvPr>
            <p:ph type="pic" sz="quarter" idx="98"/>
          </p:nvPr>
        </p:nvSpPr>
        <p:spPr>
          <a:xfrm>
            <a:off x="6759703" y="1736725"/>
            <a:ext cx="826912" cy="863600"/>
          </a:xfrm>
          <a:prstGeom prst="round2SameRect">
            <a:avLst>
              <a:gd name="adj1" fmla="val 0"/>
              <a:gd name="adj2" fmla="val 0"/>
            </a:avLst>
          </a:prstGeom>
        </p:spPr>
        <p:txBody>
          <a:bodyPr>
            <a:noAutofit/>
          </a:bodyPr>
          <a:lstStyle>
            <a:lvl1pPr marL="0" indent="0">
              <a:buNone/>
              <a:defRPr sz="100"/>
            </a:lvl1pPr>
          </a:lstStyle>
          <a:p>
            <a:endParaRPr lang="es-ES"/>
          </a:p>
        </p:txBody>
      </p:sp>
      <p:sp>
        <p:nvSpPr>
          <p:cNvPr id="3" name="Marcador de pie de página 4">
            <a:extLst>
              <a:ext uri="{FF2B5EF4-FFF2-40B4-BE49-F238E27FC236}">
                <a16:creationId xmlns:a16="http://schemas.microsoft.com/office/drawing/2014/main" id="{65D62B83-DB56-6E04-5DC5-E8086A7B75B5}"/>
              </a:ext>
            </a:extLst>
          </p:cNvPr>
          <p:cNvSpPr>
            <a:spLocks noGrp="1"/>
          </p:cNvSpPr>
          <p:nvPr>
            <p:ph type="ftr" sz="quarter" idx="3"/>
          </p:nvPr>
        </p:nvSpPr>
        <p:spPr>
          <a:xfrm>
            <a:off x="7767452" y="6495226"/>
            <a:ext cx="4114800" cy="238125"/>
          </a:xfrm>
          <a:prstGeom prst="rect">
            <a:avLst/>
          </a:prstGeom>
        </p:spPr>
        <p:txBody>
          <a:bodyPr vert="horz" lIns="91440" tIns="45720" rIns="91440" bIns="45720" rtlCol="0" anchor="ctr"/>
          <a:lstStyle>
            <a:lvl1pPr algn="r">
              <a:defRPr sz="800" b="0" i="0">
                <a:solidFill>
                  <a:schemeClr val="tx1"/>
                </a:solidFill>
                <a:latin typeface="Sole Repsol Text" panose="020B0503020204020204" pitchFamily="34" charset="0"/>
                <a:cs typeface="Sole Repsol Text" panose="020B0503020204020204" pitchFamily="34" charset="0"/>
              </a:defRPr>
            </a:lvl1pPr>
          </a:lstStyle>
          <a:p>
            <a:r>
              <a:rPr lang="es-ES"/>
              <a:t>© Repsol, SA (Madrid, 2024). Todos los derechos reservados.</a:t>
            </a:r>
          </a:p>
        </p:txBody>
      </p:sp>
    </p:spTree>
    <p:extLst>
      <p:ext uri="{BB962C8B-B14F-4D97-AF65-F5344CB8AC3E}">
        <p14:creationId xmlns:p14="http://schemas.microsoft.com/office/powerpoint/2010/main" val="6538564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úmeros con destacados">
    <p:spTree>
      <p:nvGrpSpPr>
        <p:cNvPr id="1" name=""/>
        <p:cNvGrpSpPr/>
        <p:nvPr/>
      </p:nvGrpSpPr>
      <p:grpSpPr>
        <a:xfrm>
          <a:off x="0" y="0"/>
          <a:ext cx="0" cy="0"/>
          <a:chOff x="0" y="0"/>
          <a:chExt cx="0" cy="0"/>
        </a:xfrm>
      </p:grpSpPr>
      <p:sp>
        <p:nvSpPr>
          <p:cNvPr id="2" name="Marcador de texto 5">
            <a:extLst>
              <a:ext uri="{FF2B5EF4-FFF2-40B4-BE49-F238E27FC236}">
                <a16:creationId xmlns:a16="http://schemas.microsoft.com/office/drawing/2014/main" id="{7E3E43CF-A6A7-6F8E-C321-6C422A840C37}"/>
              </a:ext>
            </a:extLst>
          </p:cNvPr>
          <p:cNvSpPr>
            <a:spLocks noGrp="1"/>
          </p:cNvSpPr>
          <p:nvPr>
            <p:ph type="body" sz="quarter" idx="15" hasCustomPrompt="1"/>
          </p:nvPr>
        </p:nvSpPr>
        <p:spPr>
          <a:xfrm>
            <a:off x="415245" y="416838"/>
            <a:ext cx="5464855" cy="468085"/>
          </a:xfrm>
        </p:spPr>
        <p:txBody>
          <a:bodyPr lIns="0" tIns="0" rIns="0" bIns="0">
            <a:noAutofit/>
          </a:bodyPr>
          <a:lstStyle>
            <a:lvl1pPr marL="0" indent="0" algn="l">
              <a:buNone/>
              <a:defRPr sz="28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Números con destacado</a:t>
            </a:r>
          </a:p>
        </p:txBody>
      </p:sp>
      <p:sp>
        <p:nvSpPr>
          <p:cNvPr id="5" name="Marcador de texto 14">
            <a:extLst>
              <a:ext uri="{FF2B5EF4-FFF2-40B4-BE49-F238E27FC236}">
                <a16:creationId xmlns:a16="http://schemas.microsoft.com/office/drawing/2014/main" id="{E781C75A-95DE-CD4F-9D98-1CAB1076C862}"/>
              </a:ext>
            </a:extLst>
          </p:cNvPr>
          <p:cNvSpPr>
            <a:spLocks noGrp="1"/>
          </p:cNvSpPr>
          <p:nvPr>
            <p:ph type="body" sz="quarter" idx="41" hasCustomPrompt="1"/>
          </p:nvPr>
        </p:nvSpPr>
        <p:spPr>
          <a:xfrm>
            <a:off x="846818" y="3426118"/>
            <a:ext cx="2945720" cy="2134398"/>
          </a:xfrm>
        </p:spPr>
        <p:txBody>
          <a:bodyPr lIns="0" tIns="0" rIns="0" bIns="0">
            <a:noAutofit/>
          </a:bodyPr>
          <a:lstStyle>
            <a:lvl1pPr marL="0" indent="0">
              <a:lnSpc>
                <a:spcPct val="100000"/>
              </a:lnSpc>
              <a:buFont typeface="Arial" panose="020B0604020202020204" pitchFamily="34" charset="0"/>
              <a:buNone/>
              <a:defRPr sz="16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amet</a:t>
            </a:r>
            <a:r>
              <a:rPr lang="es-ES"/>
              <a:t> </a:t>
            </a:r>
            <a:r>
              <a:rPr lang="es-ES" err="1"/>
              <a:t>consectetuer</a:t>
            </a:r>
            <a:r>
              <a:rPr lang="es-ES"/>
              <a:t> </a:t>
            </a:r>
            <a:r>
              <a:rPr lang="es-ES" err="1"/>
              <a:t>adipiscing</a:t>
            </a:r>
            <a:r>
              <a:rPr lang="es-ES"/>
              <a:t> </a:t>
            </a:r>
            <a:r>
              <a:rPr lang="es-ES" err="1"/>
              <a:t>elit</a:t>
            </a:r>
            <a:r>
              <a:rPr lang="es-ES"/>
              <a:t>, sed </a:t>
            </a:r>
            <a:r>
              <a:rPr lang="es-ES" err="1"/>
              <a:t>diam</a:t>
            </a:r>
            <a:r>
              <a:rPr lang="es-ES"/>
              <a:t> </a:t>
            </a:r>
            <a:r>
              <a:rPr lang="es-ES" err="1"/>
              <a:t>nonummy</a:t>
            </a:r>
            <a:r>
              <a:rPr lang="es-ES"/>
              <a:t>.</a:t>
            </a:r>
          </a:p>
        </p:txBody>
      </p:sp>
      <p:sp>
        <p:nvSpPr>
          <p:cNvPr id="6" name="Marcador de texto 14">
            <a:extLst>
              <a:ext uri="{FF2B5EF4-FFF2-40B4-BE49-F238E27FC236}">
                <a16:creationId xmlns:a16="http://schemas.microsoft.com/office/drawing/2014/main" id="{805D398D-0391-B994-A427-7E49500C42C6}"/>
              </a:ext>
            </a:extLst>
          </p:cNvPr>
          <p:cNvSpPr>
            <a:spLocks noGrp="1"/>
          </p:cNvSpPr>
          <p:nvPr>
            <p:ph type="body" sz="quarter" idx="44" hasCustomPrompt="1"/>
          </p:nvPr>
        </p:nvSpPr>
        <p:spPr>
          <a:xfrm>
            <a:off x="4610174" y="3419394"/>
            <a:ext cx="2945720" cy="2134398"/>
          </a:xfrm>
        </p:spPr>
        <p:txBody>
          <a:bodyPr lIns="0" tIns="0" rIns="0" bIns="0">
            <a:noAutofit/>
          </a:bodyPr>
          <a:lstStyle>
            <a:lvl1pPr marL="0" indent="0">
              <a:lnSpc>
                <a:spcPct val="100000"/>
              </a:lnSpc>
              <a:buFont typeface="Arial" panose="020B0604020202020204" pitchFamily="34" charset="0"/>
              <a:buNone/>
              <a:defRPr sz="16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amet</a:t>
            </a:r>
            <a:r>
              <a:rPr lang="es-ES"/>
              <a:t> </a:t>
            </a:r>
            <a:r>
              <a:rPr lang="es-ES" err="1"/>
              <a:t>consectetuer</a:t>
            </a:r>
            <a:r>
              <a:rPr lang="es-ES"/>
              <a:t> </a:t>
            </a:r>
            <a:r>
              <a:rPr lang="es-ES" err="1"/>
              <a:t>adipiscing</a:t>
            </a:r>
            <a:r>
              <a:rPr lang="es-ES"/>
              <a:t> </a:t>
            </a:r>
            <a:r>
              <a:rPr lang="es-ES" err="1"/>
              <a:t>elit</a:t>
            </a:r>
            <a:r>
              <a:rPr lang="es-ES"/>
              <a:t>, sed </a:t>
            </a:r>
            <a:r>
              <a:rPr lang="es-ES" err="1"/>
              <a:t>diam</a:t>
            </a:r>
            <a:r>
              <a:rPr lang="es-ES"/>
              <a:t> </a:t>
            </a:r>
            <a:r>
              <a:rPr lang="es-ES" err="1"/>
              <a:t>nonummy</a:t>
            </a:r>
            <a:r>
              <a:rPr lang="es-ES"/>
              <a:t>.</a:t>
            </a:r>
          </a:p>
        </p:txBody>
      </p:sp>
      <p:sp>
        <p:nvSpPr>
          <p:cNvPr id="7" name="Marcador de texto 14">
            <a:extLst>
              <a:ext uri="{FF2B5EF4-FFF2-40B4-BE49-F238E27FC236}">
                <a16:creationId xmlns:a16="http://schemas.microsoft.com/office/drawing/2014/main" id="{887AB1A2-65F0-1A69-BEA8-893E682903C3}"/>
              </a:ext>
            </a:extLst>
          </p:cNvPr>
          <p:cNvSpPr>
            <a:spLocks noGrp="1"/>
          </p:cNvSpPr>
          <p:nvPr>
            <p:ph type="body" sz="quarter" idx="45" hasCustomPrompt="1"/>
          </p:nvPr>
        </p:nvSpPr>
        <p:spPr>
          <a:xfrm>
            <a:off x="8403648" y="3419394"/>
            <a:ext cx="2945720" cy="2134398"/>
          </a:xfrm>
        </p:spPr>
        <p:txBody>
          <a:bodyPr lIns="0" tIns="0" rIns="0" bIns="0">
            <a:noAutofit/>
          </a:bodyPr>
          <a:lstStyle>
            <a:lvl1pPr marL="0" indent="0">
              <a:lnSpc>
                <a:spcPct val="100000"/>
              </a:lnSpc>
              <a:buFont typeface="Arial" panose="020B0604020202020204" pitchFamily="34" charset="0"/>
              <a:buNone/>
              <a:defRPr sz="16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amet</a:t>
            </a:r>
            <a:r>
              <a:rPr lang="es-ES"/>
              <a:t> </a:t>
            </a:r>
            <a:r>
              <a:rPr lang="es-ES" err="1"/>
              <a:t>consectetuer</a:t>
            </a:r>
            <a:r>
              <a:rPr lang="es-ES"/>
              <a:t> </a:t>
            </a:r>
            <a:r>
              <a:rPr lang="es-ES" err="1"/>
              <a:t>adipiscing</a:t>
            </a:r>
            <a:r>
              <a:rPr lang="es-ES"/>
              <a:t> </a:t>
            </a:r>
            <a:r>
              <a:rPr lang="es-ES" err="1"/>
              <a:t>elit</a:t>
            </a:r>
            <a:r>
              <a:rPr lang="es-ES"/>
              <a:t>, sed </a:t>
            </a:r>
            <a:r>
              <a:rPr lang="es-ES" err="1"/>
              <a:t>diam</a:t>
            </a:r>
            <a:r>
              <a:rPr lang="es-ES"/>
              <a:t> </a:t>
            </a:r>
            <a:r>
              <a:rPr lang="es-ES" err="1"/>
              <a:t>nonummy</a:t>
            </a:r>
            <a:r>
              <a:rPr lang="es-ES"/>
              <a:t>.</a:t>
            </a:r>
          </a:p>
        </p:txBody>
      </p:sp>
      <p:sp>
        <p:nvSpPr>
          <p:cNvPr id="11" name="Marcador de texto 5">
            <a:extLst>
              <a:ext uri="{FF2B5EF4-FFF2-40B4-BE49-F238E27FC236}">
                <a16:creationId xmlns:a16="http://schemas.microsoft.com/office/drawing/2014/main" id="{B46A9A85-45F3-6477-C990-B7D569ABEB17}"/>
              </a:ext>
            </a:extLst>
          </p:cNvPr>
          <p:cNvSpPr>
            <a:spLocks noGrp="1"/>
          </p:cNvSpPr>
          <p:nvPr>
            <p:ph type="body" sz="quarter" idx="46" hasCustomPrompt="1"/>
          </p:nvPr>
        </p:nvSpPr>
        <p:spPr>
          <a:xfrm>
            <a:off x="604916" y="2552560"/>
            <a:ext cx="1259177" cy="468085"/>
          </a:xfrm>
        </p:spPr>
        <p:txBody>
          <a:bodyPr lIns="0" tIns="0" rIns="0" bIns="0">
            <a:noAutofit/>
          </a:bodyPr>
          <a:lstStyle>
            <a:lvl1pPr marL="0" indent="0" algn="r">
              <a:buNone/>
              <a:defRPr sz="4700" b="0" i="0">
                <a:gradFill>
                  <a:gsLst>
                    <a:gs pos="3000">
                      <a:srgbClr val="E50033"/>
                    </a:gs>
                    <a:gs pos="50000">
                      <a:srgbClr val="FF2C0C"/>
                    </a:gs>
                    <a:gs pos="100000">
                      <a:srgbClr val="FF7700"/>
                    </a:gs>
                  </a:gsLst>
                  <a:path path="circle">
                    <a:fillToRect l="100000" t="100000"/>
                  </a:path>
                </a:gra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123</a:t>
            </a:r>
          </a:p>
        </p:txBody>
      </p:sp>
      <p:sp>
        <p:nvSpPr>
          <p:cNvPr id="12" name="Marcador de texto 5">
            <a:extLst>
              <a:ext uri="{FF2B5EF4-FFF2-40B4-BE49-F238E27FC236}">
                <a16:creationId xmlns:a16="http://schemas.microsoft.com/office/drawing/2014/main" id="{A78958E9-7DF6-0A66-184D-057A11D5881E}"/>
              </a:ext>
            </a:extLst>
          </p:cNvPr>
          <p:cNvSpPr>
            <a:spLocks noGrp="1"/>
          </p:cNvSpPr>
          <p:nvPr>
            <p:ph type="body" sz="quarter" idx="47" hasCustomPrompt="1"/>
          </p:nvPr>
        </p:nvSpPr>
        <p:spPr>
          <a:xfrm>
            <a:off x="1953329" y="2658951"/>
            <a:ext cx="1259177" cy="468085"/>
          </a:xfrm>
        </p:spPr>
        <p:txBody>
          <a:bodyPr lIns="0" tIns="0" rIns="0" bIns="0" anchor="b">
            <a:noAutofit/>
          </a:bodyPr>
          <a:lstStyle>
            <a:lvl1pPr marL="0" indent="0" algn="l">
              <a:buNone/>
              <a:defRPr sz="2700" b="0" i="0">
                <a:gradFill>
                  <a:gsLst>
                    <a:gs pos="3000">
                      <a:srgbClr val="E50033"/>
                    </a:gs>
                    <a:gs pos="50000">
                      <a:srgbClr val="FF2C0C"/>
                    </a:gs>
                    <a:gs pos="100000">
                      <a:srgbClr val="FF7700"/>
                    </a:gs>
                  </a:gsLst>
                  <a:path path="circle">
                    <a:fillToRect l="100000" t="100000"/>
                  </a:path>
                </a:gra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err="1"/>
              <a:t>uds.</a:t>
            </a:r>
            <a:endParaRPr lang="es-ES"/>
          </a:p>
        </p:txBody>
      </p:sp>
      <p:sp>
        <p:nvSpPr>
          <p:cNvPr id="13" name="Marcador de texto 5">
            <a:extLst>
              <a:ext uri="{FF2B5EF4-FFF2-40B4-BE49-F238E27FC236}">
                <a16:creationId xmlns:a16="http://schemas.microsoft.com/office/drawing/2014/main" id="{4983BBD2-56C5-052D-0985-3A2804A093B9}"/>
              </a:ext>
            </a:extLst>
          </p:cNvPr>
          <p:cNvSpPr>
            <a:spLocks noGrp="1"/>
          </p:cNvSpPr>
          <p:nvPr>
            <p:ph type="body" sz="quarter" idx="48" hasCustomPrompt="1"/>
          </p:nvPr>
        </p:nvSpPr>
        <p:spPr>
          <a:xfrm>
            <a:off x="4579136" y="2539112"/>
            <a:ext cx="1259177" cy="468085"/>
          </a:xfrm>
        </p:spPr>
        <p:txBody>
          <a:bodyPr lIns="0" tIns="0" rIns="0" bIns="0">
            <a:noAutofit/>
          </a:bodyPr>
          <a:lstStyle>
            <a:lvl1pPr marL="0" indent="0" algn="r">
              <a:buNone/>
              <a:defRPr sz="47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456</a:t>
            </a:r>
          </a:p>
        </p:txBody>
      </p:sp>
      <p:sp>
        <p:nvSpPr>
          <p:cNvPr id="14" name="Marcador de texto 5">
            <a:extLst>
              <a:ext uri="{FF2B5EF4-FFF2-40B4-BE49-F238E27FC236}">
                <a16:creationId xmlns:a16="http://schemas.microsoft.com/office/drawing/2014/main" id="{12D8CD1F-70BB-963B-4B84-BCCE3EA200BE}"/>
              </a:ext>
            </a:extLst>
          </p:cNvPr>
          <p:cNvSpPr>
            <a:spLocks noGrp="1"/>
          </p:cNvSpPr>
          <p:nvPr>
            <p:ph type="body" sz="quarter" idx="49" hasCustomPrompt="1"/>
          </p:nvPr>
        </p:nvSpPr>
        <p:spPr>
          <a:xfrm>
            <a:off x="5914102" y="2658951"/>
            <a:ext cx="1259177" cy="468085"/>
          </a:xfrm>
        </p:spPr>
        <p:txBody>
          <a:bodyPr lIns="0" tIns="0" rIns="0" bIns="0" anchor="b">
            <a:noAutofit/>
          </a:bodyPr>
          <a:lstStyle>
            <a:lvl1pPr marL="0" indent="0" algn="l">
              <a:buNone/>
              <a:defRPr sz="27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€/m</a:t>
            </a:r>
          </a:p>
        </p:txBody>
      </p:sp>
      <p:sp>
        <p:nvSpPr>
          <p:cNvPr id="17" name="Marcador de texto 5">
            <a:extLst>
              <a:ext uri="{FF2B5EF4-FFF2-40B4-BE49-F238E27FC236}">
                <a16:creationId xmlns:a16="http://schemas.microsoft.com/office/drawing/2014/main" id="{7724C7B6-E666-F421-BE87-5DACF7A17CF8}"/>
              </a:ext>
            </a:extLst>
          </p:cNvPr>
          <p:cNvSpPr>
            <a:spLocks noGrp="1"/>
          </p:cNvSpPr>
          <p:nvPr>
            <p:ph type="body" sz="quarter" idx="50" hasCustomPrompt="1"/>
          </p:nvPr>
        </p:nvSpPr>
        <p:spPr>
          <a:xfrm>
            <a:off x="8357062" y="2552560"/>
            <a:ext cx="1259177" cy="468085"/>
          </a:xfrm>
        </p:spPr>
        <p:txBody>
          <a:bodyPr lIns="0" tIns="0" rIns="0" bIns="0">
            <a:noAutofit/>
          </a:bodyPr>
          <a:lstStyle>
            <a:lvl1pPr marL="0" indent="0" algn="r">
              <a:buNone/>
              <a:defRPr sz="47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789</a:t>
            </a:r>
          </a:p>
        </p:txBody>
      </p:sp>
      <p:sp>
        <p:nvSpPr>
          <p:cNvPr id="18" name="Marcador de texto 5">
            <a:extLst>
              <a:ext uri="{FF2B5EF4-FFF2-40B4-BE49-F238E27FC236}">
                <a16:creationId xmlns:a16="http://schemas.microsoft.com/office/drawing/2014/main" id="{AAE049A5-97A7-9958-8E7B-689EC3048FB6}"/>
              </a:ext>
            </a:extLst>
          </p:cNvPr>
          <p:cNvSpPr>
            <a:spLocks noGrp="1"/>
          </p:cNvSpPr>
          <p:nvPr>
            <p:ph type="body" sz="quarter" idx="51" hasCustomPrompt="1"/>
          </p:nvPr>
        </p:nvSpPr>
        <p:spPr>
          <a:xfrm>
            <a:off x="9692028" y="2658951"/>
            <a:ext cx="1259177" cy="468085"/>
          </a:xfrm>
        </p:spPr>
        <p:txBody>
          <a:bodyPr lIns="0" tIns="0" rIns="0" bIns="0" anchor="b">
            <a:noAutofit/>
          </a:bodyPr>
          <a:lstStyle>
            <a:lvl1pPr marL="0" indent="0" algn="l">
              <a:buNone/>
              <a:defRPr sz="27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Km/h</a:t>
            </a:r>
          </a:p>
        </p:txBody>
      </p:sp>
      <p:sp>
        <p:nvSpPr>
          <p:cNvPr id="19" name="Marcador de texto 5">
            <a:extLst>
              <a:ext uri="{FF2B5EF4-FFF2-40B4-BE49-F238E27FC236}">
                <a16:creationId xmlns:a16="http://schemas.microsoft.com/office/drawing/2014/main" id="{7D94F4CD-065B-DC98-26F1-F133FE832A52}"/>
              </a:ext>
            </a:extLst>
          </p:cNvPr>
          <p:cNvSpPr>
            <a:spLocks noGrp="1"/>
          </p:cNvSpPr>
          <p:nvPr>
            <p:ph type="body" sz="quarter" idx="16" hasCustomPrompt="1"/>
          </p:nvPr>
        </p:nvSpPr>
        <p:spPr>
          <a:xfrm>
            <a:off x="407988" y="884923"/>
            <a:ext cx="5472112" cy="226377"/>
          </a:xfrm>
        </p:spPr>
        <p:txBody>
          <a:bodyPr lIns="0" tIns="0" rIns="0" bIns="0">
            <a:noAutofit/>
          </a:bodyPr>
          <a:lstStyle>
            <a:lvl1pPr marL="0" indent="0" algn="l">
              <a:buNone/>
              <a:defRPr sz="1600" b="0" i="0">
                <a:solidFill>
                  <a:schemeClr val="accent6"/>
                </a:solidFill>
                <a:latin typeface="Sole Repsol Display" panose="020B0604020204020204" pitchFamily="34" charset="0"/>
                <a:cs typeface="Sole Repsol Display"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Subtítulo</a:t>
            </a:r>
          </a:p>
        </p:txBody>
      </p:sp>
      <p:sp>
        <p:nvSpPr>
          <p:cNvPr id="3" name="Marcador de pie de página 4">
            <a:extLst>
              <a:ext uri="{FF2B5EF4-FFF2-40B4-BE49-F238E27FC236}">
                <a16:creationId xmlns:a16="http://schemas.microsoft.com/office/drawing/2014/main" id="{F83F4C51-6297-B127-9F36-D39A40BC727F}"/>
              </a:ext>
            </a:extLst>
          </p:cNvPr>
          <p:cNvSpPr>
            <a:spLocks noGrp="1"/>
          </p:cNvSpPr>
          <p:nvPr>
            <p:ph type="ftr" sz="quarter" idx="3"/>
          </p:nvPr>
        </p:nvSpPr>
        <p:spPr>
          <a:xfrm>
            <a:off x="7767452" y="6495226"/>
            <a:ext cx="4114800" cy="238125"/>
          </a:xfrm>
          <a:prstGeom prst="rect">
            <a:avLst/>
          </a:prstGeom>
        </p:spPr>
        <p:txBody>
          <a:bodyPr vert="horz" lIns="91440" tIns="45720" rIns="91440" bIns="45720" rtlCol="0" anchor="ctr"/>
          <a:lstStyle>
            <a:lvl1pPr algn="r">
              <a:defRPr sz="800" b="0" i="0">
                <a:solidFill>
                  <a:schemeClr val="tx1"/>
                </a:solidFill>
                <a:latin typeface="Sole Repsol Text" panose="020B0503020204020204" pitchFamily="34" charset="0"/>
                <a:cs typeface="Sole Repsol Text" panose="020B0503020204020204" pitchFamily="34" charset="0"/>
              </a:defRPr>
            </a:lvl1pPr>
          </a:lstStyle>
          <a:p>
            <a:r>
              <a:rPr lang="es-ES"/>
              <a:t>© Repsol, SA (Madrid, 2024). Todos los derechos reservados.</a:t>
            </a:r>
          </a:p>
        </p:txBody>
      </p:sp>
    </p:spTree>
    <p:extLst>
      <p:ext uri="{BB962C8B-B14F-4D97-AF65-F5344CB8AC3E}">
        <p14:creationId xmlns:p14="http://schemas.microsoft.com/office/powerpoint/2010/main" val="9546567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Números con foto">
    <p:spTree>
      <p:nvGrpSpPr>
        <p:cNvPr id="1" name=""/>
        <p:cNvGrpSpPr/>
        <p:nvPr/>
      </p:nvGrpSpPr>
      <p:grpSpPr>
        <a:xfrm>
          <a:off x="0" y="0"/>
          <a:ext cx="0" cy="0"/>
          <a:chOff x="0" y="0"/>
          <a:chExt cx="0" cy="0"/>
        </a:xfrm>
      </p:grpSpPr>
      <p:sp>
        <p:nvSpPr>
          <p:cNvPr id="2" name="Marcador de texto 5">
            <a:extLst>
              <a:ext uri="{FF2B5EF4-FFF2-40B4-BE49-F238E27FC236}">
                <a16:creationId xmlns:a16="http://schemas.microsoft.com/office/drawing/2014/main" id="{F12D477D-762F-50DC-5438-0FDAEF57FBBD}"/>
              </a:ext>
            </a:extLst>
          </p:cNvPr>
          <p:cNvSpPr>
            <a:spLocks noGrp="1"/>
          </p:cNvSpPr>
          <p:nvPr>
            <p:ph type="body" sz="quarter" idx="15" hasCustomPrompt="1"/>
          </p:nvPr>
        </p:nvSpPr>
        <p:spPr>
          <a:xfrm>
            <a:off x="5469004" y="416838"/>
            <a:ext cx="4213225" cy="468085"/>
          </a:xfrm>
        </p:spPr>
        <p:txBody>
          <a:bodyPr lIns="0" tIns="0" rIns="0" bIns="0">
            <a:noAutofit/>
          </a:bodyPr>
          <a:lstStyle>
            <a:lvl1pPr marL="0" indent="0" algn="l">
              <a:buNone/>
              <a:defRPr sz="28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Números con foto</a:t>
            </a:r>
          </a:p>
        </p:txBody>
      </p:sp>
      <p:sp>
        <p:nvSpPr>
          <p:cNvPr id="3" name="Marcador de texto 5">
            <a:extLst>
              <a:ext uri="{FF2B5EF4-FFF2-40B4-BE49-F238E27FC236}">
                <a16:creationId xmlns:a16="http://schemas.microsoft.com/office/drawing/2014/main" id="{688ED181-DCA6-898E-2568-FBBF7C5CD012}"/>
              </a:ext>
            </a:extLst>
          </p:cNvPr>
          <p:cNvSpPr>
            <a:spLocks noGrp="1"/>
          </p:cNvSpPr>
          <p:nvPr>
            <p:ph type="body" sz="quarter" idx="16" hasCustomPrompt="1"/>
          </p:nvPr>
        </p:nvSpPr>
        <p:spPr>
          <a:xfrm>
            <a:off x="5488644" y="884923"/>
            <a:ext cx="4220482" cy="226377"/>
          </a:xfrm>
        </p:spPr>
        <p:txBody>
          <a:bodyPr lIns="0" tIns="0" rIns="0" bIns="0">
            <a:noAutofit/>
          </a:bodyPr>
          <a:lstStyle>
            <a:lvl1pPr marL="0" indent="0" algn="l">
              <a:buNone/>
              <a:defRPr sz="1600" b="0" i="0">
                <a:solidFill>
                  <a:schemeClr val="accent6"/>
                </a:solidFill>
                <a:latin typeface="Sole Repsol Display" panose="020B0604020204020204" pitchFamily="34" charset="0"/>
                <a:cs typeface="Sole Repsol Display"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Subtítulo</a:t>
            </a:r>
          </a:p>
        </p:txBody>
      </p:sp>
      <p:sp>
        <p:nvSpPr>
          <p:cNvPr id="4" name="Marcador de texto 14">
            <a:extLst>
              <a:ext uri="{FF2B5EF4-FFF2-40B4-BE49-F238E27FC236}">
                <a16:creationId xmlns:a16="http://schemas.microsoft.com/office/drawing/2014/main" id="{3CCD0240-74F0-4DBA-8FF9-47C1A04C6488}"/>
              </a:ext>
            </a:extLst>
          </p:cNvPr>
          <p:cNvSpPr>
            <a:spLocks noGrp="1"/>
          </p:cNvSpPr>
          <p:nvPr>
            <p:ph type="body" sz="quarter" idx="44" hasCustomPrompt="1"/>
          </p:nvPr>
        </p:nvSpPr>
        <p:spPr>
          <a:xfrm>
            <a:off x="8004175" y="2200838"/>
            <a:ext cx="2945720" cy="577174"/>
          </a:xfrm>
        </p:spPr>
        <p:txBody>
          <a:bodyPr lIns="0" tIns="0" rIns="0" bIns="0">
            <a:noAutofit/>
          </a:bodyPr>
          <a:lstStyle>
            <a:lvl1pPr marL="0" indent="0">
              <a:lnSpc>
                <a:spcPct val="100000"/>
              </a:lnSpc>
              <a:buFont typeface="Arial" panose="020B0604020202020204" pitchFamily="34" charset="0"/>
              <a:buNone/>
              <a:defRPr sz="15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consectetuer</a:t>
            </a:r>
            <a:r>
              <a:rPr lang="es-ES"/>
              <a:t> </a:t>
            </a:r>
            <a:r>
              <a:rPr lang="es-ES" err="1"/>
              <a:t>adipiscing</a:t>
            </a:r>
            <a:r>
              <a:rPr lang="es-ES"/>
              <a:t> </a:t>
            </a:r>
            <a:r>
              <a:rPr lang="es-ES" err="1"/>
              <a:t>elitem</a:t>
            </a:r>
            <a:r>
              <a:rPr lang="es-ES"/>
              <a:t>.</a:t>
            </a:r>
          </a:p>
        </p:txBody>
      </p:sp>
      <p:sp>
        <p:nvSpPr>
          <p:cNvPr id="5" name="Marcador de posición de imagen 23">
            <a:extLst>
              <a:ext uri="{FF2B5EF4-FFF2-40B4-BE49-F238E27FC236}">
                <a16:creationId xmlns:a16="http://schemas.microsoft.com/office/drawing/2014/main" id="{4E2AB6B4-C6E3-6132-BF1B-0D0E2AC10DD8}"/>
              </a:ext>
            </a:extLst>
          </p:cNvPr>
          <p:cNvSpPr>
            <a:spLocks noGrp="1"/>
          </p:cNvSpPr>
          <p:nvPr>
            <p:ph type="pic" sz="quarter" idx="10" hasCustomPrompt="1"/>
          </p:nvPr>
        </p:nvSpPr>
        <p:spPr>
          <a:xfrm>
            <a:off x="-291830" y="-213671"/>
            <a:ext cx="5343255" cy="6198546"/>
          </a:xfrm>
          <a:prstGeom prst="roundRect">
            <a:avLst>
              <a:gd name="adj" fmla="val 3121"/>
            </a:avLst>
          </a:prstGeom>
        </p:spPr>
        <p:txBody>
          <a:bodyPr>
            <a:noAutofit/>
          </a:bodyPr>
          <a:lstStyle>
            <a:lvl1pPr marL="0" indent="0">
              <a:buNone/>
              <a:defRPr>
                <a:solidFill>
                  <a:schemeClr val="tx1"/>
                </a:solidFill>
              </a:defRPr>
            </a:lvl1pPr>
          </a:lstStyle>
          <a:p>
            <a:r>
              <a:rPr lang="es-ES"/>
              <a:t>    </a:t>
            </a:r>
          </a:p>
        </p:txBody>
      </p:sp>
      <p:sp>
        <p:nvSpPr>
          <p:cNvPr id="10" name="Marcador de texto 14">
            <a:extLst>
              <a:ext uri="{FF2B5EF4-FFF2-40B4-BE49-F238E27FC236}">
                <a16:creationId xmlns:a16="http://schemas.microsoft.com/office/drawing/2014/main" id="{41A24895-F075-4F7B-35D5-525398D6AB4B}"/>
              </a:ext>
            </a:extLst>
          </p:cNvPr>
          <p:cNvSpPr>
            <a:spLocks noGrp="1"/>
          </p:cNvSpPr>
          <p:nvPr>
            <p:ph type="body" sz="quarter" idx="45" hasCustomPrompt="1"/>
          </p:nvPr>
        </p:nvSpPr>
        <p:spPr>
          <a:xfrm>
            <a:off x="8004175" y="3058669"/>
            <a:ext cx="2945720" cy="577174"/>
          </a:xfrm>
        </p:spPr>
        <p:txBody>
          <a:bodyPr lIns="0" tIns="0" rIns="0" bIns="0">
            <a:noAutofit/>
          </a:bodyPr>
          <a:lstStyle>
            <a:lvl1pPr marL="0" indent="0">
              <a:lnSpc>
                <a:spcPct val="100000"/>
              </a:lnSpc>
              <a:buFont typeface="Arial" panose="020B0604020202020204" pitchFamily="34" charset="0"/>
              <a:buNone/>
              <a:defRPr sz="15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consectetuer</a:t>
            </a:r>
            <a:r>
              <a:rPr lang="es-ES"/>
              <a:t> </a:t>
            </a:r>
            <a:r>
              <a:rPr lang="es-ES" err="1"/>
              <a:t>adipiscing</a:t>
            </a:r>
            <a:r>
              <a:rPr lang="es-ES"/>
              <a:t> </a:t>
            </a:r>
            <a:r>
              <a:rPr lang="es-ES" err="1"/>
              <a:t>elitem</a:t>
            </a:r>
            <a:r>
              <a:rPr lang="es-ES"/>
              <a:t>.</a:t>
            </a:r>
          </a:p>
        </p:txBody>
      </p:sp>
      <p:sp>
        <p:nvSpPr>
          <p:cNvPr id="11" name="Marcador de texto 14">
            <a:extLst>
              <a:ext uri="{FF2B5EF4-FFF2-40B4-BE49-F238E27FC236}">
                <a16:creationId xmlns:a16="http://schemas.microsoft.com/office/drawing/2014/main" id="{32FEB27F-4376-325B-33D3-B2DC243CE2A0}"/>
              </a:ext>
            </a:extLst>
          </p:cNvPr>
          <p:cNvSpPr>
            <a:spLocks noGrp="1"/>
          </p:cNvSpPr>
          <p:nvPr>
            <p:ph type="body" sz="quarter" idx="46" hasCustomPrompt="1"/>
          </p:nvPr>
        </p:nvSpPr>
        <p:spPr>
          <a:xfrm>
            <a:off x="8004175" y="3926126"/>
            <a:ext cx="2945720" cy="577174"/>
          </a:xfrm>
        </p:spPr>
        <p:txBody>
          <a:bodyPr lIns="0" tIns="0" rIns="0" bIns="0">
            <a:noAutofit/>
          </a:bodyPr>
          <a:lstStyle>
            <a:lvl1pPr marL="0" indent="0">
              <a:lnSpc>
                <a:spcPct val="100000"/>
              </a:lnSpc>
              <a:buFont typeface="Arial" panose="020B0604020202020204" pitchFamily="34" charset="0"/>
              <a:buNone/>
              <a:defRPr sz="15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consectetuer</a:t>
            </a:r>
            <a:r>
              <a:rPr lang="es-ES"/>
              <a:t> </a:t>
            </a:r>
            <a:r>
              <a:rPr lang="es-ES" err="1"/>
              <a:t>adipiscing</a:t>
            </a:r>
            <a:r>
              <a:rPr lang="es-ES"/>
              <a:t> </a:t>
            </a:r>
            <a:r>
              <a:rPr lang="es-ES" err="1"/>
              <a:t>elitem</a:t>
            </a:r>
            <a:r>
              <a:rPr lang="es-ES"/>
              <a:t>.</a:t>
            </a:r>
          </a:p>
        </p:txBody>
      </p:sp>
      <p:sp>
        <p:nvSpPr>
          <p:cNvPr id="12" name="Marcador de texto 14">
            <a:extLst>
              <a:ext uri="{FF2B5EF4-FFF2-40B4-BE49-F238E27FC236}">
                <a16:creationId xmlns:a16="http://schemas.microsoft.com/office/drawing/2014/main" id="{36398FCA-1929-5A35-0AC3-E2DDE773A3D2}"/>
              </a:ext>
            </a:extLst>
          </p:cNvPr>
          <p:cNvSpPr>
            <a:spLocks noGrp="1"/>
          </p:cNvSpPr>
          <p:nvPr>
            <p:ph type="body" sz="quarter" idx="47" hasCustomPrompt="1"/>
          </p:nvPr>
        </p:nvSpPr>
        <p:spPr>
          <a:xfrm>
            <a:off x="8004175" y="4729511"/>
            <a:ext cx="2945720" cy="577174"/>
          </a:xfrm>
        </p:spPr>
        <p:txBody>
          <a:bodyPr lIns="0" tIns="0" rIns="0" bIns="0">
            <a:noAutofit/>
          </a:bodyPr>
          <a:lstStyle>
            <a:lvl1pPr marL="0" indent="0">
              <a:lnSpc>
                <a:spcPct val="100000"/>
              </a:lnSpc>
              <a:buFont typeface="Arial" panose="020B0604020202020204" pitchFamily="34" charset="0"/>
              <a:buNone/>
              <a:defRPr sz="15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consectetuer</a:t>
            </a:r>
            <a:r>
              <a:rPr lang="es-ES"/>
              <a:t> </a:t>
            </a:r>
            <a:r>
              <a:rPr lang="es-ES" err="1"/>
              <a:t>adipiscing</a:t>
            </a:r>
            <a:r>
              <a:rPr lang="es-ES"/>
              <a:t> </a:t>
            </a:r>
            <a:r>
              <a:rPr lang="es-ES" err="1"/>
              <a:t>elitem</a:t>
            </a:r>
            <a:r>
              <a:rPr lang="es-ES"/>
              <a:t>.</a:t>
            </a:r>
          </a:p>
        </p:txBody>
      </p:sp>
      <p:sp>
        <p:nvSpPr>
          <p:cNvPr id="13" name="Marcador de texto 5">
            <a:extLst>
              <a:ext uri="{FF2B5EF4-FFF2-40B4-BE49-F238E27FC236}">
                <a16:creationId xmlns:a16="http://schemas.microsoft.com/office/drawing/2014/main" id="{506DF375-85A2-FCBC-B3A9-F6492AABC78E}"/>
              </a:ext>
            </a:extLst>
          </p:cNvPr>
          <p:cNvSpPr>
            <a:spLocks noGrp="1"/>
          </p:cNvSpPr>
          <p:nvPr>
            <p:ph type="body" sz="quarter" idx="48" hasCustomPrompt="1"/>
          </p:nvPr>
        </p:nvSpPr>
        <p:spPr>
          <a:xfrm>
            <a:off x="5470518" y="2133301"/>
            <a:ext cx="1259177" cy="468085"/>
          </a:xfrm>
        </p:spPr>
        <p:txBody>
          <a:bodyPr lIns="0" tIns="0" rIns="0" bIns="0">
            <a:noAutofit/>
          </a:bodyPr>
          <a:lstStyle>
            <a:lvl1pPr marL="0" indent="0" algn="l">
              <a:buNone/>
              <a:defRPr sz="47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123</a:t>
            </a:r>
          </a:p>
        </p:txBody>
      </p:sp>
      <p:sp>
        <p:nvSpPr>
          <p:cNvPr id="14" name="Marcador de texto 5">
            <a:extLst>
              <a:ext uri="{FF2B5EF4-FFF2-40B4-BE49-F238E27FC236}">
                <a16:creationId xmlns:a16="http://schemas.microsoft.com/office/drawing/2014/main" id="{24072FFB-B128-FF88-99DB-E50D35E00C46}"/>
              </a:ext>
            </a:extLst>
          </p:cNvPr>
          <p:cNvSpPr>
            <a:spLocks noGrp="1"/>
          </p:cNvSpPr>
          <p:nvPr>
            <p:ph type="body" sz="quarter" idx="49" hasCustomPrompt="1"/>
          </p:nvPr>
        </p:nvSpPr>
        <p:spPr>
          <a:xfrm>
            <a:off x="6831623" y="2229770"/>
            <a:ext cx="991578" cy="468085"/>
          </a:xfrm>
        </p:spPr>
        <p:txBody>
          <a:bodyPr lIns="0" tIns="0" rIns="0" bIns="0" anchor="b">
            <a:noAutofit/>
          </a:bodyPr>
          <a:lstStyle>
            <a:lvl1pPr marL="0" indent="0" algn="l">
              <a:buNone/>
              <a:defRPr sz="27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err="1"/>
              <a:t>uds.</a:t>
            </a:r>
            <a:endParaRPr lang="es-ES"/>
          </a:p>
        </p:txBody>
      </p:sp>
      <p:sp>
        <p:nvSpPr>
          <p:cNvPr id="15" name="Marcador de texto 5">
            <a:extLst>
              <a:ext uri="{FF2B5EF4-FFF2-40B4-BE49-F238E27FC236}">
                <a16:creationId xmlns:a16="http://schemas.microsoft.com/office/drawing/2014/main" id="{8E552089-2D24-962B-7EC9-778D459200AB}"/>
              </a:ext>
            </a:extLst>
          </p:cNvPr>
          <p:cNvSpPr>
            <a:spLocks noGrp="1"/>
          </p:cNvSpPr>
          <p:nvPr>
            <p:ph type="body" sz="quarter" idx="50" hasCustomPrompt="1"/>
          </p:nvPr>
        </p:nvSpPr>
        <p:spPr>
          <a:xfrm>
            <a:off x="5470518" y="2982614"/>
            <a:ext cx="1259177" cy="468085"/>
          </a:xfrm>
        </p:spPr>
        <p:txBody>
          <a:bodyPr lIns="0" tIns="0" rIns="0" bIns="0">
            <a:noAutofit/>
          </a:bodyPr>
          <a:lstStyle>
            <a:lvl1pPr marL="0" indent="0" algn="l">
              <a:buNone/>
              <a:defRPr sz="47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456</a:t>
            </a:r>
          </a:p>
        </p:txBody>
      </p:sp>
      <p:sp>
        <p:nvSpPr>
          <p:cNvPr id="16" name="Marcador de texto 5">
            <a:extLst>
              <a:ext uri="{FF2B5EF4-FFF2-40B4-BE49-F238E27FC236}">
                <a16:creationId xmlns:a16="http://schemas.microsoft.com/office/drawing/2014/main" id="{A0E8031C-680D-3CF4-A370-ADA6D46C2068}"/>
              </a:ext>
            </a:extLst>
          </p:cNvPr>
          <p:cNvSpPr>
            <a:spLocks noGrp="1"/>
          </p:cNvSpPr>
          <p:nvPr>
            <p:ph type="body" sz="quarter" idx="51" hasCustomPrompt="1"/>
          </p:nvPr>
        </p:nvSpPr>
        <p:spPr>
          <a:xfrm>
            <a:off x="6831622" y="3092533"/>
            <a:ext cx="1019287" cy="468085"/>
          </a:xfrm>
        </p:spPr>
        <p:txBody>
          <a:bodyPr lIns="0" tIns="0" rIns="0" bIns="0" anchor="b">
            <a:noAutofit/>
          </a:bodyPr>
          <a:lstStyle>
            <a:lvl1pPr marL="0" indent="0" algn="l">
              <a:buNone/>
              <a:defRPr sz="27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a:t>
            </a:r>
          </a:p>
        </p:txBody>
      </p:sp>
      <p:sp>
        <p:nvSpPr>
          <p:cNvPr id="17" name="Marcador de texto 5">
            <a:extLst>
              <a:ext uri="{FF2B5EF4-FFF2-40B4-BE49-F238E27FC236}">
                <a16:creationId xmlns:a16="http://schemas.microsoft.com/office/drawing/2014/main" id="{C13BAFA4-E05B-B737-9893-777EDFDC0AFF}"/>
              </a:ext>
            </a:extLst>
          </p:cNvPr>
          <p:cNvSpPr>
            <a:spLocks noGrp="1"/>
          </p:cNvSpPr>
          <p:nvPr>
            <p:ph type="body" sz="quarter" idx="52" hasCustomPrompt="1"/>
          </p:nvPr>
        </p:nvSpPr>
        <p:spPr>
          <a:xfrm>
            <a:off x="5470518" y="3854105"/>
            <a:ext cx="1259177" cy="468085"/>
          </a:xfrm>
        </p:spPr>
        <p:txBody>
          <a:bodyPr lIns="0" tIns="0" rIns="0" bIns="0">
            <a:noAutofit/>
          </a:bodyPr>
          <a:lstStyle>
            <a:lvl1pPr marL="0" indent="0" algn="l">
              <a:buNone/>
              <a:defRPr sz="47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789</a:t>
            </a:r>
          </a:p>
        </p:txBody>
      </p:sp>
      <p:sp>
        <p:nvSpPr>
          <p:cNvPr id="18" name="Marcador de texto 5">
            <a:extLst>
              <a:ext uri="{FF2B5EF4-FFF2-40B4-BE49-F238E27FC236}">
                <a16:creationId xmlns:a16="http://schemas.microsoft.com/office/drawing/2014/main" id="{8CCECF72-7361-F2A9-7EBC-862A94361864}"/>
              </a:ext>
            </a:extLst>
          </p:cNvPr>
          <p:cNvSpPr>
            <a:spLocks noGrp="1"/>
          </p:cNvSpPr>
          <p:nvPr>
            <p:ph type="body" sz="quarter" idx="53" hasCustomPrompt="1"/>
          </p:nvPr>
        </p:nvSpPr>
        <p:spPr>
          <a:xfrm>
            <a:off x="6831622" y="3957300"/>
            <a:ext cx="1028523" cy="468085"/>
          </a:xfrm>
        </p:spPr>
        <p:txBody>
          <a:bodyPr lIns="0" tIns="0" rIns="0" bIns="0" anchor="b">
            <a:noAutofit/>
          </a:bodyPr>
          <a:lstStyle>
            <a:lvl1pPr marL="0" indent="0" algn="l">
              <a:buNone/>
              <a:defRPr sz="27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km</a:t>
            </a:r>
          </a:p>
        </p:txBody>
      </p:sp>
      <p:sp>
        <p:nvSpPr>
          <p:cNvPr id="19" name="Marcador de texto 5">
            <a:extLst>
              <a:ext uri="{FF2B5EF4-FFF2-40B4-BE49-F238E27FC236}">
                <a16:creationId xmlns:a16="http://schemas.microsoft.com/office/drawing/2014/main" id="{8B733129-C40D-74CA-E524-98D4AA3519F3}"/>
              </a:ext>
            </a:extLst>
          </p:cNvPr>
          <p:cNvSpPr>
            <a:spLocks noGrp="1"/>
          </p:cNvSpPr>
          <p:nvPr>
            <p:ph type="body" sz="quarter" idx="54" hasCustomPrompt="1"/>
          </p:nvPr>
        </p:nvSpPr>
        <p:spPr>
          <a:xfrm>
            <a:off x="5470518" y="4653334"/>
            <a:ext cx="1259177" cy="468085"/>
          </a:xfrm>
        </p:spPr>
        <p:txBody>
          <a:bodyPr lIns="0" tIns="0" rIns="0" bIns="0">
            <a:noAutofit/>
          </a:bodyPr>
          <a:lstStyle>
            <a:lvl1pPr marL="0" indent="0" algn="l">
              <a:buNone/>
              <a:defRPr sz="47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789</a:t>
            </a:r>
          </a:p>
        </p:txBody>
      </p:sp>
      <p:sp>
        <p:nvSpPr>
          <p:cNvPr id="20" name="Marcador de texto 5">
            <a:extLst>
              <a:ext uri="{FF2B5EF4-FFF2-40B4-BE49-F238E27FC236}">
                <a16:creationId xmlns:a16="http://schemas.microsoft.com/office/drawing/2014/main" id="{E46C4F15-4BFE-69B0-BE5D-6042C7D5DBB5}"/>
              </a:ext>
            </a:extLst>
          </p:cNvPr>
          <p:cNvSpPr>
            <a:spLocks noGrp="1"/>
          </p:cNvSpPr>
          <p:nvPr>
            <p:ph type="body" sz="quarter" idx="55" hasCustomPrompt="1"/>
          </p:nvPr>
        </p:nvSpPr>
        <p:spPr>
          <a:xfrm>
            <a:off x="6831622" y="4756527"/>
            <a:ext cx="1028523" cy="468085"/>
          </a:xfrm>
        </p:spPr>
        <p:txBody>
          <a:bodyPr lIns="0" tIns="0" rIns="0" bIns="0" anchor="b">
            <a:noAutofit/>
          </a:bodyPr>
          <a:lstStyle>
            <a:lvl1pPr marL="0" indent="0" algn="l">
              <a:buNone/>
              <a:defRPr sz="27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h</a:t>
            </a:r>
          </a:p>
        </p:txBody>
      </p:sp>
      <p:sp>
        <p:nvSpPr>
          <p:cNvPr id="6" name="Marcador de pie de página 4">
            <a:extLst>
              <a:ext uri="{FF2B5EF4-FFF2-40B4-BE49-F238E27FC236}">
                <a16:creationId xmlns:a16="http://schemas.microsoft.com/office/drawing/2014/main" id="{3C7293DD-2E30-F0B0-DDA0-A1D89018E59F}"/>
              </a:ext>
            </a:extLst>
          </p:cNvPr>
          <p:cNvSpPr>
            <a:spLocks noGrp="1"/>
          </p:cNvSpPr>
          <p:nvPr>
            <p:ph type="ftr" sz="quarter" idx="3"/>
          </p:nvPr>
        </p:nvSpPr>
        <p:spPr>
          <a:xfrm>
            <a:off x="7767452" y="6495226"/>
            <a:ext cx="4114800" cy="238125"/>
          </a:xfrm>
          <a:prstGeom prst="rect">
            <a:avLst/>
          </a:prstGeom>
        </p:spPr>
        <p:txBody>
          <a:bodyPr vert="horz" lIns="91440" tIns="45720" rIns="91440" bIns="45720" rtlCol="0" anchor="ctr"/>
          <a:lstStyle>
            <a:lvl1pPr algn="r">
              <a:defRPr sz="800" b="0" i="0">
                <a:solidFill>
                  <a:schemeClr val="tx1"/>
                </a:solidFill>
                <a:latin typeface="Sole Repsol Text" panose="020B0503020204020204" pitchFamily="34" charset="0"/>
                <a:cs typeface="Sole Repsol Text" panose="020B0503020204020204" pitchFamily="34" charset="0"/>
              </a:defRPr>
            </a:lvl1pPr>
          </a:lstStyle>
          <a:p>
            <a:r>
              <a:rPr lang="es-ES"/>
              <a:t>© Repsol, SA (Madrid, 2024). Todos los derechos reservados.</a:t>
            </a:r>
          </a:p>
        </p:txBody>
      </p:sp>
    </p:spTree>
    <p:extLst>
      <p:ext uri="{BB962C8B-B14F-4D97-AF65-F5344CB8AC3E}">
        <p14:creationId xmlns:p14="http://schemas.microsoft.com/office/powerpoint/2010/main" val="37256076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nálisis DAFO">
    <p:spTree>
      <p:nvGrpSpPr>
        <p:cNvPr id="1" name=""/>
        <p:cNvGrpSpPr/>
        <p:nvPr/>
      </p:nvGrpSpPr>
      <p:grpSpPr>
        <a:xfrm>
          <a:off x="0" y="0"/>
          <a:ext cx="0" cy="0"/>
          <a:chOff x="0" y="0"/>
          <a:chExt cx="0" cy="0"/>
        </a:xfrm>
      </p:grpSpPr>
      <p:sp>
        <p:nvSpPr>
          <p:cNvPr id="3" name="Marcador de texto 5">
            <a:extLst>
              <a:ext uri="{FF2B5EF4-FFF2-40B4-BE49-F238E27FC236}">
                <a16:creationId xmlns:a16="http://schemas.microsoft.com/office/drawing/2014/main" id="{45314375-6E5F-E921-596F-5A2C51856C34}"/>
              </a:ext>
            </a:extLst>
          </p:cNvPr>
          <p:cNvSpPr>
            <a:spLocks noGrp="1"/>
          </p:cNvSpPr>
          <p:nvPr>
            <p:ph type="body" sz="quarter" idx="15" hasCustomPrompt="1"/>
          </p:nvPr>
        </p:nvSpPr>
        <p:spPr>
          <a:xfrm>
            <a:off x="415245" y="416838"/>
            <a:ext cx="5464855" cy="468085"/>
          </a:xfrm>
        </p:spPr>
        <p:txBody>
          <a:bodyPr lIns="0" tIns="0" rIns="0" bIns="0">
            <a:noAutofit/>
          </a:bodyPr>
          <a:lstStyle>
            <a:lvl1pPr marL="0" indent="0" algn="l">
              <a:buNone/>
              <a:defRPr sz="28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Análisis DAFO</a:t>
            </a:r>
          </a:p>
        </p:txBody>
      </p:sp>
      <p:sp>
        <p:nvSpPr>
          <p:cNvPr id="5" name="Marcador de texto 14">
            <a:extLst>
              <a:ext uri="{FF2B5EF4-FFF2-40B4-BE49-F238E27FC236}">
                <a16:creationId xmlns:a16="http://schemas.microsoft.com/office/drawing/2014/main" id="{7AD532AA-4132-D540-7576-DEE4498BE039}"/>
              </a:ext>
            </a:extLst>
          </p:cNvPr>
          <p:cNvSpPr>
            <a:spLocks noGrp="1"/>
          </p:cNvSpPr>
          <p:nvPr>
            <p:ph type="body" sz="quarter" idx="46" hasCustomPrompt="1"/>
          </p:nvPr>
        </p:nvSpPr>
        <p:spPr>
          <a:xfrm>
            <a:off x="3200707" y="1556644"/>
            <a:ext cx="1183662" cy="259185"/>
          </a:xfrm>
        </p:spPr>
        <p:txBody>
          <a:bodyPr lIns="0" tIns="0" rIns="0" bIns="0">
            <a:noAutofit/>
          </a:bodyPr>
          <a:lstStyle>
            <a:lvl1pPr marL="0" indent="0" algn="ctr">
              <a:lnSpc>
                <a:spcPct val="100000"/>
              </a:lnSpc>
              <a:spcBef>
                <a:spcPts val="0"/>
              </a:spcBef>
              <a:buFont typeface="Arial" panose="020B0604020202020204" pitchFamily="34" charset="0"/>
              <a:buNone/>
              <a:defRPr sz="1600" b="1" i="0">
                <a:solidFill>
                  <a:schemeClr val="tx1"/>
                </a:solidFill>
                <a:latin typeface="Sole Repsol Text SemiBold" panose="020B0503020204020204" pitchFamily="34" charset="0"/>
                <a:cs typeface="Sole Repsol Text SemiBold" panose="020B0503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Debilidades</a:t>
            </a:r>
          </a:p>
        </p:txBody>
      </p:sp>
      <p:sp>
        <p:nvSpPr>
          <p:cNvPr id="8" name="Marcador de texto 14">
            <a:extLst>
              <a:ext uri="{FF2B5EF4-FFF2-40B4-BE49-F238E27FC236}">
                <a16:creationId xmlns:a16="http://schemas.microsoft.com/office/drawing/2014/main" id="{D960F15E-47FD-157D-2024-B10AF1167214}"/>
              </a:ext>
            </a:extLst>
          </p:cNvPr>
          <p:cNvSpPr>
            <a:spLocks noGrp="1"/>
          </p:cNvSpPr>
          <p:nvPr>
            <p:ph type="body" sz="quarter" idx="48" hasCustomPrompt="1"/>
          </p:nvPr>
        </p:nvSpPr>
        <p:spPr>
          <a:xfrm>
            <a:off x="3200707" y="3906138"/>
            <a:ext cx="1183662" cy="259185"/>
          </a:xfrm>
        </p:spPr>
        <p:txBody>
          <a:bodyPr lIns="0" tIns="0" rIns="0" bIns="0">
            <a:noAutofit/>
          </a:bodyPr>
          <a:lstStyle>
            <a:lvl1pPr marL="0" indent="0" algn="ctr">
              <a:lnSpc>
                <a:spcPct val="100000"/>
              </a:lnSpc>
              <a:spcBef>
                <a:spcPts val="0"/>
              </a:spcBef>
              <a:buFont typeface="Arial" panose="020B0604020202020204" pitchFamily="34" charset="0"/>
              <a:buNone/>
              <a:defRPr sz="1600" b="1" i="0">
                <a:solidFill>
                  <a:schemeClr val="tx1"/>
                </a:solidFill>
                <a:latin typeface="Sole Repsol Text SemiBold" panose="020B0503020204020204" pitchFamily="34" charset="0"/>
                <a:cs typeface="Sole Repsol Text SemiBold" panose="020B0503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Fortalezas</a:t>
            </a:r>
          </a:p>
        </p:txBody>
      </p:sp>
      <p:sp>
        <p:nvSpPr>
          <p:cNvPr id="11" name="Marcador de texto 14">
            <a:extLst>
              <a:ext uri="{FF2B5EF4-FFF2-40B4-BE49-F238E27FC236}">
                <a16:creationId xmlns:a16="http://schemas.microsoft.com/office/drawing/2014/main" id="{D161E01E-B6C2-5554-8B86-1512206822BA}"/>
              </a:ext>
            </a:extLst>
          </p:cNvPr>
          <p:cNvSpPr>
            <a:spLocks noGrp="1"/>
          </p:cNvSpPr>
          <p:nvPr>
            <p:ph type="body" sz="quarter" idx="50" hasCustomPrompt="1"/>
          </p:nvPr>
        </p:nvSpPr>
        <p:spPr>
          <a:xfrm>
            <a:off x="7144332" y="3906138"/>
            <a:ext cx="2133600" cy="259185"/>
          </a:xfrm>
        </p:spPr>
        <p:txBody>
          <a:bodyPr lIns="0" tIns="0" rIns="0" bIns="0">
            <a:noAutofit/>
          </a:bodyPr>
          <a:lstStyle>
            <a:lvl1pPr marL="0" indent="0" algn="ctr">
              <a:lnSpc>
                <a:spcPct val="100000"/>
              </a:lnSpc>
              <a:spcBef>
                <a:spcPts val="0"/>
              </a:spcBef>
              <a:buFont typeface="Arial" panose="020B0604020202020204" pitchFamily="34" charset="0"/>
              <a:buNone/>
              <a:defRPr sz="1600" b="1" i="0">
                <a:solidFill>
                  <a:schemeClr val="tx1"/>
                </a:solidFill>
                <a:latin typeface="Sole Repsol Text SemiBold" panose="020B0503020204020204" pitchFamily="34" charset="0"/>
                <a:cs typeface="Sole Repsol Text SemiBold" panose="020B0503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Oportunidades</a:t>
            </a:r>
          </a:p>
        </p:txBody>
      </p:sp>
      <p:sp>
        <p:nvSpPr>
          <p:cNvPr id="14" name="Marcador de texto 14">
            <a:extLst>
              <a:ext uri="{FF2B5EF4-FFF2-40B4-BE49-F238E27FC236}">
                <a16:creationId xmlns:a16="http://schemas.microsoft.com/office/drawing/2014/main" id="{C474A299-6F41-BC5E-BF6B-35280A64A844}"/>
              </a:ext>
            </a:extLst>
          </p:cNvPr>
          <p:cNvSpPr>
            <a:spLocks noGrp="1"/>
          </p:cNvSpPr>
          <p:nvPr>
            <p:ph type="body" sz="quarter" idx="52" hasCustomPrompt="1"/>
          </p:nvPr>
        </p:nvSpPr>
        <p:spPr>
          <a:xfrm>
            <a:off x="7144332" y="1559341"/>
            <a:ext cx="2133600" cy="259185"/>
          </a:xfrm>
        </p:spPr>
        <p:txBody>
          <a:bodyPr lIns="0" tIns="0" rIns="0" bIns="0">
            <a:noAutofit/>
          </a:bodyPr>
          <a:lstStyle>
            <a:lvl1pPr marL="0" indent="0" algn="ctr">
              <a:lnSpc>
                <a:spcPct val="100000"/>
              </a:lnSpc>
              <a:spcBef>
                <a:spcPts val="0"/>
              </a:spcBef>
              <a:buFont typeface="Arial" panose="020B0604020202020204" pitchFamily="34" charset="0"/>
              <a:buNone/>
              <a:defRPr sz="1600" b="1" i="0">
                <a:solidFill>
                  <a:schemeClr val="tx1"/>
                </a:solidFill>
                <a:latin typeface="Sole Repsol Text SemiBold" panose="020B0503020204020204" pitchFamily="34" charset="0"/>
                <a:cs typeface="Sole Repsol Text SemiBold" panose="020B0503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Amenazas</a:t>
            </a:r>
          </a:p>
        </p:txBody>
      </p:sp>
      <p:sp>
        <p:nvSpPr>
          <p:cNvPr id="28" name="Marcador de texto 14">
            <a:extLst>
              <a:ext uri="{FF2B5EF4-FFF2-40B4-BE49-F238E27FC236}">
                <a16:creationId xmlns:a16="http://schemas.microsoft.com/office/drawing/2014/main" id="{7DCC1CD8-FE1E-EED9-AAFE-48FD5DC7421F}"/>
              </a:ext>
            </a:extLst>
          </p:cNvPr>
          <p:cNvSpPr>
            <a:spLocks noGrp="1"/>
          </p:cNvSpPr>
          <p:nvPr>
            <p:ph type="body" sz="quarter" idx="43" hasCustomPrompt="1"/>
          </p:nvPr>
        </p:nvSpPr>
        <p:spPr>
          <a:xfrm>
            <a:off x="2622823" y="2083806"/>
            <a:ext cx="2531068" cy="1034841"/>
          </a:xfrm>
        </p:spPr>
        <p:txBody>
          <a:bodyPr lIns="0" tIns="0" rIns="0" bIns="0">
            <a:noAutofit/>
          </a:bodyPr>
          <a:lstStyle>
            <a:lvl1pPr marL="213750" indent="-213750" algn="ctr">
              <a:lnSpc>
                <a:spcPct val="100000"/>
              </a:lnSpc>
              <a:spcBef>
                <a:spcPts val="0"/>
              </a:spcBef>
              <a:spcAft>
                <a:spcPts val="800"/>
              </a:spcAft>
              <a:buSzPct val="80000"/>
              <a:buFont typeface="Arial" panose="020B0604020202020204" pitchFamily="34" charset="0"/>
              <a:buChar char="•"/>
              <a:defRPr sz="13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amet</a:t>
            </a:r>
            <a:endParaRPr lang="es-ES"/>
          </a:p>
          <a:p>
            <a:pPr lvl="0"/>
            <a:r>
              <a:rPr lang="es-ES" err="1"/>
              <a:t>Lorem</a:t>
            </a:r>
            <a:r>
              <a:rPr lang="es-ES"/>
              <a:t> </a:t>
            </a:r>
            <a:r>
              <a:rPr lang="es-ES" err="1"/>
              <a:t>ipsum</a:t>
            </a:r>
            <a:r>
              <a:rPr lang="es-ES"/>
              <a:t> dolor </a:t>
            </a:r>
            <a:r>
              <a:rPr lang="es-ES" err="1"/>
              <a:t>amet</a:t>
            </a:r>
            <a:endParaRPr lang="es-ES"/>
          </a:p>
          <a:p>
            <a:pPr lvl="0"/>
            <a:r>
              <a:rPr lang="es-ES" err="1"/>
              <a:t>Lorem</a:t>
            </a:r>
            <a:r>
              <a:rPr lang="es-ES"/>
              <a:t> </a:t>
            </a:r>
            <a:r>
              <a:rPr lang="es-ES" err="1"/>
              <a:t>ipsum</a:t>
            </a:r>
            <a:r>
              <a:rPr lang="es-ES"/>
              <a:t> dolor </a:t>
            </a:r>
            <a:r>
              <a:rPr lang="es-ES" err="1"/>
              <a:t>amet</a:t>
            </a:r>
            <a:endParaRPr lang="es-ES"/>
          </a:p>
        </p:txBody>
      </p:sp>
      <p:sp>
        <p:nvSpPr>
          <p:cNvPr id="29" name="Marcador de texto 14">
            <a:extLst>
              <a:ext uri="{FF2B5EF4-FFF2-40B4-BE49-F238E27FC236}">
                <a16:creationId xmlns:a16="http://schemas.microsoft.com/office/drawing/2014/main" id="{DB9A5D34-D95E-71B6-C38D-52A488D8EC37}"/>
              </a:ext>
            </a:extLst>
          </p:cNvPr>
          <p:cNvSpPr>
            <a:spLocks noGrp="1"/>
          </p:cNvSpPr>
          <p:nvPr>
            <p:ph type="body" sz="quarter" idx="53" hasCustomPrompt="1"/>
          </p:nvPr>
        </p:nvSpPr>
        <p:spPr>
          <a:xfrm>
            <a:off x="2622823" y="4423245"/>
            <a:ext cx="2531068" cy="1034841"/>
          </a:xfrm>
        </p:spPr>
        <p:txBody>
          <a:bodyPr lIns="0" tIns="0" rIns="0" bIns="0">
            <a:noAutofit/>
          </a:bodyPr>
          <a:lstStyle>
            <a:lvl1pPr marL="213750" indent="-213750" algn="ctr">
              <a:lnSpc>
                <a:spcPct val="100000"/>
              </a:lnSpc>
              <a:spcBef>
                <a:spcPts val="0"/>
              </a:spcBef>
              <a:spcAft>
                <a:spcPts val="800"/>
              </a:spcAft>
              <a:buSzPct val="80000"/>
              <a:buFont typeface="Arial" panose="020B0604020202020204" pitchFamily="34" charset="0"/>
              <a:buChar char="•"/>
              <a:defRPr sz="13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amet</a:t>
            </a:r>
            <a:endParaRPr lang="es-ES"/>
          </a:p>
          <a:p>
            <a:pPr lvl="0"/>
            <a:r>
              <a:rPr lang="es-ES" err="1"/>
              <a:t>Lorem</a:t>
            </a:r>
            <a:r>
              <a:rPr lang="es-ES"/>
              <a:t> </a:t>
            </a:r>
            <a:r>
              <a:rPr lang="es-ES" err="1"/>
              <a:t>ipsum</a:t>
            </a:r>
            <a:r>
              <a:rPr lang="es-ES"/>
              <a:t> dolor </a:t>
            </a:r>
            <a:r>
              <a:rPr lang="es-ES" err="1"/>
              <a:t>amet</a:t>
            </a:r>
            <a:endParaRPr lang="es-ES"/>
          </a:p>
          <a:p>
            <a:pPr lvl="0"/>
            <a:r>
              <a:rPr lang="es-ES" err="1"/>
              <a:t>Lorem</a:t>
            </a:r>
            <a:r>
              <a:rPr lang="es-ES"/>
              <a:t> </a:t>
            </a:r>
            <a:r>
              <a:rPr lang="es-ES" err="1"/>
              <a:t>ipsum</a:t>
            </a:r>
            <a:r>
              <a:rPr lang="es-ES"/>
              <a:t> dolor </a:t>
            </a:r>
            <a:r>
              <a:rPr lang="es-ES" err="1"/>
              <a:t>amet</a:t>
            </a:r>
            <a:endParaRPr lang="es-ES"/>
          </a:p>
        </p:txBody>
      </p:sp>
      <p:sp>
        <p:nvSpPr>
          <p:cNvPr id="30" name="Marcador de texto 14">
            <a:extLst>
              <a:ext uri="{FF2B5EF4-FFF2-40B4-BE49-F238E27FC236}">
                <a16:creationId xmlns:a16="http://schemas.microsoft.com/office/drawing/2014/main" id="{033748B7-E386-E731-DC8B-610BECCEA92B}"/>
              </a:ext>
            </a:extLst>
          </p:cNvPr>
          <p:cNvSpPr>
            <a:spLocks noGrp="1"/>
          </p:cNvSpPr>
          <p:nvPr>
            <p:ph type="body" sz="quarter" idx="54" hasCustomPrompt="1"/>
          </p:nvPr>
        </p:nvSpPr>
        <p:spPr>
          <a:xfrm>
            <a:off x="7076070" y="2083806"/>
            <a:ext cx="2531068" cy="1034841"/>
          </a:xfrm>
        </p:spPr>
        <p:txBody>
          <a:bodyPr lIns="0" tIns="0" rIns="0" bIns="0">
            <a:noAutofit/>
          </a:bodyPr>
          <a:lstStyle>
            <a:lvl1pPr marL="213750" indent="-213750" algn="ctr">
              <a:lnSpc>
                <a:spcPct val="100000"/>
              </a:lnSpc>
              <a:spcBef>
                <a:spcPts val="0"/>
              </a:spcBef>
              <a:spcAft>
                <a:spcPts val="800"/>
              </a:spcAft>
              <a:buSzPct val="80000"/>
              <a:buFont typeface="Arial" panose="020B0604020202020204" pitchFamily="34" charset="0"/>
              <a:buChar char="•"/>
              <a:defRPr sz="13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amet</a:t>
            </a:r>
            <a:endParaRPr lang="es-ES"/>
          </a:p>
          <a:p>
            <a:pPr lvl="0"/>
            <a:r>
              <a:rPr lang="es-ES" err="1"/>
              <a:t>Lorem</a:t>
            </a:r>
            <a:r>
              <a:rPr lang="es-ES"/>
              <a:t> </a:t>
            </a:r>
            <a:r>
              <a:rPr lang="es-ES" err="1"/>
              <a:t>ipsum</a:t>
            </a:r>
            <a:r>
              <a:rPr lang="es-ES"/>
              <a:t> dolor </a:t>
            </a:r>
            <a:r>
              <a:rPr lang="es-ES" err="1"/>
              <a:t>amet</a:t>
            </a:r>
            <a:endParaRPr lang="es-ES"/>
          </a:p>
          <a:p>
            <a:pPr lvl="0"/>
            <a:r>
              <a:rPr lang="es-ES" err="1"/>
              <a:t>Lorem</a:t>
            </a:r>
            <a:r>
              <a:rPr lang="es-ES"/>
              <a:t> </a:t>
            </a:r>
            <a:r>
              <a:rPr lang="es-ES" err="1"/>
              <a:t>ipsum</a:t>
            </a:r>
            <a:r>
              <a:rPr lang="es-ES"/>
              <a:t> dolor </a:t>
            </a:r>
            <a:r>
              <a:rPr lang="es-ES" err="1"/>
              <a:t>amet</a:t>
            </a:r>
            <a:endParaRPr lang="es-ES"/>
          </a:p>
        </p:txBody>
      </p:sp>
      <p:sp>
        <p:nvSpPr>
          <p:cNvPr id="31" name="Marcador de texto 14">
            <a:extLst>
              <a:ext uri="{FF2B5EF4-FFF2-40B4-BE49-F238E27FC236}">
                <a16:creationId xmlns:a16="http://schemas.microsoft.com/office/drawing/2014/main" id="{A034DC50-4D4B-1381-55C4-2FA8EB6803FE}"/>
              </a:ext>
            </a:extLst>
          </p:cNvPr>
          <p:cNvSpPr>
            <a:spLocks noGrp="1"/>
          </p:cNvSpPr>
          <p:nvPr>
            <p:ph type="body" sz="quarter" idx="55" hasCustomPrompt="1"/>
          </p:nvPr>
        </p:nvSpPr>
        <p:spPr>
          <a:xfrm>
            <a:off x="7076070" y="4423245"/>
            <a:ext cx="2531068" cy="1034841"/>
          </a:xfrm>
        </p:spPr>
        <p:txBody>
          <a:bodyPr lIns="0" tIns="0" rIns="0" bIns="0">
            <a:noAutofit/>
          </a:bodyPr>
          <a:lstStyle>
            <a:lvl1pPr marL="213750" indent="-213750" algn="ctr">
              <a:lnSpc>
                <a:spcPct val="100000"/>
              </a:lnSpc>
              <a:spcBef>
                <a:spcPts val="0"/>
              </a:spcBef>
              <a:spcAft>
                <a:spcPts val="800"/>
              </a:spcAft>
              <a:buSzPct val="80000"/>
              <a:buFont typeface="Arial" panose="020B0604020202020204" pitchFamily="34" charset="0"/>
              <a:buChar char="•"/>
              <a:defRPr sz="13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amet</a:t>
            </a:r>
            <a:endParaRPr lang="es-ES"/>
          </a:p>
          <a:p>
            <a:pPr lvl="0"/>
            <a:r>
              <a:rPr lang="es-ES" err="1"/>
              <a:t>Lorem</a:t>
            </a:r>
            <a:r>
              <a:rPr lang="es-ES"/>
              <a:t> </a:t>
            </a:r>
            <a:r>
              <a:rPr lang="es-ES" err="1"/>
              <a:t>ipsum</a:t>
            </a:r>
            <a:r>
              <a:rPr lang="es-ES"/>
              <a:t> dolor </a:t>
            </a:r>
            <a:r>
              <a:rPr lang="es-ES" err="1"/>
              <a:t>amet</a:t>
            </a:r>
            <a:endParaRPr lang="es-ES"/>
          </a:p>
          <a:p>
            <a:pPr lvl="0"/>
            <a:r>
              <a:rPr lang="es-ES" err="1"/>
              <a:t>Lorem</a:t>
            </a:r>
            <a:r>
              <a:rPr lang="es-ES"/>
              <a:t> </a:t>
            </a:r>
            <a:r>
              <a:rPr lang="es-ES" err="1"/>
              <a:t>ipsum</a:t>
            </a:r>
            <a:r>
              <a:rPr lang="es-ES"/>
              <a:t> dolor </a:t>
            </a:r>
            <a:r>
              <a:rPr lang="es-ES" err="1"/>
              <a:t>amet</a:t>
            </a:r>
            <a:endParaRPr lang="es-ES"/>
          </a:p>
        </p:txBody>
      </p:sp>
      <p:sp>
        <p:nvSpPr>
          <p:cNvPr id="16" name="Marcador de texto 14">
            <a:extLst>
              <a:ext uri="{FF2B5EF4-FFF2-40B4-BE49-F238E27FC236}">
                <a16:creationId xmlns:a16="http://schemas.microsoft.com/office/drawing/2014/main" id="{6B8E2122-CC7F-E373-F203-7BE83C77EB84}"/>
              </a:ext>
            </a:extLst>
          </p:cNvPr>
          <p:cNvSpPr>
            <a:spLocks noGrp="1"/>
          </p:cNvSpPr>
          <p:nvPr>
            <p:ph type="body" sz="quarter" idx="56" hasCustomPrompt="1"/>
          </p:nvPr>
        </p:nvSpPr>
        <p:spPr>
          <a:xfrm>
            <a:off x="827262" y="3342913"/>
            <a:ext cx="663794" cy="234804"/>
          </a:xfrm>
        </p:spPr>
        <p:txBody>
          <a:bodyPr lIns="0" tIns="0" rIns="0" bIns="0">
            <a:noAutofit/>
          </a:bodyPr>
          <a:lstStyle>
            <a:lvl1pPr marL="0" indent="0">
              <a:lnSpc>
                <a:spcPct val="100000"/>
              </a:lnSpc>
              <a:spcBef>
                <a:spcPts val="0"/>
              </a:spcBef>
              <a:spcAft>
                <a:spcPts val="800"/>
              </a:spcAft>
              <a:buSzPct val="80000"/>
              <a:buFont typeface="Arial" panose="020B0604020202020204" pitchFamily="34" charset="0"/>
              <a:buNone/>
              <a:defRPr sz="12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Interno</a:t>
            </a:r>
          </a:p>
        </p:txBody>
      </p:sp>
      <p:sp>
        <p:nvSpPr>
          <p:cNvPr id="17" name="Marcador de texto 14">
            <a:extLst>
              <a:ext uri="{FF2B5EF4-FFF2-40B4-BE49-F238E27FC236}">
                <a16:creationId xmlns:a16="http://schemas.microsoft.com/office/drawing/2014/main" id="{D755EA71-A137-F53C-E296-8D95F4D543E1}"/>
              </a:ext>
            </a:extLst>
          </p:cNvPr>
          <p:cNvSpPr>
            <a:spLocks noGrp="1"/>
          </p:cNvSpPr>
          <p:nvPr>
            <p:ph type="body" sz="quarter" idx="57" hasCustomPrompt="1"/>
          </p:nvPr>
        </p:nvSpPr>
        <p:spPr>
          <a:xfrm>
            <a:off x="5805858" y="5847524"/>
            <a:ext cx="663794" cy="234804"/>
          </a:xfrm>
        </p:spPr>
        <p:txBody>
          <a:bodyPr lIns="0" tIns="0" rIns="0" bIns="0">
            <a:noAutofit/>
          </a:bodyPr>
          <a:lstStyle>
            <a:lvl1pPr marL="0" indent="0">
              <a:lnSpc>
                <a:spcPct val="100000"/>
              </a:lnSpc>
              <a:spcBef>
                <a:spcPts val="0"/>
              </a:spcBef>
              <a:spcAft>
                <a:spcPts val="800"/>
              </a:spcAft>
              <a:buSzPct val="80000"/>
              <a:buFont typeface="Arial" panose="020B0604020202020204" pitchFamily="34" charset="0"/>
              <a:buNone/>
              <a:defRPr sz="12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Positivo</a:t>
            </a:r>
          </a:p>
        </p:txBody>
      </p:sp>
      <p:sp>
        <p:nvSpPr>
          <p:cNvPr id="18" name="Marcador de texto 14">
            <a:extLst>
              <a:ext uri="{FF2B5EF4-FFF2-40B4-BE49-F238E27FC236}">
                <a16:creationId xmlns:a16="http://schemas.microsoft.com/office/drawing/2014/main" id="{4F46C411-4562-14A5-8436-31411D52C413}"/>
              </a:ext>
            </a:extLst>
          </p:cNvPr>
          <p:cNvSpPr>
            <a:spLocks noGrp="1"/>
          </p:cNvSpPr>
          <p:nvPr>
            <p:ph type="body" sz="quarter" idx="58" hasCustomPrompt="1"/>
          </p:nvPr>
        </p:nvSpPr>
        <p:spPr>
          <a:xfrm>
            <a:off x="5768280" y="866862"/>
            <a:ext cx="663794" cy="234804"/>
          </a:xfrm>
        </p:spPr>
        <p:txBody>
          <a:bodyPr lIns="0" tIns="0" rIns="0" bIns="0">
            <a:noAutofit/>
          </a:bodyPr>
          <a:lstStyle>
            <a:lvl1pPr marL="0" indent="0">
              <a:lnSpc>
                <a:spcPct val="100000"/>
              </a:lnSpc>
              <a:spcBef>
                <a:spcPts val="0"/>
              </a:spcBef>
              <a:spcAft>
                <a:spcPts val="800"/>
              </a:spcAft>
              <a:buSzPct val="80000"/>
              <a:buFont typeface="Arial" panose="020B0604020202020204" pitchFamily="34" charset="0"/>
              <a:buNone/>
              <a:defRPr sz="12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Negativo</a:t>
            </a:r>
          </a:p>
        </p:txBody>
      </p:sp>
      <p:sp>
        <p:nvSpPr>
          <p:cNvPr id="21" name="Marcador de texto 14">
            <a:extLst>
              <a:ext uri="{FF2B5EF4-FFF2-40B4-BE49-F238E27FC236}">
                <a16:creationId xmlns:a16="http://schemas.microsoft.com/office/drawing/2014/main" id="{46EE30AB-5FB2-A4BB-1F2E-EF5B1BCE6211}"/>
              </a:ext>
            </a:extLst>
          </p:cNvPr>
          <p:cNvSpPr>
            <a:spLocks noGrp="1"/>
          </p:cNvSpPr>
          <p:nvPr>
            <p:ph type="body" sz="quarter" idx="59" hasCustomPrompt="1"/>
          </p:nvPr>
        </p:nvSpPr>
        <p:spPr>
          <a:xfrm>
            <a:off x="10797743" y="3340591"/>
            <a:ext cx="663794" cy="234804"/>
          </a:xfrm>
        </p:spPr>
        <p:txBody>
          <a:bodyPr lIns="0" tIns="0" rIns="0" bIns="0">
            <a:noAutofit/>
          </a:bodyPr>
          <a:lstStyle>
            <a:lvl1pPr marL="0" indent="0">
              <a:lnSpc>
                <a:spcPct val="100000"/>
              </a:lnSpc>
              <a:spcBef>
                <a:spcPts val="0"/>
              </a:spcBef>
              <a:spcAft>
                <a:spcPts val="800"/>
              </a:spcAft>
              <a:buSzPct val="80000"/>
              <a:buFont typeface="Arial" panose="020B0604020202020204" pitchFamily="34" charset="0"/>
              <a:buNone/>
              <a:defRPr sz="12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Externo</a:t>
            </a:r>
          </a:p>
        </p:txBody>
      </p:sp>
      <p:sp>
        <p:nvSpPr>
          <p:cNvPr id="2" name="Marcador de pie de página 4">
            <a:extLst>
              <a:ext uri="{FF2B5EF4-FFF2-40B4-BE49-F238E27FC236}">
                <a16:creationId xmlns:a16="http://schemas.microsoft.com/office/drawing/2014/main" id="{20046327-B113-6610-EB62-286EA80A7DF4}"/>
              </a:ext>
            </a:extLst>
          </p:cNvPr>
          <p:cNvSpPr>
            <a:spLocks noGrp="1"/>
          </p:cNvSpPr>
          <p:nvPr>
            <p:ph type="ftr" sz="quarter" idx="3"/>
          </p:nvPr>
        </p:nvSpPr>
        <p:spPr>
          <a:xfrm>
            <a:off x="7767452" y="6495226"/>
            <a:ext cx="4114800" cy="238125"/>
          </a:xfrm>
          <a:prstGeom prst="rect">
            <a:avLst/>
          </a:prstGeom>
        </p:spPr>
        <p:txBody>
          <a:bodyPr vert="horz" lIns="91440" tIns="45720" rIns="91440" bIns="45720" rtlCol="0" anchor="ctr"/>
          <a:lstStyle>
            <a:lvl1pPr algn="r">
              <a:defRPr sz="800" b="0" i="0">
                <a:solidFill>
                  <a:schemeClr val="tx1"/>
                </a:solidFill>
                <a:latin typeface="Sole Repsol Text" panose="020B0503020204020204" pitchFamily="34" charset="0"/>
                <a:cs typeface="Sole Repsol Text" panose="020B0503020204020204" pitchFamily="34" charset="0"/>
              </a:defRPr>
            </a:lvl1pPr>
          </a:lstStyle>
          <a:p>
            <a:r>
              <a:rPr lang="es-ES"/>
              <a:t>© Repsol, SA (Madrid, 2024). Todos los derechos reservados.</a:t>
            </a:r>
          </a:p>
        </p:txBody>
      </p:sp>
    </p:spTree>
    <p:extLst>
      <p:ext uri="{BB962C8B-B14F-4D97-AF65-F5344CB8AC3E}">
        <p14:creationId xmlns:p14="http://schemas.microsoft.com/office/powerpoint/2010/main" val="3778430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ortada + foto 2">
    <p:spTree>
      <p:nvGrpSpPr>
        <p:cNvPr id="1" name=""/>
        <p:cNvGrpSpPr/>
        <p:nvPr/>
      </p:nvGrpSpPr>
      <p:grpSpPr>
        <a:xfrm>
          <a:off x="0" y="0"/>
          <a:ext cx="0" cy="0"/>
          <a:chOff x="0" y="0"/>
          <a:chExt cx="0" cy="0"/>
        </a:xfrm>
      </p:grpSpPr>
      <p:pic>
        <p:nvPicPr>
          <p:cNvPr id="2" name="Imagen 1" descr="Forma&#10;&#10;El contenido generado por IA puede ser incorrecto.">
            <a:extLst>
              <a:ext uri="{FF2B5EF4-FFF2-40B4-BE49-F238E27FC236}">
                <a16:creationId xmlns:a16="http://schemas.microsoft.com/office/drawing/2014/main" id="{168C1D6C-6A08-2952-A6FE-995A937ADFF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Marcador de posición de imagen 23">
            <a:extLst>
              <a:ext uri="{FF2B5EF4-FFF2-40B4-BE49-F238E27FC236}">
                <a16:creationId xmlns:a16="http://schemas.microsoft.com/office/drawing/2014/main" id="{CB860009-E0D6-0FB2-ABEA-24208AC72F5E}"/>
              </a:ext>
            </a:extLst>
          </p:cNvPr>
          <p:cNvSpPr>
            <a:spLocks noGrp="1"/>
          </p:cNvSpPr>
          <p:nvPr>
            <p:ph type="pic" sz="quarter" idx="14"/>
          </p:nvPr>
        </p:nvSpPr>
        <p:spPr>
          <a:xfrm>
            <a:off x="0" y="-1"/>
            <a:ext cx="12192000" cy="3465513"/>
          </a:xfrm>
        </p:spPr>
        <p:txBody>
          <a:bodyPr>
            <a:normAutofit/>
          </a:bodyPr>
          <a:lstStyle>
            <a:lvl1pPr marL="0" indent="0">
              <a:buNone/>
              <a:defRPr sz="200"/>
            </a:lvl1pPr>
          </a:lstStyle>
          <a:p>
            <a:endParaRPr lang="es-ES"/>
          </a:p>
        </p:txBody>
      </p:sp>
      <p:sp>
        <p:nvSpPr>
          <p:cNvPr id="6" name="Marcador de texto 25">
            <a:extLst>
              <a:ext uri="{FF2B5EF4-FFF2-40B4-BE49-F238E27FC236}">
                <a16:creationId xmlns:a16="http://schemas.microsoft.com/office/drawing/2014/main" id="{1011888F-15A6-1E87-6DEF-B2764AE2EF83}"/>
              </a:ext>
            </a:extLst>
          </p:cNvPr>
          <p:cNvSpPr>
            <a:spLocks noGrp="1"/>
          </p:cNvSpPr>
          <p:nvPr>
            <p:ph type="body" sz="quarter" idx="12" hasCustomPrompt="1"/>
          </p:nvPr>
        </p:nvSpPr>
        <p:spPr>
          <a:xfrm>
            <a:off x="388704" y="4234101"/>
            <a:ext cx="6174469" cy="861774"/>
          </a:xfrm>
        </p:spPr>
        <p:txBody>
          <a:bodyPr wrap="square" lIns="0" tIns="0" rIns="0" bIns="0">
            <a:noAutofit/>
          </a:bodyPr>
          <a:lstStyle>
            <a:lvl1pPr marL="0" indent="0">
              <a:lnSpc>
                <a:spcPct val="100000"/>
              </a:lnSpc>
              <a:spcBef>
                <a:spcPts val="0"/>
              </a:spcBef>
              <a:buNone/>
              <a:defRPr sz="2800" b="0" i="0">
                <a:solidFill>
                  <a:schemeClr val="tx1"/>
                </a:solidFill>
                <a:latin typeface="Sole Repsol Display Medium" panose="020B0604020204020204" pitchFamily="34" charset="0"/>
                <a:cs typeface="Sole Repsol Display Medium" panose="020B0604020204020204" pitchFamily="34" charset="0"/>
              </a:defRPr>
            </a:lvl1pPr>
          </a:lstStyle>
          <a:p>
            <a:pPr lvl="0"/>
            <a:r>
              <a:rPr lang="es-ES"/>
              <a:t>Portada de presentación</a:t>
            </a:r>
          </a:p>
          <a:p>
            <a:pPr lvl="0"/>
            <a:r>
              <a:rPr lang="es-ES"/>
              <a:t>con un título medio</a:t>
            </a:r>
          </a:p>
        </p:txBody>
      </p:sp>
      <p:sp>
        <p:nvSpPr>
          <p:cNvPr id="7" name="Marcador de texto 25">
            <a:extLst>
              <a:ext uri="{FF2B5EF4-FFF2-40B4-BE49-F238E27FC236}">
                <a16:creationId xmlns:a16="http://schemas.microsoft.com/office/drawing/2014/main" id="{6BE83981-823F-1267-7370-2553CB0590A0}"/>
              </a:ext>
            </a:extLst>
          </p:cNvPr>
          <p:cNvSpPr>
            <a:spLocks noGrp="1"/>
          </p:cNvSpPr>
          <p:nvPr>
            <p:ph type="body" sz="quarter" idx="13" hasCustomPrompt="1"/>
          </p:nvPr>
        </p:nvSpPr>
        <p:spPr>
          <a:xfrm>
            <a:off x="406490" y="5398112"/>
            <a:ext cx="5497513" cy="208327"/>
          </a:xfrm>
        </p:spPr>
        <p:txBody>
          <a:bodyPr lIns="0" tIns="0" rIns="0" bIns="0">
            <a:noAutofit/>
          </a:bodyPr>
          <a:lstStyle>
            <a:lvl1pPr marL="0" indent="0">
              <a:buNone/>
              <a:defRPr sz="1500" b="0" i="0">
                <a:solidFill>
                  <a:schemeClr val="accent6"/>
                </a:solidFill>
                <a:latin typeface="Sole Repsol Display Medium" panose="020B0604020204020204" pitchFamily="34" charset="0"/>
                <a:cs typeface="Sole Repsol Display Medium" panose="020B0604020204020204" pitchFamily="34" charset="0"/>
              </a:defRPr>
            </a:lvl1pPr>
          </a:lstStyle>
          <a:p>
            <a:pPr lvl="0"/>
            <a:r>
              <a:rPr lang="es-ES"/>
              <a:t>Subtítulo destacado una sola línea</a:t>
            </a:r>
          </a:p>
        </p:txBody>
      </p:sp>
      <p:sp>
        <p:nvSpPr>
          <p:cNvPr id="3" name="Marcador de pie de página 4">
            <a:extLst>
              <a:ext uri="{FF2B5EF4-FFF2-40B4-BE49-F238E27FC236}">
                <a16:creationId xmlns:a16="http://schemas.microsoft.com/office/drawing/2014/main" id="{C94CA2B4-2D1F-B528-BFC0-6A3460204AC6}"/>
              </a:ext>
            </a:extLst>
          </p:cNvPr>
          <p:cNvSpPr>
            <a:spLocks noGrp="1"/>
          </p:cNvSpPr>
          <p:nvPr>
            <p:ph type="ftr" sz="quarter" idx="3"/>
          </p:nvPr>
        </p:nvSpPr>
        <p:spPr>
          <a:xfrm>
            <a:off x="7767452" y="6495226"/>
            <a:ext cx="4114800" cy="238125"/>
          </a:xfrm>
          <a:prstGeom prst="rect">
            <a:avLst/>
          </a:prstGeom>
        </p:spPr>
        <p:txBody>
          <a:bodyPr vert="horz" lIns="91440" tIns="45720" rIns="91440" bIns="45720" rtlCol="0" anchor="ctr"/>
          <a:lstStyle>
            <a:lvl1pPr algn="r">
              <a:defRPr sz="800" b="0" i="0">
                <a:solidFill>
                  <a:schemeClr val="tx1"/>
                </a:solidFill>
                <a:latin typeface="Sole Repsol Text" panose="020B0503020204020204" pitchFamily="34" charset="0"/>
                <a:cs typeface="Sole Repsol Text" panose="020B0503020204020204" pitchFamily="34" charset="0"/>
              </a:defRPr>
            </a:lvl1pPr>
          </a:lstStyle>
          <a:p>
            <a:r>
              <a:rPr lang="es-ES"/>
              <a:t>© Repsol, SA (Madrid, 2024). Todos los derechos reservados.</a:t>
            </a:r>
          </a:p>
        </p:txBody>
      </p:sp>
      <p:pic>
        <p:nvPicPr>
          <p:cNvPr id="8" name="Picture 7" descr="Blue text on a black background&#10;&#10;AI-generated content may be incorrect.">
            <a:extLst>
              <a:ext uri="{FF2B5EF4-FFF2-40B4-BE49-F238E27FC236}">
                <a16:creationId xmlns:a16="http://schemas.microsoft.com/office/drawing/2014/main" id="{6D9D5381-7FB9-4E96-C683-65481617CC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5548" y="5825276"/>
            <a:ext cx="1301750" cy="571500"/>
          </a:xfrm>
          <a:prstGeom prst="rect">
            <a:avLst/>
          </a:prstGeom>
        </p:spPr>
      </p:pic>
    </p:spTree>
    <p:extLst>
      <p:ext uri="{BB962C8B-B14F-4D97-AF65-F5344CB8AC3E}">
        <p14:creationId xmlns:p14="http://schemas.microsoft.com/office/powerpoint/2010/main" val="23839131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am slide equipo grande">
    <p:spTree>
      <p:nvGrpSpPr>
        <p:cNvPr id="1" name=""/>
        <p:cNvGrpSpPr/>
        <p:nvPr/>
      </p:nvGrpSpPr>
      <p:grpSpPr>
        <a:xfrm>
          <a:off x="0" y="0"/>
          <a:ext cx="0" cy="0"/>
          <a:chOff x="0" y="0"/>
          <a:chExt cx="0" cy="0"/>
        </a:xfrm>
      </p:grpSpPr>
      <p:sp>
        <p:nvSpPr>
          <p:cNvPr id="44" name="Marcador de posición de imagen 39">
            <a:extLst>
              <a:ext uri="{FF2B5EF4-FFF2-40B4-BE49-F238E27FC236}">
                <a16:creationId xmlns:a16="http://schemas.microsoft.com/office/drawing/2014/main" id="{ECA17702-9DFF-CB0A-E539-373C03091FC9}"/>
              </a:ext>
            </a:extLst>
          </p:cNvPr>
          <p:cNvSpPr>
            <a:spLocks noGrp="1"/>
          </p:cNvSpPr>
          <p:nvPr>
            <p:ph type="pic" sz="quarter" idx="16"/>
          </p:nvPr>
        </p:nvSpPr>
        <p:spPr>
          <a:xfrm>
            <a:off x="1058778" y="2450592"/>
            <a:ext cx="1692000" cy="1011966"/>
          </a:xfrm>
        </p:spPr>
        <p:txBody>
          <a:bodyPr>
            <a:noAutofit/>
          </a:bodyPr>
          <a:lstStyle>
            <a:lvl1pPr>
              <a:defRPr sz="100">
                <a:solidFill>
                  <a:schemeClr val="tx1"/>
                </a:solidFill>
              </a:defRPr>
            </a:lvl1pPr>
          </a:lstStyle>
          <a:p>
            <a:endParaRPr lang="es-ES"/>
          </a:p>
        </p:txBody>
      </p:sp>
      <p:sp>
        <p:nvSpPr>
          <p:cNvPr id="45" name="Marcador de texto 5">
            <a:extLst>
              <a:ext uri="{FF2B5EF4-FFF2-40B4-BE49-F238E27FC236}">
                <a16:creationId xmlns:a16="http://schemas.microsoft.com/office/drawing/2014/main" id="{E152204A-FEF4-4BDF-B6FC-0638425D2B1B}"/>
              </a:ext>
            </a:extLst>
          </p:cNvPr>
          <p:cNvSpPr>
            <a:spLocks noGrp="1"/>
          </p:cNvSpPr>
          <p:nvPr>
            <p:ph type="body" sz="quarter" idx="15" hasCustomPrompt="1"/>
          </p:nvPr>
        </p:nvSpPr>
        <p:spPr>
          <a:xfrm>
            <a:off x="415245" y="416838"/>
            <a:ext cx="5464855" cy="468085"/>
          </a:xfrm>
        </p:spPr>
        <p:txBody>
          <a:bodyPr lIns="0" tIns="0" rIns="0" bIns="0">
            <a:noAutofit/>
          </a:bodyPr>
          <a:lstStyle>
            <a:lvl1pPr marL="0" indent="0" algn="l">
              <a:buNone/>
              <a:defRPr sz="28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err="1"/>
              <a:t>Team</a:t>
            </a:r>
            <a:r>
              <a:rPr lang="es-ES"/>
              <a:t> </a:t>
            </a:r>
            <a:r>
              <a:rPr lang="es-ES" err="1"/>
              <a:t>slide</a:t>
            </a:r>
            <a:r>
              <a:rPr lang="es-ES"/>
              <a:t> equipo grande</a:t>
            </a:r>
          </a:p>
        </p:txBody>
      </p:sp>
      <p:sp>
        <p:nvSpPr>
          <p:cNvPr id="46" name="Marcador de posición de imagen 37">
            <a:extLst>
              <a:ext uri="{FF2B5EF4-FFF2-40B4-BE49-F238E27FC236}">
                <a16:creationId xmlns:a16="http://schemas.microsoft.com/office/drawing/2014/main" id="{FF34ABD3-046E-2C51-FAD9-84B651B478C0}"/>
              </a:ext>
            </a:extLst>
          </p:cNvPr>
          <p:cNvSpPr>
            <a:spLocks noGrp="1"/>
          </p:cNvSpPr>
          <p:nvPr>
            <p:ph type="pic" sz="quarter" idx="48"/>
          </p:nvPr>
        </p:nvSpPr>
        <p:spPr>
          <a:xfrm>
            <a:off x="1058778" y="1304925"/>
            <a:ext cx="1692000" cy="1145667"/>
          </a:xfrm>
          <a:prstGeom prst="round2SameRect">
            <a:avLst>
              <a:gd name="adj1" fmla="val 9162"/>
              <a:gd name="adj2" fmla="val 0"/>
            </a:avLst>
          </a:prstGeom>
        </p:spPr>
        <p:txBody>
          <a:bodyPr>
            <a:noAutofit/>
          </a:bodyPr>
          <a:lstStyle>
            <a:lvl1pPr marL="0" indent="0">
              <a:buNone/>
              <a:defRPr sz="100">
                <a:solidFill>
                  <a:schemeClr val="tx1"/>
                </a:solidFill>
              </a:defRPr>
            </a:lvl1pPr>
          </a:lstStyle>
          <a:p>
            <a:endParaRPr lang="es-ES"/>
          </a:p>
        </p:txBody>
      </p:sp>
      <p:sp>
        <p:nvSpPr>
          <p:cNvPr id="47" name="Marcador de texto 14">
            <a:extLst>
              <a:ext uri="{FF2B5EF4-FFF2-40B4-BE49-F238E27FC236}">
                <a16:creationId xmlns:a16="http://schemas.microsoft.com/office/drawing/2014/main" id="{67363DBE-98BA-B1B2-14D9-8FB907AD21A8}"/>
              </a:ext>
            </a:extLst>
          </p:cNvPr>
          <p:cNvSpPr>
            <a:spLocks noGrp="1"/>
          </p:cNvSpPr>
          <p:nvPr>
            <p:ph type="body" sz="quarter" idx="46" hasCustomPrompt="1"/>
          </p:nvPr>
        </p:nvSpPr>
        <p:spPr>
          <a:xfrm>
            <a:off x="1179401" y="2703655"/>
            <a:ext cx="1563798" cy="232944"/>
          </a:xfrm>
        </p:spPr>
        <p:txBody>
          <a:bodyPr lIns="0" tIns="0" rIns="0" bIns="0">
            <a:noAutofit/>
          </a:bodyPr>
          <a:lstStyle>
            <a:lvl1pPr marL="0" indent="0" algn="l">
              <a:lnSpc>
                <a:spcPct val="100000"/>
              </a:lnSpc>
              <a:spcBef>
                <a:spcPts val="0"/>
              </a:spcBef>
              <a:buFont typeface="Arial" panose="020B0604020202020204" pitchFamily="34" charset="0"/>
              <a:buNone/>
              <a:defRPr sz="1050" b="0" i="0">
                <a:solidFill>
                  <a:schemeClr val="tx1"/>
                </a:solidFill>
                <a:latin typeface="Sole Repsol Display Medium" panose="020B0604020204020204" pitchFamily="34" charset="0"/>
                <a:cs typeface="Sole Repsol Display Medium"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Nombre </a:t>
            </a:r>
          </a:p>
          <a:p>
            <a:pPr lvl="0"/>
            <a:r>
              <a:rPr lang="es-ES"/>
              <a:t>Apellido Apellido</a:t>
            </a:r>
          </a:p>
        </p:txBody>
      </p:sp>
      <p:sp>
        <p:nvSpPr>
          <p:cNvPr id="48" name="Marcador de texto 14">
            <a:extLst>
              <a:ext uri="{FF2B5EF4-FFF2-40B4-BE49-F238E27FC236}">
                <a16:creationId xmlns:a16="http://schemas.microsoft.com/office/drawing/2014/main" id="{B20ABA6A-030E-84C5-DCA6-E2E2F7CBFA6B}"/>
              </a:ext>
            </a:extLst>
          </p:cNvPr>
          <p:cNvSpPr>
            <a:spLocks noGrp="1"/>
          </p:cNvSpPr>
          <p:nvPr>
            <p:ph type="body" sz="quarter" idx="47" hasCustomPrompt="1"/>
          </p:nvPr>
        </p:nvSpPr>
        <p:spPr>
          <a:xfrm>
            <a:off x="1179401" y="3114692"/>
            <a:ext cx="1507652" cy="169773"/>
          </a:xfrm>
        </p:spPr>
        <p:txBody>
          <a:bodyPr lIns="0" tIns="0" rIns="0" bIns="0">
            <a:noAutofit/>
          </a:bodyPr>
          <a:lstStyle>
            <a:lvl1pPr marL="0" indent="0" algn="l">
              <a:lnSpc>
                <a:spcPct val="100000"/>
              </a:lnSpc>
              <a:spcBef>
                <a:spcPts val="0"/>
              </a:spcBef>
              <a:buFont typeface="Arial" panose="020B0604020202020204" pitchFamily="34" charset="0"/>
              <a:buNone/>
              <a:defRPr sz="800" b="0" i="0">
                <a:solidFill>
                  <a:schemeClr val="tx1"/>
                </a:solidFill>
                <a:latin typeface="Sole Repsol Text" panose="020B0503020204020204"/>
                <a:cs typeface="Sole Repsol Display Medium"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Cargo en la compañía</a:t>
            </a:r>
          </a:p>
        </p:txBody>
      </p:sp>
      <p:sp>
        <p:nvSpPr>
          <p:cNvPr id="49" name="Marcador de posición de imagen 39">
            <a:extLst>
              <a:ext uri="{FF2B5EF4-FFF2-40B4-BE49-F238E27FC236}">
                <a16:creationId xmlns:a16="http://schemas.microsoft.com/office/drawing/2014/main" id="{753E40D0-3546-8CEC-A33A-1BF01335F0EA}"/>
              </a:ext>
            </a:extLst>
          </p:cNvPr>
          <p:cNvSpPr>
            <a:spLocks noGrp="1"/>
          </p:cNvSpPr>
          <p:nvPr>
            <p:ph type="pic" sz="quarter" idx="49"/>
          </p:nvPr>
        </p:nvSpPr>
        <p:spPr>
          <a:xfrm>
            <a:off x="3147460" y="2450592"/>
            <a:ext cx="1692000" cy="1011966"/>
          </a:xfrm>
        </p:spPr>
        <p:txBody>
          <a:bodyPr>
            <a:noAutofit/>
          </a:bodyPr>
          <a:lstStyle>
            <a:lvl1pPr>
              <a:defRPr sz="100">
                <a:solidFill>
                  <a:schemeClr val="tx1"/>
                </a:solidFill>
              </a:defRPr>
            </a:lvl1pPr>
          </a:lstStyle>
          <a:p>
            <a:endParaRPr lang="es-ES"/>
          </a:p>
        </p:txBody>
      </p:sp>
      <p:sp>
        <p:nvSpPr>
          <p:cNvPr id="50" name="Marcador de posición de imagen 37">
            <a:extLst>
              <a:ext uri="{FF2B5EF4-FFF2-40B4-BE49-F238E27FC236}">
                <a16:creationId xmlns:a16="http://schemas.microsoft.com/office/drawing/2014/main" id="{13C333D0-E8EA-7197-72A2-3925C1619006}"/>
              </a:ext>
            </a:extLst>
          </p:cNvPr>
          <p:cNvSpPr>
            <a:spLocks noGrp="1"/>
          </p:cNvSpPr>
          <p:nvPr>
            <p:ph type="pic" sz="quarter" idx="50"/>
          </p:nvPr>
        </p:nvSpPr>
        <p:spPr>
          <a:xfrm>
            <a:off x="3147460" y="1304925"/>
            <a:ext cx="1692000" cy="1145667"/>
          </a:xfrm>
          <a:prstGeom prst="round2SameRect">
            <a:avLst>
              <a:gd name="adj1" fmla="val 9162"/>
              <a:gd name="adj2" fmla="val 0"/>
            </a:avLst>
          </a:prstGeom>
        </p:spPr>
        <p:txBody>
          <a:bodyPr>
            <a:noAutofit/>
          </a:bodyPr>
          <a:lstStyle>
            <a:lvl1pPr marL="0" indent="0">
              <a:buNone/>
              <a:defRPr sz="100">
                <a:solidFill>
                  <a:schemeClr val="tx1"/>
                </a:solidFill>
              </a:defRPr>
            </a:lvl1pPr>
          </a:lstStyle>
          <a:p>
            <a:endParaRPr lang="es-ES"/>
          </a:p>
        </p:txBody>
      </p:sp>
      <p:sp>
        <p:nvSpPr>
          <p:cNvPr id="51" name="Marcador de texto 14">
            <a:extLst>
              <a:ext uri="{FF2B5EF4-FFF2-40B4-BE49-F238E27FC236}">
                <a16:creationId xmlns:a16="http://schemas.microsoft.com/office/drawing/2014/main" id="{600C15E0-685C-0DBA-C479-C3DE70D75FC6}"/>
              </a:ext>
            </a:extLst>
          </p:cNvPr>
          <p:cNvSpPr>
            <a:spLocks noGrp="1"/>
          </p:cNvSpPr>
          <p:nvPr>
            <p:ph type="body" sz="quarter" idx="51" hasCustomPrompt="1"/>
          </p:nvPr>
        </p:nvSpPr>
        <p:spPr>
          <a:xfrm>
            <a:off x="3268083" y="2703655"/>
            <a:ext cx="1563798" cy="232944"/>
          </a:xfrm>
        </p:spPr>
        <p:txBody>
          <a:bodyPr lIns="0" tIns="0" rIns="0" bIns="0">
            <a:noAutofit/>
          </a:bodyPr>
          <a:lstStyle>
            <a:lvl1pPr marL="0" indent="0" algn="l">
              <a:lnSpc>
                <a:spcPct val="100000"/>
              </a:lnSpc>
              <a:spcBef>
                <a:spcPts val="0"/>
              </a:spcBef>
              <a:buFont typeface="Arial" panose="020B0604020202020204" pitchFamily="34" charset="0"/>
              <a:buNone/>
              <a:defRPr sz="1050" b="0" i="0">
                <a:solidFill>
                  <a:schemeClr val="tx1"/>
                </a:solidFill>
                <a:latin typeface="Sole Repsol Display Medium" panose="020B0604020204020204" pitchFamily="34" charset="0"/>
                <a:cs typeface="Sole Repsol Display Medium"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Nombre </a:t>
            </a:r>
          </a:p>
          <a:p>
            <a:pPr lvl="0"/>
            <a:r>
              <a:rPr lang="es-ES"/>
              <a:t>Apellido Apellido</a:t>
            </a:r>
          </a:p>
        </p:txBody>
      </p:sp>
      <p:sp>
        <p:nvSpPr>
          <p:cNvPr id="52" name="Marcador de texto 14">
            <a:extLst>
              <a:ext uri="{FF2B5EF4-FFF2-40B4-BE49-F238E27FC236}">
                <a16:creationId xmlns:a16="http://schemas.microsoft.com/office/drawing/2014/main" id="{E40A1041-174C-607E-9C67-F6FE6FBE04E7}"/>
              </a:ext>
            </a:extLst>
          </p:cNvPr>
          <p:cNvSpPr>
            <a:spLocks noGrp="1"/>
          </p:cNvSpPr>
          <p:nvPr>
            <p:ph type="body" sz="quarter" idx="52" hasCustomPrompt="1"/>
          </p:nvPr>
        </p:nvSpPr>
        <p:spPr>
          <a:xfrm>
            <a:off x="3268083" y="3114692"/>
            <a:ext cx="1507652" cy="169773"/>
          </a:xfrm>
        </p:spPr>
        <p:txBody>
          <a:bodyPr lIns="0" tIns="0" rIns="0" bIns="0">
            <a:noAutofit/>
          </a:bodyPr>
          <a:lstStyle>
            <a:lvl1pPr marL="0" indent="0" algn="l">
              <a:lnSpc>
                <a:spcPct val="100000"/>
              </a:lnSpc>
              <a:spcBef>
                <a:spcPts val="0"/>
              </a:spcBef>
              <a:buFont typeface="Arial" panose="020B0604020202020204" pitchFamily="34" charset="0"/>
              <a:buNone/>
              <a:defRPr sz="800" b="0" i="0">
                <a:solidFill>
                  <a:schemeClr val="tx1"/>
                </a:solidFill>
                <a:latin typeface="Sole Repsol Text" panose="020B0503020204020204"/>
                <a:cs typeface="Sole Repsol Display Medium"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Cargo en la compañía</a:t>
            </a:r>
          </a:p>
        </p:txBody>
      </p:sp>
      <p:sp>
        <p:nvSpPr>
          <p:cNvPr id="53" name="Marcador de posición de imagen 39">
            <a:extLst>
              <a:ext uri="{FF2B5EF4-FFF2-40B4-BE49-F238E27FC236}">
                <a16:creationId xmlns:a16="http://schemas.microsoft.com/office/drawing/2014/main" id="{672A02BC-05EC-8526-1557-10F7B572B90B}"/>
              </a:ext>
            </a:extLst>
          </p:cNvPr>
          <p:cNvSpPr>
            <a:spLocks noGrp="1"/>
          </p:cNvSpPr>
          <p:nvPr>
            <p:ph type="pic" sz="quarter" idx="53"/>
          </p:nvPr>
        </p:nvSpPr>
        <p:spPr>
          <a:xfrm>
            <a:off x="5236142" y="2450592"/>
            <a:ext cx="1692000" cy="1011966"/>
          </a:xfrm>
        </p:spPr>
        <p:txBody>
          <a:bodyPr>
            <a:noAutofit/>
          </a:bodyPr>
          <a:lstStyle>
            <a:lvl1pPr>
              <a:defRPr sz="100">
                <a:solidFill>
                  <a:schemeClr val="tx1"/>
                </a:solidFill>
              </a:defRPr>
            </a:lvl1pPr>
          </a:lstStyle>
          <a:p>
            <a:endParaRPr lang="es-ES"/>
          </a:p>
        </p:txBody>
      </p:sp>
      <p:sp>
        <p:nvSpPr>
          <p:cNvPr id="54" name="Marcador de posición de imagen 37">
            <a:extLst>
              <a:ext uri="{FF2B5EF4-FFF2-40B4-BE49-F238E27FC236}">
                <a16:creationId xmlns:a16="http://schemas.microsoft.com/office/drawing/2014/main" id="{7A69EE0D-FDBB-B2A8-E5BA-2EAD0571B8DF}"/>
              </a:ext>
            </a:extLst>
          </p:cNvPr>
          <p:cNvSpPr>
            <a:spLocks noGrp="1"/>
          </p:cNvSpPr>
          <p:nvPr>
            <p:ph type="pic" sz="quarter" idx="54"/>
          </p:nvPr>
        </p:nvSpPr>
        <p:spPr>
          <a:xfrm>
            <a:off x="5236142" y="1304925"/>
            <a:ext cx="1692000" cy="1145667"/>
          </a:xfrm>
          <a:prstGeom prst="round2SameRect">
            <a:avLst>
              <a:gd name="adj1" fmla="val 9162"/>
              <a:gd name="adj2" fmla="val 0"/>
            </a:avLst>
          </a:prstGeom>
        </p:spPr>
        <p:txBody>
          <a:bodyPr>
            <a:noAutofit/>
          </a:bodyPr>
          <a:lstStyle>
            <a:lvl1pPr marL="0" indent="0">
              <a:buNone/>
              <a:defRPr sz="100">
                <a:solidFill>
                  <a:schemeClr val="tx1"/>
                </a:solidFill>
              </a:defRPr>
            </a:lvl1pPr>
          </a:lstStyle>
          <a:p>
            <a:endParaRPr lang="es-ES"/>
          </a:p>
        </p:txBody>
      </p:sp>
      <p:sp>
        <p:nvSpPr>
          <p:cNvPr id="55" name="Marcador de texto 14">
            <a:extLst>
              <a:ext uri="{FF2B5EF4-FFF2-40B4-BE49-F238E27FC236}">
                <a16:creationId xmlns:a16="http://schemas.microsoft.com/office/drawing/2014/main" id="{9AABA8E4-22CA-6047-20DF-E193F6C42594}"/>
              </a:ext>
            </a:extLst>
          </p:cNvPr>
          <p:cNvSpPr>
            <a:spLocks noGrp="1"/>
          </p:cNvSpPr>
          <p:nvPr>
            <p:ph type="body" sz="quarter" idx="55" hasCustomPrompt="1"/>
          </p:nvPr>
        </p:nvSpPr>
        <p:spPr>
          <a:xfrm>
            <a:off x="5356765" y="2703655"/>
            <a:ext cx="1563798" cy="232944"/>
          </a:xfrm>
        </p:spPr>
        <p:txBody>
          <a:bodyPr lIns="0" tIns="0" rIns="0" bIns="0">
            <a:noAutofit/>
          </a:bodyPr>
          <a:lstStyle>
            <a:lvl1pPr marL="0" indent="0" algn="l">
              <a:lnSpc>
                <a:spcPct val="100000"/>
              </a:lnSpc>
              <a:spcBef>
                <a:spcPts val="0"/>
              </a:spcBef>
              <a:buFont typeface="Arial" panose="020B0604020202020204" pitchFamily="34" charset="0"/>
              <a:buNone/>
              <a:defRPr sz="1050" b="0" i="0">
                <a:solidFill>
                  <a:schemeClr val="tx1"/>
                </a:solidFill>
                <a:latin typeface="Sole Repsol Display Medium" panose="020B0604020204020204" pitchFamily="34" charset="0"/>
                <a:cs typeface="Sole Repsol Display Medium"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Nombre </a:t>
            </a:r>
          </a:p>
          <a:p>
            <a:pPr lvl="0"/>
            <a:r>
              <a:rPr lang="es-ES"/>
              <a:t>Apellido Apellido</a:t>
            </a:r>
          </a:p>
        </p:txBody>
      </p:sp>
      <p:sp>
        <p:nvSpPr>
          <p:cNvPr id="56" name="Marcador de texto 14">
            <a:extLst>
              <a:ext uri="{FF2B5EF4-FFF2-40B4-BE49-F238E27FC236}">
                <a16:creationId xmlns:a16="http://schemas.microsoft.com/office/drawing/2014/main" id="{ED40EF41-C79B-C573-E558-FB8133EF18BE}"/>
              </a:ext>
            </a:extLst>
          </p:cNvPr>
          <p:cNvSpPr>
            <a:spLocks noGrp="1"/>
          </p:cNvSpPr>
          <p:nvPr>
            <p:ph type="body" sz="quarter" idx="56" hasCustomPrompt="1"/>
          </p:nvPr>
        </p:nvSpPr>
        <p:spPr>
          <a:xfrm>
            <a:off x="5356765" y="3114692"/>
            <a:ext cx="1507652" cy="169773"/>
          </a:xfrm>
        </p:spPr>
        <p:txBody>
          <a:bodyPr lIns="0" tIns="0" rIns="0" bIns="0">
            <a:noAutofit/>
          </a:bodyPr>
          <a:lstStyle>
            <a:lvl1pPr marL="0" indent="0" algn="l">
              <a:lnSpc>
                <a:spcPct val="100000"/>
              </a:lnSpc>
              <a:spcBef>
                <a:spcPts val="0"/>
              </a:spcBef>
              <a:buFont typeface="Arial" panose="020B0604020202020204" pitchFamily="34" charset="0"/>
              <a:buNone/>
              <a:defRPr sz="800" b="0" i="0">
                <a:solidFill>
                  <a:schemeClr val="tx1"/>
                </a:solidFill>
                <a:latin typeface="Sole Repsol Text" panose="020B0503020204020204"/>
                <a:cs typeface="Sole Repsol Display Medium"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Cargo en la compañía</a:t>
            </a:r>
          </a:p>
        </p:txBody>
      </p:sp>
      <p:sp>
        <p:nvSpPr>
          <p:cNvPr id="57" name="Marcador de posición de imagen 39">
            <a:extLst>
              <a:ext uri="{FF2B5EF4-FFF2-40B4-BE49-F238E27FC236}">
                <a16:creationId xmlns:a16="http://schemas.microsoft.com/office/drawing/2014/main" id="{184A080E-94ED-C734-DCCB-A73594A48DE1}"/>
              </a:ext>
            </a:extLst>
          </p:cNvPr>
          <p:cNvSpPr>
            <a:spLocks noGrp="1"/>
          </p:cNvSpPr>
          <p:nvPr>
            <p:ph type="pic" sz="quarter" idx="57"/>
          </p:nvPr>
        </p:nvSpPr>
        <p:spPr>
          <a:xfrm>
            <a:off x="7372950" y="2450592"/>
            <a:ext cx="1692000" cy="1011966"/>
          </a:xfrm>
        </p:spPr>
        <p:txBody>
          <a:bodyPr>
            <a:noAutofit/>
          </a:bodyPr>
          <a:lstStyle>
            <a:lvl1pPr>
              <a:defRPr sz="100">
                <a:solidFill>
                  <a:schemeClr val="tx1"/>
                </a:solidFill>
              </a:defRPr>
            </a:lvl1pPr>
          </a:lstStyle>
          <a:p>
            <a:endParaRPr lang="es-ES"/>
          </a:p>
        </p:txBody>
      </p:sp>
      <p:sp>
        <p:nvSpPr>
          <p:cNvPr id="58" name="Marcador de posición de imagen 37">
            <a:extLst>
              <a:ext uri="{FF2B5EF4-FFF2-40B4-BE49-F238E27FC236}">
                <a16:creationId xmlns:a16="http://schemas.microsoft.com/office/drawing/2014/main" id="{95643DA2-9CFB-B478-4228-F0A9AC54FCEB}"/>
              </a:ext>
            </a:extLst>
          </p:cNvPr>
          <p:cNvSpPr>
            <a:spLocks noGrp="1"/>
          </p:cNvSpPr>
          <p:nvPr>
            <p:ph type="pic" sz="quarter" idx="58"/>
          </p:nvPr>
        </p:nvSpPr>
        <p:spPr>
          <a:xfrm>
            <a:off x="7372950" y="1304925"/>
            <a:ext cx="1692000" cy="1145667"/>
          </a:xfrm>
          <a:prstGeom prst="round2SameRect">
            <a:avLst>
              <a:gd name="adj1" fmla="val 9162"/>
              <a:gd name="adj2" fmla="val 0"/>
            </a:avLst>
          </a:prstGeom>
        </p:spPr>
        <p:txBody>
          <a:bodyPr>
            <a:noAutofit/>
          </a:bodyPr>
          <a:lstStyle>
            <a:lvl1pPr marL="0" indent="0">
              <a:buNone/>
              <a:defRPr sz="100">
                <a:solidFill>
                  <a:schemeClr val="tx1"/>
                </a:solidFill>
              </a:defRPr>
            </a:lvl1pPr>
          </a:lstStyle>
          <a:p>
            <a:endParaRPr lang="es-ES"/>
          </a:p>
        </p:txBody>
      </p:sp>
      <p:sp>
        <p:nvSpPr>
          <p:cNvPr id="59" name="Marcador de texto 14">
            <a:extLst>
              <a:ext uri="{FF2B5EF4-FFF2-40B4-BE49-F238E27FC236}">
                <a16:creationId xmlns:a16="http://schemas.microsoft.com/office/drawing/2014/main" id="{F66D3717-C6D3-B0E6-6196-4F5B83BCB87A}"/>
              </a:ext>
            </a:extLst>
          </p:cNvPr>
          <p:cNvSpPr>
            <a:spLocks noGrp="1"/>
          </p:cNvSpPr>
          <p:nvPr>
            <p:ph type="body" sz="quarter" idx="59" hasCustomPrompt="1"/>
          </p:nvPr>
        </p:nvSpPr>
        <p:spPr>
          <a:xfrm>
            <a:off x="7493573" y="2703655"/>
            <a:ext cx="1563798" cy="232944"/>
          </a:xfrm>
        </p:spPr>
        <p:txBody>
          <a:bodyPr lIns="0" tIns="0" rIns="0" bIns="0">
            <a:noAutofit/>
          </a:bodyPr>
          <a:lstStyle>
            <a:lvl1pPr marL="0" indent="0" algn="l">
              <a:lnSpc>
                <a:spcPct val="100000"/>
              </a:lnSpc>
              <a:spcBef>
                <a:spcPts val="0"/>
              </a:spcBef>
              <a:buFont typeface="Arial" panose="020B0604020202020204" pitchFamily="34" charset="0"/>
              <a:buNone/>
              <a:defRPr sz="1050" b="0" i="0">
                <a:solidFill>
                  <a:schemeClr val="tx1"/>
                </a:solidFill>
                <a:latin typeface="Sole Repsol Display Medium" panose="020B0604020204020204" pitchFamily="34" charset="0"/>
                <a:cs typeface="Sole Repsol Display Medium"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Nombre </a:t>
            </a:r>
          </a:p>
          <a:p>
            <a:pPr lvl="0"/>
            <a:r>
              <a:rPr lang="es-ES"/>
              <a:t>Apellido Apellido</a:t>
            </a:r>
          </a:p>
        </p:txBody>
      </p:sp>
      <p:sp>
        <p:nvSpPr>
          <p:cNvPr id="60" name="Marcador de texto 14">
            <a:extLst>
              <a:ext uri="{FF2B5EF4-FFF2-40B4-BE49-F238E27FC236}">
                <a16:creationId xmlns:a16="http://schemas.microsoft.com/office/drawing/2014/main" id="{98141A6C-E799-E953-8CAF-0234C4295AC2}"/>
              </a:ext>
            </a:extLst>
          </p:cNvPr>
          <p:cNvSpPr>
            <a:spLocks noGrp="1"/>
          </p:cNvSpPr>
          <p:nvPr>
            <p:ph type="body" sz="quarter" idx="60" hasCustomPrompt="1"/>
          </p:nvPr>
        </p:nvSpPr>
        <p:spPr>
          <a:xfrm>
            <a:off x="7493573" y="3114692"/>
            <a:ext cx="1507652" cy="169773"/>
          </a:xfrm>
        </p:spPr>
        <p:txBody>
          <a:bodyPr lIns="0" tIns="0" rIns="0" bIns="0">
            <a:noAutofit/>
          </a:bodyPr>
          <a:lstStyle>
            <a:lvl1pPr marL="0" indent="0" algn="l">
              <a:lnSpc>
                <a:spcPct val="100000"/>
              </a:lnSpc>
              <a:spcBef>
                <a:spcPts val="0"/>
              </a:spcBef>
              <a:buFont typeface="Arial" panose="020B0604020202020204" pitchFamily="34" charset="0"/>
              <a:buNone/>
              <a:defRPr sz="800" b="0" i="0">
                <a:solidFill>
                  <a:schemeClr val="tx1"/>
                </a:solidFill>
                <a:latin typeface="Sole Repsol Text" panose="020B0503020204020204"/>
                <a:cs typeface="Sole Repsol Display Medium"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Cargo en la compañía</a:t>
            </a:r>
          </a:p>
        </p:txBody>
      </p:sp>
      <p:sp>
        <p:nvSpPr>
          <p:cNvPr id="61" name="Marcador de posición de imagen 39">
            <a:extLst>
              <a:ext uri="{FF2B5EF4-FFF2-40B4-BE49-F238E27FC236}">
                <a16:creationId xmlns:a16="http://schemas.microsoft.com/office/drawing/2014/main" id="{52227462-AA8F-2929-4B0C-43E5CD29064A}"/>
              </a:ext>
            </a:extLst>
          </p:cNvPr>
          <p:cNvSpPr>
            <a:spLocks noGrp="1"/>
          </p:cNvSpPr>
          <p:nvPr>
            <p:ph type="pic" sz="quarter" idx="61"/>
          </p:nvPr>
        </p:nvSpPr>
        <p:spPr>
          <a:xfrm>
            <a:off x="9461632" y="2450592"/>
            <a:ext cx="1692000" cy="1011966"/>
          </a:xfrm>
        </p:spPr>
        <p:txBody>
          <a:bodyPr>
            <a:noAutofit/>
          </a:bodyPr>
          <a:lstStyle>
            <a:lvl1pPr>
              <a:defRPr sz="100">
                <a:solidFill>
                  <a:schemeClr val="tx1"/>
                </a:solidFill>
              </a:defRPr>
            </a:lvl1pPr>
          </a:lstStyle>
          <a:p>
            <a:endParaRPr lang="es-ES"/>
          </a:p>
        </p:txBody>
      </p:sp>
      <p:sp>
        <p:nvSpPr>
          <p:cNvPr id="62" name="Marcador de posición de imagen 37">
            <a:extLst>
              <a:ext uri="{FF2B5EF4-FFF2-40B4-BE49-F238E27FC236}">
                <a16:creationId xmlns:a16="http://schemas.microsoft.com/office/drawing/2014/main" id="{7EF72BB8-08B9-9A7E-5491-82A45257D8E2}"/>
              </a:ext>
            </a:extLst>
          </p:cNvPr>
          <p:cNvSpPr>
            <a:spLocks noGrp="1"/>
          </p:cNvSpPr>
          <p:nvPr>
            <p:ph type="pic" sz="quarter" idx="62"/>
          </p:nvPr>
        </p:nvSpPr>
        <p:spPr>
          <a:xfrm>
            <a:off x="9461632" y="1304925"/>
            <a:ext cx="1692000" cy="1145667"/>
          </a:xfrm>
          <a:prstGeom prst="round2SameRect">
            <a:avLst>
              <a:gd name="adj1" fmla="val 9162"/>
              <a:gd name="adj2" fmla="val 0"/>
            </a:avLst>
          </a:prstGeom>
        </p:spPr>
        <p:txBody>
          <a:bodyPr>
            <a:noAutofit/>
          </a:bodyPr>
          <a:lstStyle>
            <a:lvl1pPr marL="0" indent="0">
              <a:buNone/>
              <a:defRPr sz="100">
                <a:solidFill>
                  <a:schemeClr val="tx1"/>
                </a:solidFill>
              </a:defRPr>
            </a:lvl1pPr>
          </a:lstStyle>
          <a:p>
            <a:endParaRPr lang="es-ES"/>
          </a:p>
        </p:txBody>
      </p:sp>
      <p:sp>
        <p:nvSpPr>
          <p:cNvPr id="63" name="Marcador de texto 14">
            <a:extLst>
              <a:ext uri="{FF2B5EF4-FFF2-40B4-BE49-F238E27FC236}">
                <a16:creationId xmlns:a16="http://schemas.microsoft.com/office/drawing/2014/main" id="{A534367F-BD6F-BA8B-61D3-A22BF924B43A}"/>
              </a:ext>
            </a:extLst>
          </p:cNvPr>
          <p:cNvSpPr>
            <a:spLocks noGrp="1"/>
          </p:cNvSpPr>
          <p:nvPr>
            <p:ph type="body" sz="quarter" idx="63" hasCustomPrompt="1"/>
          </p:nvPr>
        </p:nvSpPr>
        <p:spPr>
          <a:xfrm>
            <a:off x="9582255" y="2703655"/>
            <a:ext cx="1563798" cy="232944"/>
          </a:xfrm>
        </p:spPr>
        <p:txBody>
          <a:bodyPr lIns="0" tIns="0" rIns="0" bIns="0">
            <a:noAutofit/>
          </a:bodyPr>
          <a:lstStyle>
            <a:lvl1pPr marL="0" indent="0" algn="l">
              <a:lnSpc>
                <a:spcPct val="100000"/>
              </a:lnSpc>
              <a:spcBef>
                <a:spcPts val="0"/>
              </a:spcBef>
              <a:buFont typeface="Arial" panose="020B0604020202020204" pitchFamily="34" charset="0"/>
              <a:buNone/>
              <a:defRPr sz="1050" b="0" i="0">
                <a:solidFill>
                  <a:schemeClr val="tx1"/>
                </a:solidFill>
                <a:latin typeface="Sole Repsol Display Medium" panose="020B0604020204020204" pitchFamily="34" charset="0"/>
                <a:cs typeface="Sole Repsol Display Medium"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Nombre </a:t>
            </a:r>
          </a:p>
          <a:p>
            <a:pPr lvl="0"/>
            <a:r>
              <a:rPr lang="es-ES"/>
              <a:t>Apellido Apellido</a:t>
            </a:r>
          </a:p>
        </p:txBody>
      </p:sp>
      <p:sp>
        <p:nvSpPr>
          <p:cNvPr id="64" name="Marcador de texto 14">
            <a:extLst>
              <a:ext uri="{FF2B5EF4-FFF2-40B4-BE49-F238E27FC236}">
                <a16:creationId xmlns:a16="http://schemas.microsoft.com/office/drawing/2014/main" id="{7AE4792E-6480-AE89-EB6F-6078A3646285}"/>
              </a:ext>
            </a:extLst>
          </p:cNvPr>
          <p:cNvSpPr>
            <a:spLocks noGrp="1"/>
          </p:cNvSpPr>
          <p:nvPr>
            <p:ph type="body" sz="quarter" idx="64" hasCustomPrompt="1"/>
          </p:nvPr>
        </p:nvSpPr>
        <p:spPr>
          <a:xfrm>
            <a:off x="9582255" y="3114692"/>
            <a:ext cx="1507652" cy="169773"/>
          </a:xfrm>
        </p:spPr>
        <p:txBody>
          <a:bodyPr lIns="0" tIns="0" rIns="0" bIns="0">
            <a:noAutofit/>
          </a:bodyPr>
          <a:lstStyle>
            <a:lvl1pPr marL="0" indent="0" algn="l">
              <a:lnSpc>
                <a:spcPct val="100000"/>
              </a:lnSpc>
              <a:spcBef>
                <a:spcPts val="0"/>
              </a:spcBef>
              <a:buFont typeface="Arial" panose="020B0604020202020204" pitchFamily="34" charset="0"/>
              <a:buNone/>
              <a:defRPr sz="800" b="0" i="0">
                <a:solidFill>
                  <a:schemeClr val="tx1"/>
                </a:solidFill>
                <a:latin typeface="Sole Repsol Text" panose="020B0503020204020204"/>
                <a:cs typeface="Sole Repsol Display Medium"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Cargo en la compañía</a:t>
            </a:r>
          </a:p>
        </p:txBody>
      </p:sp>
      <p:sp>
        <p:nvSpPr>
          <p:cNvPr id="65" name="Marcador de posición de imagen 39">
            <a:extLst>
              <a:ext uri="{FF2B5EF4-FFF2-40B4-BE49-F238E27FC236}">
                <a16:creationId xmlns:a16="http://schemas.microsoft.com/office/drawing/2014/main" id="{EDD82B33-41BF-6822-255F-A086E360FB92}"/>
              </a:ext>
            </a:extLst>
          </p:cNvPr>
          <p:cNvSpPr>
            <a:spLocks noGrp="1"/>
          </p:cNvSpPr>
          <p:nvPr>
            <p:ph type="pic" sz="quarter" idx="65"/>
          </p:nvPr>
        </p:nvSpPr>
        <p:spPr>
          <a:xfrm>
            <a:off x="2118386" y="5015992"/>
            <a:ext cx="1692000" cy="1011966"/>
          </a:xfrm>
        </p:spPr>
        <p:txBody>
          <a:bodyPr>
            <a:noAutofit/>
          </a:bodyPr>
          <a:lstStyle>
            <a:lvl1pPr>
              <a:defRPr sz="100">
                <a:solidFill>
                  <a:schemeClr val="tx1"/>
                </a:solidFill>
              </a:defRPr>
            </a:lvl1pPr>
          </a:lstStyle>
          <a:p>
            <a:endParaRPr lang="es-ES"/>
          </a:p>
        </p:txBody>
      </p:sp>
      <p:sp>
        <p:nvSpPr>
          <p:cNvPr id="66" name="Marcador de posición de imagen 37">
            <a:extLst>
              <a:ext uri="{FF2B5EF4-FFF2-40B4-BE49-F238E27FC236}">
                <a16:creationId xmlns:a16="http://schemas.microsoft.com/office/drawing/2014/main" id="{76A43661-9657-8C74-9741-5721E3C6A6E1}"/>
              </a:ext>
            </a:extLst>
          </p:cNvPr>
          <p:cNvSpPr>
            <a:spLocks noGrp="1"/>
          </p:cNvSpPr>
          <p:nvPr>
            <p:ph type="pic" sz="quarter" idx="66"/>
          </p:nvPr>
        </p:nvSpPr>
        <p:spPr>
          <a:xfrm>
            <a:off x="2118386" y="3870325"/>
            <a:ext cx="1692000" cy="1145667"/>
          </a:xfrm>
          <a:prstGeom prst="round2SameRect">
            <a:avLst>
              <a:gd name="adj1" fmla="val 9162"/>
              <a:gd name="adj2" fmla="val 0"/>
            </a:avLst>
          </a:prstGeom>
        </p:spPr>
        <p:txBody>
          <a:bodyPr>
            <a:noAutofit/>
          </a:bodyPr>
          <a:lstStyle>
            <a:lvl1pPr marL="0" indent="0">
              <a:buNone/>
              <a:defRPr sz="100">
                <a:solidFill>
                  <a:schemeClr val="tx1"/>
                </a:solidFill>
              </a:defRPr>
            </a:lvl1pPr>
          </a:lstStyle>
          <a:p>
            <a:endParaRPr lang="es-ES"/>
          </a:p>
        </p:txBody>
      </p:sp>
      <p:sp>
        <p:nvSpPr>
          <p:cNvPr id="67" name="Marcador de texto 14">
            <a:extLst>
              <a:ext uri="{FF2B5EF4-FFF2-40B4-BE49-F238E27FC236}">
                <a16:creationId xmlns:a16="http://schemas.microsoft.com/office/drawing/2014/main" id="{4B3B8D9F-213A-3F2A-3B06-A1239EF33D47}"/>
              </a:ext>
            </a:extLst>
          </p:cNvPr>
          <p:cNvSpPr>
            <a:spLocks noGrp="1"/>
          </p:cNvSpPr>
          <p:nvPr>
            <p:ph type="body" sz="quarter" idx="67" hasCustomPrompt="1"/>
          </p:nvPr>
        </p:nvSpPr>
        <p:spPr>
          <a:xfrm>
            <a:off x="2239009" y="5269055"/>
            <a:ext cx="1563798" cy="232944"/>
          </a:xfrm>
        </p:spPr>
        <p:txBody>
          <a:bodyPr lIns="0" tIns="0" rIns="0" bIns="0">
            <a:noAutofit/>
          </a:bodyPr>
          <a:lstStyle>
            <a:lvl1pPr marL="0" indent="0" algn="l">
              <a:lnSpc>
                <a:spcPct val="100000"/>
              </a:lnSpc>
              <a:spcBef>
                <a:spcPts val="0"/>
              </a:spcBef>
              <a:buFont typeface="Arial" panose="020B0604020202020204" pitchFamily="34" charset="0"/>
              <a:buNone/>
              <a:defRPr sz="1050" b="0" i="0">
                <a:solidFill>
                  <a:schemeClr val="tx1"/>
                </a:solidFill>
                <a:latin typeface="Sole Repsol Display Medium" panose="020B0604020204020204" pitchFamily="34" charset="0"/>
                <a:cs typeface="Sole Repsol Display Medium"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Nombre </a:t>
            </a:r>
          </a:p>
          <a:p>
            <a:pPr lvl="0"/>
            <a:r>
              <a:rPr lang="es-ES"/>
              <a:t>Apellido Apellido</a:t>
            </a:r>
          </a:p>
        </p:txBody>
      </p:sp>
      <p:sp>
        <p:nvSpPr>
          <p:cNvPr id="68" name="Marcador de texto 14">
            <a:extLst>
              <a:ext uri="{FF2B5EF4-FFF2-40B4-BE49-F238E27FC236}">
                <a16:creationId xmlns:a16="http://schemas.microsoft.com/office/drawing/2014/main" id="{DEE47ADD-9C9C-28F9-E270-965BCC0BFD0F}"/>
              </a:ext>
            </a:extLst>
          </p:cNvPr>
          <p:cNvSpPr>
            <a:spLocks noGrp="1"/>
          </p:cNvSpPr>
          <p:nvPr>
            <p:ph type="body" sz="quarter" idx="68" hasCustomPrompt="1"/>
          </p:nvPr>
        </p:nvSpPr>
        <p:spPr>
          <a:xfrm>
            <a:off x="2239009" y="5680092"/>
            <a:ext cx="1507652" cy="169773"/>
          </a:xfrm>
        </p:spPr>
        <p:txBody>
          <a:bodyPr lIns="0" tIns="0" rIns="0" bIns="0">
            <a:noAutofit/>
          </a:bodyPr>
          <a:lstStyle>
            <a:lvl1pPr marL="0" indent="0" algn="l">
              <a:lnSpc>
                <a:spcPct val="100000"/>
              </a:lnSpc>
              <a:spcBef>
                <a:spcPts val="0"/>
              </a:spcBef>
              <a:buFont typeface="Arial" panose="020B0604020202020204" pitchFamily="34" charset="0"/>
              <a:buNone/>
              <a:defRPr sz="800" b="0" i="0">
                <a:solidFill>
                  <a:schemeClr val="tx1"/>
                </a:solidFill>
                <a:latin typeface="Sole Repsol Text" panose="020B0503020204020204"/>
                <a:cs typeface="Sole Repsol Display Medium"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Cargo en la compañía</a:t>
            </a:r>
          </a:p>
        </p:txBody>
      </p:sp>
      <p:sp>
        <p:nvSpPr>
          <p:cNvPr id="69" name="Marcador de posición de imagen 39">
            <a:extLst>
              <a:ext uri="{FF2B5EF4-FFF2-40B4-BE49-F238E27FC236}">
                <a16:creationId xmlns:a16="http://schemas.microsoft.com/office/drawing/2014/main" id="{1614070A-4DE3-A04F-DC0F-03954884167A}"/>
              </a:ext>
            </a:extLst>
          </p:cNvPr>
          <p:cNvSpPr>
            <a:spLocks noGrp="1"/>
          </p:cNvSpPr>
          <p:nvPr>
            <p:ph type="pic" sz="quarter" idx="69"/>
          </p:nvPr>
        </p:nvSpPr>
        <p:spPr>
          <a:xfrm>
            <a:off x="4207068" y="5015992"/>
            <a:ext cx="1692000" cy="1011966"/>
          </a:xfrm>
        </p:spPr>
        <p:txBody>
          <a:bodyPr>
            <a:noAutofit/>
          </a:bodyPr>
          <a:lstStyle>
            <a:lvl1pPr>
              <a:defRPr sz="100">
                <a:solidFill>
                  <a:schemeClr val="tx1"/>
                </a:solidFill>
              </a:defRPr>
            </a:lvl1pPr>
          </a:lstStyle>
          <a:p>
            <a:endParaRPr lang="es-ES"/>
          </a:p>
        </p:txBody>
      </p:sp>
      <p:sp>
        <p:nvSpPr>
          <p:cNvPr id="70" name="Marcador de posición de imagen 37">
            <a:extLst>
              <a:ext uri="{FF2B5EF4-FFF2-40B4-BE49-F238E27FC236}">
                <a16:creationId xmlns:a16="http://schemas.microsoft.com/office/drawing/2014/main" id="{34A2DB85-FF24-0F65-D116-80350745E6BF}"/>
              </a:ext>
            </a:extLst>
          </p:cNvPr>
          <p:cNvSpPr>
            <a:spLocks noGrp="1"/>
          </p:cNvSpPr>
          <p:nvPr>
            <p:ph type="pic" sz="quarter" idx="70"/>
          </p:nvPr>
        </p:nvSpPr>
        <p:spPr>
          <a:xfrm>
            <a:off x="4207068" y="3870325"/>
            <a:ext cx="1692000" cy="1145667"/>
          </a:xfrm>
          <a:prstGeom prst="round2SameRect">
            <a:avLst>
              <a:gd name="adj1" fmla="val 9162"/>
              <a:gd name="adj2" fmla="val 0"/>
            </a:avLst>
          </a:prstGeom>
        </p:spPr>
        <p:txBody>
          <a:bodyPr>
            <a:noAutofit/>
          </a:bodyPr>
          <a:lstStyle>
            <a:lvl1pPr marL="0" indent="0">
              <a:buNone/>
              <a:defRPr sz="100">
                <a:solidFill>
                  <a:schemeClr val="tx1"/>
                </a:solidFill>
              </a:defRPr>
            </a:lvl1pPr>
          </a:lstStyle>
          <a:p>
            <a:endParaRPr lang="es-ES"/>
          </a:p>
        </p:txBody>
      </p:sp>
      <p:sp>
        <p:nvSpPr>
          <p:cNvPr id="71" name="Marcador de texto 14">
            <a:extLst>
              <a:ext uri="{FF2B5EF4-FFF2-40B4-BE49-F238E27FC236}">
                <a16:creationId xmlns:a16="http://schemas.microsoft.com/office/drawing/2014/main" id="{BCC6C809-82B8-5692-166C-1B0CA870C275}"/>
              </a:ext>
            </a:extLst>
          </p:cNvPr>
          <p:cNvSpPr>
            <a:spLocks noGrp="1"/>
          </p:cNvSpPr>
          <p:nvPr>
            <p:ph type="body" sz="quarter" idx="71" hasCustomPrompt="1"/>
          </p:nvPr>
        </p:nvSpPr>
        <p:spPr>
          <a:xfrm>
            <a:off x="4327691" y="5269055"/>
            <a:ext cx="1563798" cy="232944"/>
          </a:xfrm>
        </p:spPr>
        <p:txBody>
          <a:bodyPr lIns="0" tIns="0" rIns="0" bIns="0">
            <a:noAutofit/>
          </a:bodyPr>
          <a:lstStyle>
            <a:lvl1pPr marL="0" indent="0" algn="l">
              <a:lnSpc>
                <a:spcPct val="100000"/>
              </a:lnSpc>
              <a:spcBef>
                <a:spcPts val="0"/>
              </a:spcBef>
              <a:buFont typeface="Arial" panose="020B0604020202020204" pitchFamily="34" charset="0"/>
              <a:buNone/>
              <a:defRPr sz="1050" b="0" i="0">
                <a:solidFill>
                  <a:schemeClr val="tx1"/>
                </a:solidFill>
                <a:latin typeface="Sole Repsol Display Medium" panose="020B0604020204020204" pitchFamily="34" charset="0"/>
                <a:cs typeface="Sole Repsol Display Medium"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Nombre </a:t>
            </a:r>
          </a:p>
          <a:p>
            <a:pPr lvl="0"/>
            <a:r>
              <a:rPr lang="es-ES"/>
              <a:t>Apellido Apellido</a:t>
            </a:r>
          </a:p>
        </p:txBody>
      </p:sp>
      <p:sp>
        <p:nvSpPr>
          <p:cNvPr id="72" name="Marcador de texto 14">
            <a:extLst>
              <a:ext uri="{FF2B5EF4-FFF2-40B4-BE49-F238E27FC236}">
                <a16:creationId xmlns:a16="http://schemas.microsoft.com/office/drawing/2014/main" id="{1F130A12-BF70-C0CD-6746-83DE4A83178F}"/>
              </a:ext>
            </a:extLst>
          </p:cNvPr>
          <p:cNvSpPr>
            <a:spLocks noGrp="1"/>
          </p:cNvSpPr>
          <p:nvPr>
            <p:ph type="body" sz="quarter" idx="72" hasCustomPrompt="1"/>
          </p:nvPr>
        </p:nvSpPr>
        <p:spPr>
          <a:xfrm>
            <a:off x="4327691" y="5680092"/>
            <a:ext cx="1507652" cy="169773"/>
          </a:xfrm>
        </p:spPr>
        <p:txBody>
          <a:bodyPr lIns="0" tIns="0" rIns="0" bIns="0">
            <a:noAutofit/>
          </a:bodyPr>
          <a:lstStyle>
            <a:lvl1pPr marL="0" indent="0" algn="l">
              <a:lnSpc>
                <a:spcPct val="100000"/>
              </a:lnSpc>
              <a:spcBef>
                <a:spcPts val="0"/>
              </a:spcBef>
              <a:buFont typeface="Arial" panose="020B0604020202020204" pitchFamily="34" charset="0"/>
              <a:buNone/>
              <a:defRPr sz="800" b="0" i="0">
                <a:solidFill>
                  <a:schemeClr val="tx1"/>
                </a:solidFill>
                <a:latin typeface="Sole Repsol Text" panose="020B0503020204020204"/>
                <a:cs typeface="Sole Repsol Display Medium"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Cargo en la compañía</a:t>
            </a:r>
          </a:p>
        </p:txBody>
      </p:sp>
      <p:sp>
        <p:nvSpPr>
          <p:cNvPr id="73" name="Marcador de posición de imagen 39">
            <a:extLst>
              <a:ext uri="{FF2B5EF4-FFF2-40B4-BE49-F238E27FC236}">
                <a16:creationId xmlns:a16="http://schemas.microsoft.com/office/drawing/2014/main" id="{E4410423-8EA3-1EB2-E5DA-047172113D9E}"/>
              </a:ext>
            </a:extLst>
          </p:cNvPr>
          <p:cNvSpPr>
            <a:spLocks noGrp="1"/>
          </p:cNvSpPr>
          <p:nvPr>
            <p:ph type="pic" sz="quarter" idx="73"/>
          </p:nvPr>
        </p:nvSpPr>
        <p:spPr>
          <a:xfrm>
            <a:off x="6295750" y="5015992"/>
            <a:ext cx="1692000" cy="1011966"/>
          </a:xfrm>
        </p:spPr>
        <p:txBody>
          <a:bodyPr>
            <a:noAutofit/>
          </a:bodyPr>
          <a:lstStyle>
            <a:lvl1pPr>
              <a:defRPr sz="100">
                <a:solidFill>
                  <a:schemeClr val="tx1"/>
                </a:solidFill>
              </a:defRPr>
            </a:lvl1pPr>
          </a:lstStyle>
          <a:p>
            <a:endParaRPr lang="es-ES"/>
          </a:p>
        </p:txBody>
      </p:sp>
      <p:sp>
        <p:nvSpPr>
          <p:cNvPr id="74" name="Marcador de posición de imagen 37">
            <a:extLst>
              <a:ext uri="{FF2B5EF4-FFF2-40B4-BE49-F238E27FC236}">
                <a16:creationId xmlns:a16="http://schemas.microsoft.com/office/drawing/2014/main" id="{07C18810-4DCF-0FD6-4CAA-5C10F0AC0DC6}"/>
              </a:ext>
            </a:extLst>
          </p:cNvPr>
          <p:cNvSpPr>
            <a:spLocks noGrp="1"/>
          </p:cNvSpPr>
          <p:nvPr>
            <p:ph type="pic" sz="quarter" idx="74"/>
          </p:nvPr>
        </p:nvSpPr>
        <p:spPr>
          <a:xfrm>
            <a:off x="6295750" y="3870325"/>
            <a:ext cx="1692000" cy="1145667"/>
          </a:xfrm>
          <a:prstGeom prst="round2SameRect">
            <a:avLst>
              <a:gd name="adj1" fmla="val 9162"/>
              <a:gd name="adj2" fmla="val 0"/>
            </a:avLst>
          </a:prstGeom>
        </p:spPr>
        <p:txBody>
          <a:bodyPr>
            <a:noAutofit/>
          </a:bodyPr>
          <a:lstStyle>
            <a:lvl1pPr marL="0" indent="0">
              <a:buNone/>
              <a:defRPr sz="100">
                <a:solidFill>
                  <a:schemeClr val="tx1"/>
                </a:solidFill>
              </a:defRPr>
            </a:lvl1pPr>
          </a:lstStyle>
          <a:p>
            <a:endParaRPr lang="es-ES"/>
          </a:p>
        </p:txBody>
      </p:sp>
      <p:sp>
        <p:nvSpPr>
          <p:cNvPr id="75" name="Marcador de texto 14">
            <a:extLst>
              <a:ext uri="{FF2B5EF4-FFF2-40B4-BE49-F238E27FC236}">
                <a16:creationId xmlns:a16="http://schemas.microsoft.com/office/drawing/2014/main" id="{071E44E3-8E54-73DA-DBEA-249E51FA05E0}"/>
              </a:ext>
            </a:extLst>
          </p:cNvPr>
          <p:cNvSpPr>
            <a:spLocks noGrp="1"/>
          </p:cNvSpPr>
          <p:nvPr>
            <p:ph type="body" sz="quarter" idx="75" hasCustomPrompt="1"/>
          </p:nvPr>
        </p:nvSpPr>
        <p:spPr>
          <a:xfrm>
            <a:off x="6416373" y="5269055"/>
            <a:ext cx="1563798" cy="232944"/>
          </a:xfrm>
        </p:spPr>
        <p:txBody>
          <a:bodyPr lIns="0" tIns="0" rIns="0" bIns="0">
            <a:noAutofit/>
          </a:bodyPr>
          <a:lstStyle>
            <a:lvl1pPr marL="0" indent="0" algn="l">
              <a:lnSpc>
                <a:spcPct val="100000"/>
              </a:lnSpc>
              <a:spcBef>
                <a:spcPts val="0"/>
              </a:spcBef>
              <a:buFont typeface="Arial" panose="020B0604020202020204" pitchFamily="34" charset="0"/>
              <a:buNone/>
              <a:defRPr sz="1050" b="0" i="0">
                <a:solidFill>
                  <a:schemeClr val="tx1"/>
                </a:solidFill>
                <a:latin typeface="Sole Repsol Display Medium" panose="020B0604020204020204" pitchFamily="34" charset="0"/>
                <a:cs typeface="Sole Repsol Display Medium"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Nombre </a:t>
            </a:r>
          </a:p>
          <a:p>
            <a:pPr lvl="0"/>
            <a:r>
              <a:rPr lang="es-ES"/>
              <a:t>Apellido Apellido</a:t>
            </a:r>
          </a:p>
        </p:txBody>
      </p:sp>
      <p:sp>
        <p:nvSpPr>
          <p:cNvPr id="76" name="Marcador de texto 14">
            <a:extLst>
              <a:ext uri="{FF2B5EF4-FFF2-40B4-BE49-F238E27FC236}">
                <a16:creationId xmlns:a16="http://schemas.microsoft.com/office/drawing/2014/main" id="{FEBC73AA-462A-D96E-6A34-89ABE8CE28B0}"/>
              </a:ext>
            </a:extLst>
          </p:cNvPr>
          <p:cNvSpPr>
            <a:spLocks noGrp="1"/>
          </p:cNvSpPr>
          <p:nvPr>
            <p:ph type="body" sz="quarter" idx="76" hasCustomPrompt="1"/>
          </p:nvPr>
        </p:nvSpPr>
        <p:spPr>
          <a:xfrm>
            <a:off x="6416373" y="5680092"/>
            <a:ext cx="1507652" cy="169773"/>
          </a:xfrm>
        </p:spPr>
        <p:txBody>
          <a:bodyPr lIns="0" tIns="0" rIns="0" bIns="0">
            <a:noAutofit/>
          </a:bodyPr>
          <a:lstStyle>
            <a:lvl1pPr marL="0" indent="0" algn="l">
              <a:lnSpc>
                <a:spcPct val="100000"/>
              </a:lnSpc>
              <a:spcBef>
                <a:spcPts val="0"/>
              </a:spcBef>
              <a:buFont typeface="Arial" panose="020B0604020202020204" pitchFamily="34" charset="0"/>
              <a:buNone/>
              <a:defRPr sz="800" b="0" i="0">
                <a:solidFill>
                  <a:schemeClr val="tx1"/>
                </a:solidFill>
                <a:latin typeface="Sole Repsol Text" panose="020B0503020204020204"/>
                <a:cs typeface="Sole Repsol Display Medium"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Cargo en la compañía</a:t>
            </a:r>
          </a:p>
        </p:txBody>
      </p:sp>
      <p:sp>
        <p:nvSpPr>
          <p:cNvPr id="77" name="Marcador de posición de imagen 39">
            <a:extLst>
              <a:ext uri="{FF2B5EF4-FFF2-40B4-BE49-F238E27FC236}">
                <a16:creationId xmlns:a16="http://schemas.microsoft.com/office/drawing/2014/main" id="{2471779B-346A-E004-F17F-F351F2636388}"/>
              </a:ext>
            </a:extLst>
          </p:cNvPr>
          <p:cNvSpPr>
            <a:spLocks noGrp="1"/>
          </p:cNvSpPr>
          <p:nvPr>
            <p:ph type="pic" sz="quarter" idx="77"/>
          </p:nvPr>
        </p:nvSpPr>
        <p:spPr>
          <a:xfrm>
            <a:off x="8432558" y="5015992"/>
            <a:ext cx="1692000" cy="1011966"/>
          </a:xfrm>
        </p:spPr>
        <p:txBody>
          <a:bodyPr>
            <a:noAutofit/>
          </a:bodyPr>
          <a:lstStyle>
            <a:lvl1pPr>
              <a:defRPr sz="100">
                <a:solidFill>
                  <a:schemeClr val="tx1"/>
                </a:solidFill>
              </a:defRPr>
            </a:lvl1pPr>
          </a:lstStyle>
          <a:p>
            <a:endParaRPr lang="es-ES"/>
          </a:p>
        </p:txBody>
      </p:sp>
      <p:sp>
        <p:nvSpPr>
          <p:cNvPr id="78" name="Marcador de posición de imagen 37">
            <a:extLst>
              <a:ext uri="{FF2B5EF4-FFF2-40B4-BE49-F238E27FC236}">
                <a16:creationId xmlns:a16="http://schemas.microsoft.com/office/drawing/2014/main" id="{4EE76F50-3C94-983E-3A5A-7C871934BA09}"/>
              </a:ext>
            </a:extLst>
          </p:cNvPr>
          <p:cNvSpPr>
            <a:spLocks noGrp="1"/>
          </p:cNvSpPr>
          <p:nvPr>
            <p:ph type="pic" sz="quarter" idx="78"/>
          </p:nvPr>
        </p:nvSpPr>
        <p:spPr>
          <a:xfrm>
            <a:off x="8432558" y="3870325"/>
            <a:ext cx="1692000" cy="1145667"/>
          </a:xfrm>
          <a:prstGeom prst="round2SameRect">
            <a:avLst>
              <a:gd name="adj1" fmla="val 9162"/>
              <a:gd name="adj2" fmla="val 0"/>
            </a:avLst>
          </a:prstGeom>
        </p:spPr>
        <p:txBody>
          <a:bodyPr>
            <a:noAutofit/>
          </a:bodyPr>
          <a:lstStyle>
            <a:lvl1pPr marL="0" indent="0">
              <a:buNone/>
              <a:defRPr sz="100">
                <a:solidFill>
                  <a:schemeClr val="tx1"/>
                </a:solidFill>
              </a:defRPr>
            </a:lvl1pPr>
          </a:lstStyle>
          <a:p>
            <a:endParaRPr lang="es-ES"/>
          </a:p>
        </p:txBody>
      </p:sp>
      <p:sp>
        <p:nvSpPr>
          <p:cNvPr id="79" name="Marcador de texto 14">
            <a:extLst>
              <a:ext uri="{FF2B5EF4-FFF2-40B4-BE49-F238E27FC236}">
                <a16:creationId xmlns:a16="http://schemas.microsoft.com/office/drawing/2014/main" id="{86A32763-D604-8DAE-C7F0-8721B5ED9BE4}"/>
              </a:ext>
            </a:extLst>
          </p:cNvPr>
          <p:cNvSpPr>
            <a:spLocks noGrp="1"/>
          </p:cNvSpPr>
          <p:nvPr>
            <p:ph type="body" sz="quarter" idx="79" hasCustomPrompt="1"/>
          </p:nvPr>
        </p:nvSpPr>
        <p:spPr>
          <a:xfrm>
            <a:off x="8553181" y="5269055"/>
            <a:ext cx="1563798" cy="232944"/>
          </a:xfrm>
        </p:spPr>
        <p:txBody>
          <a:bodyPr lIns="0" tIns="0" rIns="0" bIns="0">
            <a:noAutofit/>
          </a:bodyPr>
          <a:lstStyle>
            <a:lvl1pPr marL="0" indent="0" algn="l">
              <a:lnSpc>
                <a:spcPct val="100000"/>
              </a:lnSpc>
              <a:spcBef>
                <a:spcPts val="0"/>
              </a:spcBef>
              <a:buFont typeface="Arial" panose="020B0604020202020204" pitchFamily="34" charset="0"/>
              <a:buNone/>
              <a:defRPr sz="1050" b="0" i="0">
                <a:solidFill>
                  <a:schemeClr val="tx1"/>
                </a:solidFill>
                <a:latin typeface="Sole Repsol Display Medium" panose="020B0604020204020204" pitchFamily="34" charset="0"/>
                <a:cs typeface="Sole Repsol Display Medium"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Nombre </a:t>
            </a:r>
          </a:p>
          <a:p>
            <a:pPr lvl="0"/>
            <a:r>
              <a:rPr lang="es-ES"/>
              <a:t>Apellido Apellido</a:t>
            </a:r>
          </a:p>
        </p:txBody>
      </p:sp>
      <p:sp>
        <p:nvSpPr>
          <p:cNvPr id="80" name="Marcador de texto 14">
            <a:extLst>
              <a:ext uri="{FF2B5EF4-FFF2-40B4-BE49-F238E27FC236}">
                <a16:creationId xmlns:a16="http://schemas.microsoft.com/office/drawing/2014/main" id="{50F641D9-447C-D757-B911-B8C449339661}"/>
              </a:ext>
            </a:extLst>
          </p:cNvPr>
          <p:cNvSpPr>
            <a:spLocks noGrp="1"/>
          </p:cNvSpPr>
          <p:nvPr>
            <p:ph type="body" sz="quarter" idx="80" hasCustomPrompt="1"/>
          </p:nvPr>
        </p:nvSpPr>
        <p:spPr>
          <a:xfrm>
            <a:off x="8553181" y="5680092"/>
            <a:ext cx="1507652" cy="169773"/>
          </a:xfrm>
        </p:spPr>
        <p:txBody>
          <a:bodyPr lIns="0" tIns="0" rIns="0" bIns="0">
            <a:noAutofit/>
          </a:bodyPr>
          <a:lstStyle>
            <a:lvl1pPr marL="0" indent="0" algn="l">
              <a:lnSpc>
                <a:spcPct val="100000"/>
              </a:lnSpc>
              <a:spcBef>
                <a:spcPts val="0"/>
              </a:spcBef>
              <a:buFont typeface="Arial" panose="020B0604020202020204" pitchFamily="34" charset="0"/>
              <a:buNone/>
              <a:defRPr sz="800" b="0" i="0">
                <a:solidFill>
                  <a:schemeClr val="tx1"/>
                </a:solidFill>
                <a:latin typeface="Sole Repsol Text" panose="020B0503020204020204"/>
                <a:cs typeface="Sole Repsol Display Medium"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Cargo en la compañía</a:t>
            </a:r>
          </a:p>
        </p:txBody>
      </p:sp>
      <p:sp>
        <p:nvSpPr>
          <p:cNvPr id="2" name="Marcador de pie de página 4">
            <a:extLst>
              <a:ext uri="{FF2B5EF4-FFF2-40B4-BE49-F238E27FC236}">
                <a16:creationId xmlns:a16="http://schemas.microsoft.com/office/drawing/2014/main" id="{9BFEE23F-A94A-A10C-4C41-3250488EB9F6}"/>
              </a:ext>
            </a:extLst>
          </p:cNvPr>
          <p:cNvSpPr>
            <a:spLocks noGrp="1"/>
          </p:cNvSpPr>
          <p:nvPr>
            <p:ph type="ftr" sz="quarter" idx="3"/>
          </p:nvPr>
        </p:nvSpPr>
        <p:spPr>
          <a:xfrm>
            <a:off x="7767452" y="6495226"/>
            <a:ext cx="4114800" cy="238125"/>
          </a:xfrm>
          <a:prstGeom prst="rect">
            <a:avLst/>
          </a:prstGeom>
        </p:spPr>
        <p:txBody>
          <a:bodyPr vert="horz" lIns="91440" tIns="45720" rIns="91440" bIns="45720" rtlCol="0" anchor="ctr"/>
          <a:lstStyle>
            <a:lvl1pPr algn="r">
              <a:defRPr sz="800" b="0" i="0">
                <a:solidFill>
                  <a:schemeClr val="tx1"/>
                </a:solidFill>
                <a:latin typeface="Sole Repsol Text" panose="020B0503020204020204" pitchFamily="34" charset="0"/>
                <a:cs typeface="Sole Repsol Text" panose="020B0503020204020204" pitchFamily="34" charset="0"/>
              </a:defRPr>
            </a:lvl1pPr>
          </a:lstStyle>
          <a:p>
            <a:r>
              <a:rPr lang="es-ES"/>
              <a:t>© Repsol, SA (Madrid, 2024). Todos los derechos reservados.</a:t>
            </a:r>
          </a:p>
        </p:txBody>
      </p:sp>
    </p:spTree>
    <p:extLst>
      <p:ext uri="{BB962C8B-B14F-4D97-AF65-F5344CB8AC3E}">
        <p14:creationId xmlns:p14="http://schemas.microsoft.com/office/powerpoint/2010/main" val="16693636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am slide con texto 1">
    <p:spTree>
      <p:nvGrpSpPr>
        <p:cNvPr id="1" name=""/>
        <p:cNvGrpSpPr/>
        <p:nvPr/>
      </p:nvGrpSpPr>
      <p:grpSpPr>
        <a:xfrm>
          <a:off x="0" y="0"/>
          <a:ext cx="0" cy="0"/>
          <a:chOff x="0" y="0"/>
          <a:chExt cx="0" cy="0"/>
        </a:xfrm>
      </p:grpSpPr>
      <p:sp>
        <p:nvSpPr>
          <p:cNvPr id="2" name="Marcador de texto 5">
            <a:extLst>
              <a:ext uri="{FF2B5EF4-FFF2-40B4-BE49-F238E27FC236}">
                <a16:creationId xmlns:a16="http://schemas.microsoft.com/office/drawing/2014/main" id="{BDB3825C-ECE6-4147-137D-ED4D1F2BBC64}"/>
              </a:ext>
            </a:extLst>
          </p:cNvPr>
          <p:cNvSpPr>
            <a:spLocks noGrp="1"/>
          </p:cNvSpPr>
          <p:nvPr>
            <p:ph type="body" sz="quarter" idx="15" hasCustomPrompt="1"/>
          </p:nvPr>
        </p:nvSpPr>
        <p:spPr>
          <a:xfrm>
            <a:off x="415245" y="416838"/>
            <a:ext cx="5464855" cy="468085"/>
          </a:xfrm>
        </p:spPr>
        <p:txBody>
          <a:bodyPr lIns="0" tIns="0" rIns="0" bIns="0">
            <a:noAutofit/>
          </a:bodyPr>
          <a:lstStyle>
            <a:lvl1pPr marL="0" indent="0" algn="l">
              <a:buNone/>
              <a:defRPr sz="28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err="1"/>
              <a:t>Team</a:t>
            </a:r>
            <a:r>
              <a:rPr lang="es-ES"/>
              <a:t> </a:t>
            </a:r>
            <a:r>
              <a:rPr lang="es-ES" err="1"/>
              <a:t>slide</a:t>
            </a:r>
            <a:r>
              <a:rPr lang="es-ES"/>
              <a:t> con texto</a:t>
            </a:r>
          </a:p>
        </p:txBody>
      </p:sp>
      <p:sp>
        <p:nvSpPr>
          <p:cNvPr id="23" name="Marcador de posición de imagen 24">
            <a:extLst>
              <a:ext uri="{FF2B5EF4-FFF2-40B4-BE49-F238E27FC236}">
                <a16:creationId xmlns:a16="http://schemas.microsoft.com/office/drawing/2014/main" id="{819B4E35-F24E-D4E9-C44F-5C33503AF8EF}"/>
              </a:ext>
            </a:extLst>
          </p:cNvPr>
          <p:cNvSpPr>
            <a:spLocks noGrp="1"/>
          </p:cNvSpPr>
          <p:nvPr>
            <p:ph type="pic" sz="quarter" idx="67"/>
          </p:nvPr>
        </p:nvSpPr>
        <p:spPr>
          <a:xfrm>
            <a:off x="425450" y="2997200"/>
            <a:ext cx="2501900" cy="2987675"/>
          </a:xfrm>
        </p:spPr>
        <p:txBody>
          <a:bodyPr>
            <a:noAutofit/>
          </a:bodyPr>
          <a:lstStyle>
            <a:lvl1pPr>
              <a:defRPr sz="100">
                <a:solidFill>
                  <a:schemeClr val="tx1"/>
                </a:solidFill>
              </a:defRPr>
            </a:lvl1pPr>
          </a:lstStyle>
          <a:p>
            <a:endParaRPr lang="es-ES"/>
          </a:p>
        </p:txBody>
      </p:sp>
      <p:sp>
        <p:nvSpPr>
          <p:cNvPr id="24" name="Marcador de texto 14">
            <a:extLst>
              <a:ext uri="{FF2B5EF4-FFF2-40B4-BE49-F238E27FC236}">
                <a16:creationId xmlns:a16="http://schemas.microsoft.com/office/drawing/2014/main" id="{390CC083-FC7D-43FA-9B32-28ED2099C153}"/>
              </a:ext>
            </a:extLst>
          </p:cNvPr>
          <p:cNvSpPr>
            <a:spLocks noGrp="1"/>
          </p:cNvSpPr>
          <p:nvPr>
            <p:ph type="body" sz="quarter" idx="50" hasCustomPrompt="1"/>
          </p:nvPr>
        </p:nvSpPr>
        <p:spPr>
          <a:xfrm>
            <a:off x="663756" y="3291865"/>
            <a:ext cx="2055381" cy="461988"/>
          </a:xfrm>
        </p:spPr>
        <p:txBody>
          <a:bodyPr lIns="0" tIns="0" rIns="0" bIns="0">
            <a:noAutofit/>
          </a:bodyPr>
          <a:lstStyle>
            <a:lvl1pPr marL="0" indent="0" algn="l">
              <a:lnSpc>
                <a:spcPct val="100000"/>
              </a:lnSpc>
              <a:spcBef>
                <a:spcPts val="0"/>
              </a:spcBef>
              <a:buFont typeface="Arial" panose="020B0604020202020204" pitchFamily="34" charset="0"/>
              <a:buNone/>
              <a:defRPr sz="1300" b="0" i="0">
                <a:solidFill>
                  <a:schemeClr val="tx1"/>
                </a:solidFill>
                <a:latin typeface="Sole Repsol Display Medium" panose="020B0604020204020204" pitchFamily="34" charset="0"/>
                <a:cs typeface="Sole Repsol Display Medium"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Nombre </a:t>
            </a:r>
          </a:p>
          <a:p>
            <a:pPr lvl="0"/>
            <a:r>
              <a:rPr lang="es-ES"/>
              <a:t>Apellido Apellido</a:t>
            </a:r>
          </a:p>
        </p:txBody>
      </p:sp>
      <p:sp>
        <p:nvSpPr>
          <p:cNvPr id="25" name="Marcador de texto 14">
            <a:extLst>
              <a:ext uri="{FF2B5EF4-FFF2-40B4-BE49-F238E27FC236}">
                <a16:creationId xmlns:a16="http://schemas.microsoft.com/office/drawing/2014/main" id="{E2FCDDE3-E422-6F27-E873-65F97402DF57}"/>
              </a:ext>
            </a:extLst>
          </p:cNvPr>
          <p:cNvSpPr>
            <a:spLocks noGrp="1"/>
          </p:cNvSpPr>
          <p:nvPr>
            <p:ph type="body" sz="quarter" idx="51" hasCustomPrompt="1"/>
          </p:nvPr>
        </p:nvSpPr>
        <p:spPr>
          <a:xfrm>
            <a:off x="647700" y="3871495"/>
            <a:ext cx="2070405" cy="458658"/>
          </a:xfrm>
        </p:spPr>
        <p:txBody>
          <a:bodyPr lIns="0" tIns="0" rIns="0" bIns="0">
            <a:noAutofit/>
          </a:bodyPr>
          <a:lstStyle>
            <a:lvl1pPr marL="0" indent="0" algn="l">
              <a:lnSpc>
                <a:spcPct val="110000"/>
              </a:lnSpc>
              <a:spcBef>
                <a:spcPts val="0"/>
              </a:spcBef>
              <a:buFont typeface="Arial" panose="020B0604020202020204" pitchFamily="34" charset="0"/>
              <a:buNone/>
              <a:defRPr sz="1100" b="0" i="0">
                <a:solidFill>
                  <a:schemeClr val="tx1"/>
                </a:solidFill>
                <a:latin typeface="Sole Repsol Text" panose="020B0503020204020204"/>
                <a:cs typeface="Sole Repsol Display Medium"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consectetuer</a:t>
            </a:r>
            <a:r>
              <a:rPr lang="es-ES"/>
              <a:t> </a:t>
            </a:r>
            <a:r>
              <a:rPr lang="es-ES" err="1"/>
              <a:t>adipiscing</a:t>
            </a:r>
            <a:r>
              <a:rPr lang="es-ES"/>
              <a:t> </a:t>
            </a:r>
            <a:r>
              <a:rPr lang="es-ES" err="1"/>
              <a:t>elit</a:t>
            </a:r>
            <a:r>
              <a:rPr lang="es-ES"/>
              <a:t>, sed </a:t>
            </a:r>
            <a:r>
              <a:rPr lang="es-ES" err="1"/>
              <a:t>diam</a:t>
            </a:r>
            <a:r>
              <a:rPr lang="es-ES"/>
              <a:t> </a:t>
            </a:r>
            <a:r>
              <a:rPr lang="es-ES" err="1"/>
              <a:t>nonummy</a:t>
            </a:r>
            <a:r>
              <a:rPr lang="es-ES"/>
              <a:t> </a:t>
            </a:r>
            <a:r>
              <a:rPr lang="es-ES" err="1"/>
              <a:t>nibh</a:t>
            </a:r>
            <a:r>
              <a:rPr lang="es-ES"/>
              <a:t>.</a:t>
            </a:r>
          </a:p>
        </p:txBody>
      </p:sp>
      <p:sp>
        <p:nvSpPr>
          <p:cNvPr id="26" name="Marcador de texto 14">
            <a:extLst>
              <a:ext uri="{FF2B5EF4-FFF2-40B4-BE49-F238E27FC236}">
                <a16:creationId xmlns:a16="http://schemas.microsoft.com/office/drawing/2014/main" id="{B2507981-2BAD-899D-B777-60889F335171}"/>
              </a:ext>
            </a:extLst>
          </p:cNvPr>
          <p:cNvSpPr>
            <a:spLocks noGrp="1"/>
          </p:cNvSpPr>
          <p:nvPr>
            <p:ph type="body" sz="quarter" idx="43" hasCustomPrompt="1"/>
          </p:nvPr>
        </p:nvSpPr>
        <p:spPr>
          <a:xfrm>
            <a:off x="639285" y="4555496"/>
            <a:ext cx="2078820" cy="1204036"/>
          </a:xfrm>
        </p:spPr>
        <p:txBody>
          <a:bodyPr lIns="0" tIns="0" rIns="0" bIns="0">
            <a:noAutofit/>
          </a:bodyPr>
          <a:lstStyle>
            <a:lvl1pPr marL="213750" indent="-213750">
              <a:lnSpc>
                <a:spcPct val="100000"/>
              </a:lnSpc>
              <a:spcBef>
                <a:spcPts val="0"/>
              </a:spcBef>
              <a:spcAft>
                <a:spcPts val="1000"/>
              </a:spcAft>
              <a:buSzPct val="80000"/>
              <a:buFont typeface="Arial" panose="020B0604020202020204" pitchFamily="34" charset="0"/>
              <a:buChar char="•"/>
              <a:defRPr sz="11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amet</a:t>
            </a:r>
            <a:endParaRPr lang="es-ES"/>
          </a:p>
          <a:p>
            <a:pPr lvl="0"/>
            <a:r>
              <a:rPr lang="es-ES" err="1"/>
              <a:t>Lorem</a:t>
            </a:r>
            <a:r>
              <a:rPr lang="es-ES"/>
              <a:t> </a:t>
            </a:r>
            <a:r>
              <a:rPr lang="es-ES" err="1"/>
              <a:t>ipsum</a:t>
            </a:r>
            <a:r>
              <a:rPr lang="es-ES"/>
              <a:t> dolor </a:t>
            </a:r>
            <a:r>
              <a:rPr lang="es-ES" err="1"/>
              <a:t>amet</a:t>
            </a:r>
            <a:endParaRPr lang="es-ES"/>
          </a:p>
          <a:p>
            <a:pPr lvl="0"/>
            <a:r>
              <a:rPr lang="es-ES" err="1"/>
              <a:t>Lorem</a:t>
            </a:r>
            <a:r>
              <a:rPr lang="es-ES"/>
              <a:t> </a:t>
            </a:r>
            <a:r>
              <a:rPr lang="es-ES" err="1"/>
              <a:t>ipsum</a:t>
            </a:r>
            <a:r>
              <a:rPr lang="es-ES"/>
              <a:t> dolor </a:t>
            </a:r>
            <a:r>
              <a:rPr lang="es-ES" err="1"/>
              <a:t>amet</a:t>
            </a:r>
            <a:endParaRPr lang="es-ES"/>
          </a:p>
        </p:txBody>
      </p:sp>
      <p:sp>
        <p:nvSpPr>
          <p:cNvPr id="27" name="Marcador de posición de imagen 37">
            <a:extLst>
              <a:ext uri="{FF2B5EF4-FFF2-40B4-BE49-F238E27FC236}">
                <a16:creationId xmlns:a16="http://schemas.microsoft.com/office/drawing/2014/main" id="{F86A9FAA-5E7C-7988-7B7B-94B759345081}"/>
              </a:ext>
            </a:extLst>
          </p:cNvPr>
          <p:cNvSpPr>
            <a:spLocks noGrp="1"/>
          </p:cNvSpPr>
          <p:nvPr>
            <p:ph type="pic" sz="quarter" idx="49"/>
          </p:nvPr>
        </p:nvSpPr>
        <p:spPr>
          <a:xfrm>
            <a:off x="425588" y="1304925"/>
            <a:ext cx="2501762" cy="1692275"/>
          </a:xfrm>
          <a:prstGeom prst="round2SameRect">
            <a:avLst>
              <a:gd name="adj1" fmla="val 10146"/>
              <a:gd name="adj2" fmla="val 0"/>
            </a:avLst>
          </a:prstGeom>
        </p:spPr>
        <p:txBody>
          <a:bodyPr>
            <a:noAutofit/>
          </a:bodyPr>
          <a:lstStyle>
            <a:lvl1pPr marL="0" indent="0">
              <a:buNone/>
              <a:defRPr sz="800">
                <a:solidFill>
                  <a:schemeClr val="tx1"/>
                </a:solidFill>
              </a:defRPr>
            </a:lvl1pPr>
          </a:lstStyle>
          <a:p>
            <a:endParaRPr lang="es-ES"/>
          </a:p>
        </p:txBody>
      </p:sp>
      <p:sp>
        <p:nvSpPr>
          <p:cNvPr id="28" name="Marcador de posición de imagen 24">
            <a:extLst>
              <a:ext uri="{FF2B5EF4-FFF2-40B4-BE49-F238E27FC236}">
                <a16:creationId xmlns:a16="http://schemas.microsoft.com/office/drawing/2014/main" id="{A016E6E9-3EAE-DCBC-0FFD-70E9B7C05E8A}"/>
              </a:ext>
            </a:extLst>
          </p:cNvPr>
          <p:cNvSpPr>
            <a:spLocks noGrp="1"/>
          </p:cNvSpPr>
          <p:nvPr>
            <p:ph type="pic" sz="quarter" idx="68"/>
          </p:nvPr>
        </p:nvSpPr>
        <p:spPr>
          <a:xfrm>
            <a:off x="3371849" y="2997200"/>
            <a:ext cx="2544763" cy="2987675"/>
          </a:xfrm>
        </p:spPr>
        <p:txBody>
          <a:bodyPr>
            <a:noAutofit/>
          </a:bodyPr>
          <a:lstStyle>
            <a:lvl1pPr>
              <a:defRPr sz="100">
                <a:solidFill>
                  <a:schemeClr val="tx1"/>
                </a:solidFill>
              </a:defRPr>
            </a:lvl1pPr>
          </a:lstStyle>
          <a:p>
            <a:endParaRPr lang="es-ES"/>
          </a:p>
        </p:txBody>
      </p:sp>
      <p:sp>
        <p:nvSpPr>
          <p:cNvPr id="29" name="Marcador de texto 14">
            <a:extLst>
              <a:ext uri="{FF2B5EF4-FFF2-40B4-BE49-F238E27FC236}">
                <a16:creationId xmlns:a16="http://schemas.microsoft.com/office/drawing/2014/main" id="{91520CA3-F738-46D6-C45B-8B445077CAB3}"/>
              </a:ext>
            </a:extLst>
          </p:cNvPr>
          <p:cNvSpPr>
            <a:spLocks noGrp="1"/>
          </p:cNvSpPr>
          <p:nvPr>
            <p:ph type="body" sz="quarter" idx="69" hasCustomPrompt="1"/>
          </p:nvPr>
        </p:nvSpPr>
        <p:spPr>
          <a:xfrm>
            <a:off x="3610156" y="3291865"/>
            <a:ext cx="2055381" cy="461988"/>
          </a:xfrm>
        </p:spPr>
        <p:txBody>
          <a:bodyPr lIns="0" tIns="0" rIns="0" bIns="0">
            <a:noAutofit/>
          </a:bodyPr>
          <a:lstStyle>
            <a:lvl1pPr marL="0" indent="0" algn="l">
              <a:lnSpc>
                <a:spcPct val="100000"/>
              </a:lnSpc>
              <a:spcBef>
                <a:spcPts val="0"/>
              </a:spcBef>
              <a:buFont typeface="Arial" panose="020B0604020202020204" pitchFamily="34" charset="0"/>
              <a:buNone/>
              <a:defRPr sz="1300" b="0" i="0">
                <a:solidFill>
                  <a:schemeClr val="tx1"/>
                </a:solidFill>
                <a:latin typeface="Sole Repsol Display Medium" panose="020B0604020204020204" pitchFamily="34" charset="0"/>
                <a:cs typeface="Sole Repsol Display Medium"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Nombre </a:t>
            </a:r>
          </a:p>
          <a:p>
            <a:pPr lvl="0"/>
            <a:r>
              <a:rPr lang="es-ES"/>
              <a:t>Apellido Apellido</a:t>
            </a:r>
          </a:p>
        </p:txBody>
      </p:sp>
      <p:sp>
        <p:nvSpPr>
          <p:cNvPr id="30" name="Marcador de texto 14">
            <a:extLst>
              <a:ext uri="{FF2B5EF4-FFF2-40B4-BE49-F238E27FC236}">
                <a16:creationId xmlns:a16="http://schemas.microsoft.com/office/drawing/2014/main" id="{BD468633-D2ED-92C0-C403-A271D42FC398}"/>
              </a:ext>
            </a:extLst>
          </p:cNvPr>
          <p:cNvSpPr>
            <a:spLocks noGrp="1"/>
          </p:cNvSpPr>
          <p:nvPr>
            <p:ph type="body" sz="quarter" idx="70" hasCustomPrompt="1"/>
          </p:nvPr>
        </p:nvSpPr>
        <p:spPr>
          <a:xfrm>
            <a:off x="3594100" y="3871495"/>
            <a:ext cx="2070405" cy="458658"/>
          </a:xfrm>
        </p:spPr>
        <p:txBody>
          <a:bodyPr lIns="0" tIns="0" rIns="0" bIns="0">
            <a:noAutofit/>
          </a:bodyPr>
          <a:lstStyle>
            <a:lvl1pPr marL="0" indent="0" algn="l">
              <a:lnSpc>
                <a:spcPct val="110000"/>
              </a:lnSpc>
              <a:spcBef>
                <a:spcPts val="0"/>
              </a:spcBef>
              <a:buFont typeface="Arial" panose="020B0604020202020204" pitchFamily="34" charset="0"/>
              <a:buNone/>
              <a:defRPr sz="1100" b="0" i="0">
                <a:solidFill>
                  <a:schemeClr val="tx1"/>
                </a:solidFill>
                <a:latin typeface="Sole Repsol Text" panose="020B0503020204020204"/>
                <a:cs typeface="Sole Repsol Display Medium"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consectetuer</a:t>
            </a:r>
            <a:r>
              <a:rPr lang="es-ES"/>
              <a:t> </a:t>
            </a:r>
            <a:r>
              <a:rPr lang="es-ES" err="1"/>
              <a:t>adipiscing</a:t>
            </a:r>
            <a:r>
              <a:rPr lang="es-ES"/>
              <a:t> </a:t>
            </a:r>
            <a:r>
              <a:rPr lang="es-ES" err="1"/>
              <a:t>elit</a:t>
            </a:r>
            <a:r>
              <a:rPr lang="es-ES"/>
              <a:t>, sed </a:t>
            </a:r>
            <a:r>
              <a:rPr lang="es-ES" err="1"/>
              <a:t>diam</a:t>
            </a:r>
            <a:r>
              <a:rPr lang="es-ES"/>
              <a:t> </a:t>
            </a:r>
            <a:r>
              <a:rPr lang="es-ES" err="1"/>
              <a:t>nonummy</a:t>
            </a:r>
            <a:r>
              <a:rPr lang="es-ES"/>
              <a:t> </a:t>
            </a:r>
            <a:r>
              <a:rPr lang="es-ES" err="1"/>
              <a:t>nibh</a:t>
            </a:r>
            <a:r>
              <a:rPr lang="es-ES"/>
              <a:t>.</a:t>
            </a:r>
          </a:p>
        </p:txBody>
      </p:sp>
      <p:sp>
        <p:nvSpPr>
          <p:cNvPr id="31" name="Marcador de texto 14">
            <a:extLst>
              <a:ext uri="{FF2B5EF4-FFF2-40B4-BE49-F238E27FC236}">
                <a16:creationId xmlns:a16="http://schemas.microsoft.com/office/drawing/2014/main" id="{A2DAF406-8F02-EE35-E19A-7170118EE68D}"/>
              </a:ext>
            </a:extLst>
          </p:cNvPr>
          <p:cNvSpPr>
            <a:spLocks noGrp="1"/>
          </p:cNvSpPr>
          <p:nvPr>
            <p:ph type="body" sz="quarter" idx="71" hasCustomPrompt="1"/>
          </p:nvPr>
        </p:nvSpPr>
        <p:spPr>
          <a:xfrm>
            <a:off x="3585685" y="4555496"/>
            <a:ext cx="2078820" cy="1204036"/>
          </a:xfrm>
        </p:spPr>
        <p:txBody>
          <a:bodyPr lIns="0" tIns="0" rIns="0" bIns="0">
            <a:noAutofit/>
          </a:bodyPr>
          <a:lstStyle>
            <a:lvl1pPr marL="213750" indent="-213750">
              <a:lnSpc>
                <a:spcPct val="100000"/>
              </a:lnSpc>
              <a:spcBef>
                <a:spcPts val="0"/>
              </a:spcBef>
              <a:spcAft>
                <a:spcPts val="1000"/>
              </a:spcAft>
              <a:buSzPct val="80000"/>
              <a:buFont typeface="Arial" panose="020B0604020202020204" pitchFamily="34" charset="0"/>
              <a:buChar char="•"/>
              <a:defRPr sz="11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amet</a:t>
            </a:r>
            <a:endParaRPr lang="es-ES"/>
          </a:p>
          <a:p>
            <a:pPr lvl="0"/>
            <a:r>
              <a:rPr lang="es-ES" err="1"/>
              <a:t>Lorem</a:t>
            </a:r>
            <a:r>
              <a:rPr lang="es-ES"/>
              <a:t> </a:t>
            </a:r>
            <a:r>
              <a:rPr lang="es-ES" err="1"/>
              <a:t>ipsum</a:t>
            </a:r>
            <a:r>
              <a:rPr lang="es-ES"/>
              <a:t> dolor </a:t>
            </a:r>
            <a:r>
              <a:rPr lang="es-ES" err="1"/>
              <a:t>amet</a:t>
            </a:r>
            <a:endParaRPr lang="es-ES"/>
          </a:p>
          <a:p>
            <a:pPr lvl="0"/>
            <a:r>
              <a:rPr lang="es-ES" err="1"/>
              <a:t>Lorem</a:t>
            </a:r>
            <a:r>
              <a:rPr lang="es-ES"/>
              <a:t> </a:t>
            </a:r>
            <a:r>
              <a:rPr lang="es-ES" err="1"/>
              <a:t>ipsum</a:t>
            </a:r>
            <a:r>
              <a:rPr lang="es-ES"/>
              <a:t> dolor </a:t>
            </a:r>
            <a:r>
              <a:rPr lang="es-ES" err="1"/>
              <a:t>amet</a:t>
            </a:r>
            <a:endParaRPr lang="es-ES"/>
          </a:p>
        </p:txBody>
      </p:sp>
      <p:sp>
        <p:nvSpPr>
          <p:cNvPr id="32" name="Marcador de posición de imagen 37">
            <a:extLst>
              <a:ext uri="{FF2B5EF4-FFF2-40B4-BE49-F238E27FC236}">
                <a16:creationId xmlns:a16="http://schemas.microsoft.com/office/drawing/2014/main" id="{14B179CA-1419-7069-E976-276DD64CBF5C}"/>
              </a:ext>
            </a:extLst>
          </p:cNvPr>
          <p:cNvSpPr>
            <a:spLocks noGrp="1"/>
          </p:cNvSpPr>
          <p:nvPr>
            <p:ph type="pic" sz="quarter" idx="72"/>
          </p:nvPr>
        </p:nvSpPr>
        <p:spPr>
          <a:xfrm>
            <a:off x="3371987" y="1304925"/>
            <a:ext cx="2544625" cy="1692275"/>
          </a:xfrm>
          <a:prstGeom prst="round2SameRect">
            <a:avLst>
              <a:gd name="adj1" fmla="val 10146"/>
              <a:gd name="adj2" fmla="val 0"/>
            </a:avLst>
          </a:prstGeom>
        </p:spPr>
        <p:txBody>
          <a:bodyPr>
            <a:noAutofit/>
          </a:bodyPr>
          <a:lstStyle>
            <a:lvl1pPr marL="0" indent="0">
              <a:buNone/>
              <a:defRPr sz="800">
                <a:solidFill>
                  <a:schemeClr val="tx1"/>
                </a:solidFill>
              </a:defRPr>
            </a:lvl1pPr>
          </a:lstStyle>
          <a:p>
            <a:endParaRPr lang="es-ES"/>
          </a:p>
        </p:txBody>
      </p:sp>
      <p:sp>
        <p:nvSpPr>
          <p:cNvPr id="33" name="Marcador de posición de imagen 24">
            <a:extLst>
              <a:ext uri="{FF2B5EF4-FFF2-40B4-BE49-F238E27FC236}">
                <a16:creationId xmlns:a16="http://schemas.microsoft.com/office/drawing/2014/main" id="{09F360FA-5CE3-35D0-B5CD-2E5E663E9BBA}"/>
              </a:ext>
            </a:extLst>
          </p:cNvPr>
          <p:cNvSpPr>
            <a:spLocks noGrp="1"/>
          </p:cNvSpPr>
          <p:nvPr>
            <p:ph type="pic" sz="quarter" idx="73"/>
          </p:nvPr>
        </p:nvSpPr>
        <p:spPr>
          <a:xfrm>
            <a:off x="6323614" y="2997200"/>
            <a:ext cx="2501900" cy="2987675"/>
          </a:xfrm>
        </p:spPr>
        <p:txBody>
          <a:bodyPr>
            <a:noAutofit/>
          </a:bodyPr>
          <a:lstStyle>
            <a:lvl1pPr>
              <a:defRPr sz="100">
                <a:solidFill>
                  <a:schemeClr val="tx1"/>
                </a:solidFill>
              </a:defRPr>
            </a:lvl1pPr>
          </a:lstStyle>
          <a:p>
            <a:endParaRPr lang="es-ES"/>
          </a:p>
        </p:txBody>
      </p:sp>
      <p:sp>
        <p:nvSpPr>
          <p:cNvPr id="34" name="Marcador de texto 14">
            <a:extLst>
              <a:ext uri="{FF2B5EF4-FFF2-40B4-BE49-F238E27FC236}">
                <a16:creationId xmlns:a16="http://schemas.microsoft.com/office/drawing/2014/main" id="{AF7A5246-6614-21D1-765B-A5BAAF00943D}"/>
              </a:ext>
            </a:extLst>
          </p:cNvPr>
          <p:cNvSpPr>
            <a:spLocks noGrp="1"/>
          </p:cNvSpPr>
          <p:nvPr>
            <p:ph type="body" sz="quarter" idx="74" hasCustomPrompt="1"/>
          </p:nvPr>
        </p:nvSpPr>
        <p:spPr>
          <a:xfrm>
            <a:off x="6561920" y="3291865"/>
            <a:ext cx="2055381" cy="461988"/>
          </a:xfrm>
        </p:spPr>
        <p:txBody>
          <a:bodyPr lIns="0" tIns="0" rIns="0" bIns="0">
            <a:noAutofit/>
          </a:bodyPr>
          <a:lstStyle>
            <a:lvl1pPr marL="0" indent="0" algn="l">
              <a:lnSpc>
                <a:spcPct val="100000"/>
              </a:lnSpc>
              <a:spcBef>
                <a:spcPts val="0"/>
              </a:spcBef>
              <a:buFont typeface="Arial" panose="020B0604020202020204" pitchFamily="34" charset="0"/>
              <a:buNone/>
              <a:defRPr sz="1300" b="0" i="0">
                <a:solidFill>
                  <a:schemeClr val="tx1"/>
                </a:solidFill>
                <a:latin typeface="Sole Repsol Display Medium" panose="020B0604020204020204" pitchFamily="34" charset="0"/>
                <a:cs typeface="Sole Repsol Display Medium"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Nombre </a:t>
            </a:r>
          </a:p>
          <a:p>
            <a:pPr lvl="0"/>
            <a:r>
              <a:rPr lang="es-ES"/>
              <a:t>Apellido Apellido</a:t>
            </a:r>
          </a:p>
        </p:txBody>
      </p:sp>
      <p:sp>
        <p:nvSpPr>
          <p:cNvPr id="35" name="Marcador de texto 14">
            <a:extLst>
              <a:ext uri="{FF2B5EF4-FFF2-40B4-BE49-F238E27FC236}">
                <a16:creationId xmlns:a16="http://schemas.microsoft.com/office/drawing/2014/main" id="{17A6119A-04D1-E318-6929-5DCF5CBB0F42}"/>
              </a:ext>
            </a:extLst>
          </p:cNvPr>
          <p:cNvSpPr>
            <a:spLocks noGrp="1"/>
          </p:cNvSpPr>
          <p:nvPr>
            <p:ph type="body" sz="quarter" idx="75" hasCustomPrompt="1"/>
          </p:nvPr>
        </p:nvSpPr>
        <p:spPr>
          <a:xfrm>
            <a:off x="6545864" y="3871495"/>
            <a:ext cx="2070405" cy="458658"/>
          </a:xfrm>
        </p:spPr>
        <p:txBody>
          <a:bodyPr lIns="0" tIns="0" rIns="0" bIns="0">
            <a:noAutofit/>
          </a:bodyPr>
          <a:lstStyle>
            <a:lvl1pPr marL="0" indent="0" algn="l">
              <a:lnSpc>
                <a:spcPct val="110000"/>
              </a:lnSpc>
              <a:spcBef>
                <a:spcPts val="0"/>
              </a:spcBef>
              <a:buFont typeface="Arial" panose="020B0604020202020204" pitchFamily="34" charset="0"/>
              <a:buNone/>
              <a:defRPr sz="1100" b="0" i="0">
                <a:solidFill>
                  <a:schemeClr val="tx1"/>
                </a:solidFill>
                <a:latin typeface="Sole Repsol Text" panose="020B0503020204020204"/>
                <a:cs typeface="Sole Repsol Display Medium"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consectetuer</a:t>
            </a:r>
            <a:r>
              <a:rPr lang="es-ES"/>
              <a:t> </a:t>
            </a:r>
            <a:r>
              <a:rPr lang="es-ES" err="1"/>
              <a:t>adipiscing</a:t>
            </a:r>
            <a:r>
              <a:rPr lang="es-ES"/>
              <a:t> </a:t>
            </a:r>
            <a:r>
              <a:rPr lang="es-ES" err="1"/>
              <a:t>elit</a:t>
            </a:r>
            <a:r>
              <a:rPr lang="es-ES"/>
              <a:t>, sed </a:t>
            </a:r>
            <a:r>
              <a:rPr lang="es-ES" err="1"/>
              <a:t>diam</a:t>
            </a:r>
            <a:r>
              <a:rPr lang="es-ES"/>
              <a:t> </a:t>
            </a:r>
            <a:r>
              <a:rPr lang="es-ES" err="1"/>
              <a:t>nonummy</a:t>
            </a:r>
            <a:r>
              <a:rPr lang="es-ES"/>
              <a:t> </a:t>
            </a:r>
            <a:r>
              <a:rPr lang="es-ES" err="1"/>
              <a:t>nibh</a:t>
            </a:r>
            <a:r>
              <a:rPr lang="es-ES"/>
              <a:t>.</a:t>
            </a:r>
          </a:p>
        </p:txBody>
      </p:sp>
      <p:sp>
        <p:nvSpPr>
          <p:cNvPr id="36" name="Marcador de texto 14">
            <a:extLst>
              <a:ext uri="{FF2B5EF4-FFF2-40B4-BE49-F238E27FC236}">
                <a16:creationId xmlns:a16="http://schemas.microsoft.com/office/drawing/2014/main" id="{570BCEAA-9BE8-EB8E-836E-17C9EF521234}"/>
              </a:ext>
            </a:extLst>
          </p:cNvPr>
          <p:cNvSpPr>
            <a:spLocks noGrp="1"/>
          </p:cNvSpPr>
          <p:nvPr>
            <p:ph type="body" sz="quarter" idx="76" hasCustomPrompt="1"/>
          </p:nvPr>
        </p:nvSpPr>
        <p:spPr>
          <a:xfrm>
            <a:off x="6537449" y="4555496"/>
            <a:ext cx="2078820" cy="1204036"/>
          </a:xfrm>
        </p:spPr>
        <p:txBody>
          <a:bodyPr lIns="0" tIns="0" rIns="0" bIns="0">
            <a:noAutofit/>
          </a:bodyPr>
          <a:lstStyle>
            <a:lvl1pPr marL="213750" indent="-213750">
              <a:lnSpc>
                <a:spcPct val="100000"/>
              </a:lnSpc>
              <a:spcBef>
                <a:spcPts val="0"/>
              </a:spcBef>
              <a:spcAft>
                <a:spcPts val="1000"/>
              </a:spcAft>
              <a:buSzPct val="80000"/>
              <a:buFont typeface="Arial" panose="020B0604020202020204" pitchFamily="34" charset="0"/>
              <a:buChar char="•"/>
              <a:defRPr sz="11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amet</a:t>
            </a:r>
            <a:endParaRPr lang="es-ES"/>
          </a:p>
          <a:p>
            <a:pPr lvl="0"/>
            <a:r>
              <a:rPr lang="es-ES" err="1"/>
              <a:t>Lorem</a:t>
            </a:r>
            <a:r>
              <a:rPr lang="es-ES"/>
              <a:t> </a:t>
            </a:r>
            <a:r>
              <a:rPr lang="es-ES" err="1"/>
              <a:t>ipsum</a:t>
            </a:r>
            <a:r>
              <a:rPr lang="es-ES"/>
              <a:t> dolor </a:t>
            </a:r>
            <a:r>
              <a:rPr lang="es-ES" err="1"/>
              <a:t>amet</a:t>
            </a:r>
            <a:endParaRPr lang="es-ES"/>
          </a:p>
          <a:p>
            <a:pPr lvl="0"/>
            <a:r>
              <a:rPr lang="es-ES" err="1"/>
              <a:t>Lorem</a:t>
            </a:r>
            <a:r>
              <a:rPr lang="es-ES"/>
              <a:t> </a:t>
            </a:r>
            <a:r>
              <a:rPr lang="es-ES" err="1"/>
              <a:t>ipsum</a:t>
            </a:r>
            <a:r>
              <a:rPr lang="es-ES"/>
              <a:t> dolor </a:t>
            </a:r>
            <a:r>
              <a:rPr lang="es-ES" err="1"/>
              <a:t>amet</a:t>
            </a:r>
            <a:endParaRPr lang="es-ES"/>
          </a:p>
        </p:txBody>
      </p:sp>
      <p:sp>
        <p:nvSpPr>
          <p:cNvPr id="37" name="Marcador de posición de imagen 37">
            <a:extLst>
              <a:ext uri="{FF2B5EF4-FFF2-40B4-BE49-F238E27FC236}">
                <a16:creationId xmlns:a16="http://schemas.microsoft.com/office/drawing/2014/main" id="{4E3CB25C-0943-55EA-4255-DE789C60DA31}"/>
              </a:ext>
            </a:extLst>
          </p:cNvPr>
          <p:cNvSpPr>
            <a:spLocks noGrp="1"/>
          </p:cNvSpPr>
          <p:nvPr>
            <p:ph type="pic" sz="quarter" idx="77"/>
          </p:nvPr>
        </p:nvSpPr>
        <p:spPr>
          <a:xfrm>
            <a:off x="6323752" y="1304925"/>
            <a:ext cx="2501762" cy="1692275"/>
          </a:xfrm>
          <a:prstGeom prst="round2SameRect">
            <a:avLst>
              <a:gd name="adj1" fmla="val 10146"/>
              <a:gd name="adj2" fmla="val 0"/>
            </a:avLst>
          </a:prstGeom>
        </p:spPr>
        <p:txBody>
          <a:bodyPr>
            <a:noAutofit/>
          </a:bodyPr>
          <a:lstStyle>
            <a:lvl1pPr marL="0" indent="0">
              <a:buNone/>
              <a:defRPr sz="800">
                <a:solidFill>
                  <a:schemeClr val="tx1"/>
                </a:solidFill>
              </a:defRPr>
            </a:lvl1pPr>
          </a:lstStyle>
          <a:p>
            <a:endParaRPr lang="es-ES"/>
          </a:p>
        </p:txBody>
      </p:sp>
      <p:sp>
        <p:nvSpPr>
          <p:cNvPr id="38" name="Marcador de posición de imagen 24">
            <a:extLst>
              <a:ext uri="{FF2B5EF4-FFF2-40B4-BE49-F238E27FC236}">
                <a16:creationId xmlns:a16="http://schemas.microsoft.com/office/drawing/2014/main" id="{5A41B887-4EE2-B94D-3216-915FE1F3670C}"/>
              </a:ext>
            </a:extLst>
          </p:cNvPr>
          <p:cNvSpPr>
            <a:spLocks noGrp="1"/>
          </p:cNvSpPr>
          <p:nvPr>
            <p:ph type="pic" sz="quarter" idx="78"/>
          </p:nvPr>
        </p:nvSpPr>
        <p:spPr>
          <a:xfrm>
            <a:off x="9276640" y="2997200"/>
            <a:ext cx="2501900" cy="2987675"/>
          </a:xfrm>
        </p:spPr>
        <p:txBody>
          <a:bodyPr>
            <a:noAutofit/>
          </a:bodyPr>
          <a:lstStyle>
            <a:lvl1pPr>
              <a:defRPr sz="100">
                <a:solidFill>
                  <a:schemeClr val="tx1"/>
                </a:solidFill>
              </a:defRPr>
            </a:lvl1pPr>
          </a:lstStyle>
          <a:p>
            <a:endParaRPr lang="es-ES"/>
          </a:p>
        </p:txBody>
      </p:sp>
      <p:sp>
        <p:nvSpPr>
          <p:cNvPr id="39" name="Marcador de texto 14">
            <a:extLst>
              <a:ext uri="{FF2B5EF4-FFF2-40B4-BE49-F238E27FC236}">
                <a16:creationId xmlns:a16="http://schemas.microsoft.com/office/drawing/2014/main" id="{4BF80D2C-D0B6-66C6-ED51-B95DFDE0AE11}"/>
              </a:ext>
            </a:extLst>
          </p:cNvPr>
          <p:cNvSpPr>
            <a:spLocks noGrp="1"/>
          </p:cNvSpPr>
          <p:nvPr>
            <p:ph type="body" sz="quarter" idx="79" hasCustomPrompt="1"/>
          </p:nvPr>
        </p:nvSpPr>
        <p:spPr>
          <a:xfrm>
            <a:off x="9514946" y="3291865"/>
            <a:ext cx="2055381" cy="461988"/>
          </a:xfrm>
        </p:spPr>
        <p:txBody>
          <a:bodyPr lIns="0" tIns="0" rIns="0" bIns="0">
            <a:noAutofit/>
          </a:bodyPr>
          <a:lstStyle>
            <a:lvl1pPr marL="0" indent="0" algn="l">
              <a:lnSpc>
                <a:spcPct val="100000"/>
              </a:lnSpc>
              <a:spcBef>
                <a:spcPts val="0"/>
              </a:spcBef>
              <a:buFont typeface="Arial" panose="020B0604020202020204" pitchFamily="34" charset="0"/>
              <a:buNone/>
              <a:defRPr sz="1300" b="0" i="0">
                <a:solidFill>
                  <a:schemeClr val="tx1"/>
                </a:solidFill>
                <a:latin typeface="Sole Repsol Display Medium" panose="020B0604020204020204" pitchFamily="34" charset="0"/>
                <a:cs typeface="Sole Repsol Display Medium"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Nombre </a:t>
            </a:r>
          </a:p>
          <a:p>
            <a:pPr lvl="0"/>
            <a:r>
              <a:rPr lang="es-ES"/>
              <a:t>Apellido Apellido</a:t>
            </a:r>
          </a:p>
        </p:txBody>
      </p:sp>
      <p:sp>
        <p:nvSpPr>
          <p:cNvPr id="40" name="Marcador de texto 14">
            <a:extLst>
              <a:ext uri="{FF2B5EF4-FFF2-40B4-BE49-F238E27FC236}">
                <a16:creationId xmlns:a16="http://schemas.microsoft.com/office/drawing/2014/main" id="{66325A7A-0986-F9E4-680B-A4156441778C}"/>
              </a:ext>
            </a:extLst>
          </p:cNvPr>
          <p:cNvSpPr>
            <a:spLocks noGrp="1"/>
          </p:cNvSpPr>
          <p:nvPr>
            <p:ph type="body" sz="quarter" idx="80" hasCustomPrompt="1"/>
          </p:nvPr>
        </p:nvSpPr>
        <p:spPr>
          <a:xfrm>
            <a:off x="9498890" y="3871495"/>
            <a:ext cx="2070405" cy="458658"/>
          </a:xfrm>
        </p:spPr>
        <p:txBody>
          <a:bodyPr lIns="0" tIns="0" rIns="0" bIns="0">
            <a:noAutofit/>
          </a:bodyPr>
          <a:lstStyle>
            <a:lvl1pPr marL="0" indent="0" algn="l">
              <a:lnSpc>
                <a:spcPct val="110000"/>
              </a:lnSpc>
              <a:spcBef>
                <a:spcPts val="0"/>
              </a:spcBef>
              <a:buFont typeface="Arial" panose="020B0604020202020204" pitchFamily="34" charset="0"/>
              <a:buNone/>
              <a:defRPr sz="1100" b="0" i="0">
                <a:solidFill>
                  <a:schemeClr val="tx1"/>
                </a:solidFill>
                <a:latin typeface="Sole Repsol Text" panose="020B0503020204020204"/>
                <a:cs typeface="Sole Repsol Display Medium"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consectetuer</a:t>
            </a:r>
            <a:r>
              <a:rPr lang="es-ES"/>
              <a:t> </a:t>
            </a:r>
            <a:r>
              <a:rPr lang="es-ES" err="1"/>
              <a:t>adipiscing</a:t>
            </a:r>
            <a:r>
              <a:rPr lang="es-ES"/>
              <a:t> </a:t>
            </a:r>
            <a:r>
              <a:rPr lang="es-ES" err="1"/>
              <a:t>elit</a:t>
            </a:r>
            <a:r>
              <a:rPr lang="es-ES"/>
              <a:t>, sed </a:t>
            </a:r>
            <a:r>
              <a:rPr lang="es-ES" err="1"/>
              <a:t>diam</a:t>
            </a:r>
            <a:r>
              <a:rPr lang="es-ES"/>
              <a:t> </a:t>
            </a:r>
            <a:r>
              <a:rPr lang="es-ES" err="1"/>
              <a:t>nonummy</a:t>
            </a:r>
            <a:r>
              <a:rPr lang="es-ES"/>
              <a:t> </a:t>
            </a:r>
            <a:r>
              <a:rPr lang="es-ES" err="1"/>
              <a:t>nibh</a:t>
            </a:r>
            <a:r>
              <a:rPr lang="es-ES"/>
              <a:t>.</a:t>
            </a:r>
          </a:p>
        </p:txBody>
      </p:sp>
      <p:sp>
        <p:nvSpPr>
          <p:cNvPr id="41" name="Marcador de texto 14">
            <a:extLst>
              <a:ext uri="{FF2B5EF4-FFF2-40B4-BE49-F238E27FC236}">
                <a16:creationId xmlns:a16="http://schemas.microsoft.com/office/drawing/2014/main" id="{545DC4C4-9E4D-2A5E-2531-791E5FBF24BF}"/>
              </a:ext>
            </a:extLst>
          </p:cNvPr>
          <p:cNvSpPr>
            <a:spLocks noGrp="1"/>
          </p:cNvSpPr>
          <p:nvPr>
            <p:ph type="body" sz="quarter" idx="81" hasCustomPrompt="1"/>
          </p:nvPr>
        </p:nvSpPr>
        <p:spPr>
          <a:xfrm>
            <a:off x="9490475" y="4555496"/>
            <a:ext cx="2078820" cy="1204036"/>
          </a:xfrm>
        </p:spPr>
        <p:txBody>
          <a:bodyPr lIns="0" tIns="0" rIns="0" bIns="0">
            <a:noAutofit/>
          </a:bodyPr>
          <a:lstStyle>
            <a:lvl1pPr marL="213750" indent="-213750">
              <a:lnSpc>
                <a:spcPct val="100000"/>
              </a:lnSpc>
              <a:spcBef>
                <a:spcPts val="0"/>
              </a:spcBef>
              <a:spcAft>
                <a:spcPts val="1000"/>
              </a:spcAft>
              <a:buSzPct val="80000"/>
              <a:buFont typeface="Arial" panose="020B0604020202020204" pitchFamily="34" charset="0"/>
              <a:buChar char="•"/>
              <a:defRPr sz="11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amet</a:t>
            </a:r>
            <a:endParaRPr lang="es-ES"/>
          </a:p>
          <a:p>
            <a:pPr lvl="0"/>
            <a:r>
              <a:rPr lang="es-ES" err="1"/>
              <a:t>Lorem</a:t>
            </a:r>
            <a:r>
              <a:rPr lang="es-ES"/>
              <a:t> </a:t>
            </a:r>
            <a:r>
              <a:rPr lang="es-ES" err="1"/>
              <a:t>ipsum</a:t>
            </a:r>
            <a:r>
              <a:rPr lang="es-ES"/>
              <a:t> dolor </a:t>
            </a:r>
            <a:r>
              <a:rPr lang="es-ES" err="1"/>
              <a:t>amet</a:t>
            </a:r>
            <a:endParaRPr lang="es-ES"/>
          </a:p>
          <a:p>
            <a:pPr lvl="0"/>
            <a:r>
              <a:rPr lang="es-ES" err="1"/>
              <a:t>Lorem</a:t>
            </a:r>
            <a:r>
              <a:rPr lang="es-ES"/>
              <a:t> </a:t>
            </a:r>
            <a:r>
              <a:rPr lang="es-ES" err="1"/>
              <a:t>ipsum</a:t>
            </a:r>
            <a:r>
              <a:rPr lang="es-ES"/>
              <a:t> dolor </a:t>
            </a:r>
            <a:r>
              <a:rPr lang="es-ES" err="1"/>
              <a:t>amet</a:t>
            </a:r>
            <a:endParaRPr lang="es-ES"/>
          </a:p>
        </p:txBody>
      </p:sp>
      <p:sp>
        <p:nvSpPr>
          <p:cNvPr id="42" name="Marcador de posición de imagen 37">
            <a:extLst>
              <a:ext uri="{FF2B5EF4-FFF2-40B4-BE49-F238E27FC236}">
                <a16:creationId xmlns:a16="http://schemas.microsoft.com/office/drawing/2014/main" id="{71D77F72-5C7E-B308-49E7-0883F4943946}"/>
              </a:ext>
            </a:extLst>
          </p:cNvPr>
          <p:cNvSpPr>
            <a:spLocks noGrp="1"/>
          </p:cNvSpPr>
          <p:nvPr>
            <p:ph type="pic" sz="quarter" idx="82"/>
          </p:nvPr>
        </p:nvSpPr>
        <p:spPr>
          <a:xfrm>
            <a:off x="9276778" y="1304925"/>
            <a:ext cx="2501762" cy="1692275"/>
          </a:xfrm>
          <a:prstGeom prst="round2SameRect">
            <a:avLst>
              <a:gd name="adj1" fmla="val 10146"/>
              <a:gd name="adj2" fmla="val 0"/>
            </a:avLst>
          </a:prstGeom>
        </p:spPr>
        <p:txBody>
          <a:bodyPr>
            <a:noAutofit/>
          </a:bodyPr>
          <a:lstStyle>
            <a:lvl1pPr marL="0" indent="0">
              <a:buNone/>
              <a:defRPr sz="800">
                <a:solidFill>
                  <a:schemeClr val="tx1"/>
                </a:solidFill>
              </a:defRPr>
            </a:lvl1pPr>
          </a:lstStyle>
          <a:p>
            <a:endParaRPr lang="es-ES"/>
          </a:p>
        </p:txBody>
      </p:sp>
      <p:sp>
        <p:nvSpPr>
          <p:cNvPr id="3" name="Marcador de pie de página 4">
            <a:extLst>
              <a:ext uri="{FF2B5EF4-FFF2-40B4-BE49-F238E27FC236}">
                <a16:creationId xmlns:a16="http://schemas.microsoft.com/office/drawing/2014/main" id="{D58C5438-7114-6A45-6D3C-9FC7D2596E68}"/>
              </a:ext>
            </a:extLst>
          </p:cNvPr>
          <p:cNvSpPr>
            <a:spLocks noGrp="1"/>
          </p:cNvSpPr>
          <p:nvPr>
            <p:ph type="ftr" sz="quarter" idx="3"/>
          </p:nvPr>
        </p:nvSpPr>
        <p:spPr>
          <a:xfrm>
            <a:off x="7767452" y="6495226"/>
            <a:ext cx="4114800" cy="238125"/>
          </a:xfrm>
          <a:prstGeom prst="rect">
            <a:avLst/>
          </a:prstGeom>
        </p:spPr>
        <p:txBody>
          <a:bodyPr vert="horz" lIns="91440" tIns="45720" rIns="91440" bIns="45720" rtlCol="0" anchor="ctr"/>
          <a:lstStyle>
            <a:lvl1pPr algn="r">
              <a:defRPr sz="800" b="0" i="0">
                <a:solidFill>
                  <a:schemeClr val="tx1"/>
                </a:solidFill>
                <a:latin typeface="Sole Repsol Text" panose="020B0503020204020204" pitchFamily="34" charset="0"/>
                <a:cs typeface="Sole Repsol Text" panose="020B0503020204020204" pitchFamily="34" charset="0"/>
              </a:defRPr>
            </a:lvl1pPr>
          </a:lstStyle>
          <a:p>
            <a:r>
              <a:rPr lang="es-ES"/>
              <a:t>© Repsol, SA (Madrid, 2024). Todos los derechos reservados.</a:t>
            </a:r>
          </a:p>
        </p:txBody>
      </p:sp>
    </p:spTree>
    <p:extLst>
      <p:ext uri="{BB962C8B-B14F-4D97-AF65-F5344CB8AC3E}">
        <p14:creationId xmlns:p14="http://schemas.microsoft.com/office/powerpoint/2010/main" val="13727258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res gráficas sencillas">
    <p:spTree>
      <p:nvGrpSpPr>
        <p:cNvPr id="1" name=""/>
        <p:cNvGrpSpPr/>
        <p:nvPr/>
      </p:nvGrpSpPr>
      <p:grpSpPr>
        <a:xfrm>
          <a:off x="0" y="0"/>
          <a:ext cx="0" cy="0"/>
          <a:chOff x="0" y="0"/>
          <a:chExt cx="0" cy="0"/>
        </a:xfrm>
      </p:grpSpPr>
      <p:sp>
        <p:nvSpPr>
          <p:cNvPr id="2" name="Marcador de texto 5">
            <a:extLst>
              <a:ext uri="{FF2B5EF4-FFF2-40B4-BE49-F238E27FC236}">
                <a16:creationId xmlns:a16="http://schemas.microsoft.com/office/drawing/2014/main" id="{8214D4B3-672E-36D9-018F-ECEB44D63249}"/>
              </a:ext>
            </a:extLst>
          </p:cNvPr>
          <p:cNvSpPr>
            <a:spLocks noGrp="1"/>
          </p:cNvSpPr>
          <p:nvPr>
            <p:ph type="body" sz="quarter" idx="15" hasCustomPrompt="1"/>
          </p:nvPr>
        </p:nvSpPr>
        <p:spPr>
          <a:xfrm>
            <a:off x="415245" y="416838"/>
            <a:ext cx="5464855" cy="468085"/>
          </a:xfrm>
        </p:spPr>
        <p:txBody>
          <a:bodyPr lIns="0" tIns="0" rIns="0" bIns="0">
            <a:noAutofit/>
          </a:bodyPr>
          <a:lstStyle>
            <a:lvl1pPr marL="0" indent="0" algn="l">
              <a:buNone/>
              <a:defRPr sz="28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Tres gráficas sencillas</a:t>
            </a:r>
          </a:p>
        </p:txBody>
      </p:sp>
      <p:sp>
        <p:nvSpPr>
          <p:cNvPr id="4" name="Marcador de texto 14">
            <a:extLst>
              <a:ext uri="{FF2B5EF4-FFF2-40B4-BE49-F238E27FC236}">
                <a16:creationId xmlns:a16="http://schemas.microsoft.com/office/drawing/2014/main" id="{00BA029F-65F4-DEE0-AB39-7A0A00EFF044}"/>
              </a:ext>
            </a:extLst>
          </p:cNvPr>
          <p:cNvSpPr>
            <a:spLocks noGrp="1"/>
          </p:cNvSpPr>
          <p:nvPr>
            <p:ph type="body" sz="quarter" idx="41" hasCustomPrompt="1"/>
          </p:nvPr>
        </p:nvSpPr>
        <p:spPr>
          <a:xfrm>
            <a:off x="413430" y="2042067"/>
            <a:ext cx="2118633" cy="500944"/>
          </a:xfrm>
        </p:spPr>
        <p:txBody>
          <a:bodyPr lIns="0" tIns="0" rIns="0" bIns="0">
            <a:noAutofit/>
          </a:bodyPr>
          <a:lstStyle>
            <a:lvl1pPr marL="0" indent="0">
              <a:lnSpc>
                <a:spcPct val="100000"/>
              </a:lnSpc>
              <a:buFont typeface="Arial" panose="020B0604020202020204" pitchFamily="34" charset="0"/>
              <a:buNone/>
              <a:defRPr sz="12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Descripción detallada de la                gráfica en dos líneas.</a:t>
            </a:r>
          </a:p>
        </p:txBody>
      </p:sp>
      <p:sp>
        <p:nvSpPr>
          <p:cNvPr id="5" name="Marcador de texto 14">
            <a:extLst>
              <a:ext uri="{FF2B5EF4-FFF2-40B4-BE49-F238E27FC236}">
                <a16:creationId xmlns:a16="http://schemas.microsoft.com/office/drawing/2014/main" id="{95C4C56F-505B-03E3-4359-6B3D58D5C23F}"/>
              </a:ext>
            </a:extLst>
          </p:cNvPr>
          <p:cNvSpPr>
            <a:spLocks noGrp="1"/>
          </p:cNvSpPr>
          <p:nvPr>
            <p:ph type="body" sz="quarter" idx="46" hasCustomPrompt="1"/>
          </p:nvPr>
        </p:nvSpPr>
        <p:spPr>
          <a:xfrm>
            <a:off x="413430" y="1743548"/>
            <a:ext cx="2118633" cy="220412"/>
          </a:xfrm>
        </p:spPr>
        <p:txBody>
          <a:bodyPr lIns="0" tIns="0" rIns="0" bIns="0">
            <a:noAutofit/>
          </a:bodyPr>
          <a:lstStyle>
            <a:lvl1pPr marL="0" indent="0">
              <a:lnSpc>
                <a:spcPct val="100000"/>
              </a:lnSpc>
              <a:buFont typeface="Arial" panose="020B0604020202020204" pitchFamily="34" charset="0"/>
              <a:buNone/>
              <a:defRPr sz="1300" b="0" i="0">
                <a:solidFill>
                  <a:schemeClr val="tx1"/>
                </a:solidFill>
                <a:latin typeface="Sole Repsol Display Medium" panose="020B0604020204020204" pitchFamily="34" charset="0"/>
                <a:cs typeface="Sole Repsol Display Medium"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Título de la gráfica 1</a:t>
            </a:r>
          </a:p>
        </p:txBody>
      </p:sp>
      <p:sp>
        <p:nvSpPr>
          <p:cNvPr id="6" name="Marcador de texto 14">
            <a:extLst>
              <a:ext uri="{FF2B5EF4-FFF2-40B4-BE49-F238E27FC236}">
                <a16:creationId xmlns:a16="http://schemas.microsoft.com/office/drawing/2014/main" id="{DDCA2FBB-D80F-3473-9937-AF8920D33BEF}"/>
              </a:ext>
            </a:extLst>
          </p:cNvPr>
          <p:cNvSpPr>
            <a:spLocks noGrp="1"/>
          </p:cNvSpPr>
          <p:nvPr>
            <p:ph type="body" sz="quarter" idx="47" hasCustomPrompt="1"/>
          </p:nvPr>
        </p:nvSpPr>
        <p:spPr>
          <a:xfrm>
            <a:off x="4631094" y="2042067"/>
            <a:ext cx="2118633" cy="500944"/>
          </a:xfrm>
        </p:spPr>
        <p:txBody>
          <a:bodyPr lIns="0" tIns="0" rIns="0" bIns="0">
            <a:noAutofit/>
          </a:bodyPr>
          <a:lstStyle>
            <a:lvl1pPr marL="0" indent="0">
              <a:lnSpc>
                <a:spcPct val="100000"/>
              </a:lnSpc>
              <a:buFont typeface="Arial" panose="020B0604020202020204" pitchFamily="34" charset="0"/>
              <a:buNone/>
              <a:defRPr sz="12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Descripción detallada de la                gráfica en dos líneas.</a:t>
            </a:r>
          </a:p>
        </p:txBody>
      </p:sp>
      <p:sp>
        <p:nvSpPr>
          <p:cNvPr id="7" name="Marcador de texto 14">
            <a:extLst>
              <a:ext uri="{FF2B5EF4-FFF2-40B4-BE49-F238E27FC236}">
                <a16:creationId xmlns:a16="http://schemas.microsoft.com/office/drawing/2014/main" id="{40344902-C4CD-5875-F1A2-4214706230D7}"/>
              </a:ext>
            </a:extLst>
          </p:cNvPr>
          <p:cNvSpPr>
            <a:spLocks noGrp="1"/>
          </p:cNvSpPr>
          <p:nvPr>
            <p:ph type="body" sz="quarter" idx="48" hasCustomPrompt="1"/>
          </p:nvPr>
        </p:nvSpPr>
        <p:spPr>
          <a:xfrm>
            <a:off x="4631094" y="1743548"/>
            <a:ext cx="2118633" cy="220412"/>
          </a:xfrm>
        </p:spPr>
        <p:txBody>
          <a:bodyPr lIns="0" tIns="0" rIns="0" bIns="0">
            <a:noAutofit/>
          </a:bodyPr>
          <a:lstStyle>
            <a:lvl1pPr marL="0" indent="0">
              <a:lnSpc>
                <a:spcPct val="100000"/>
              </a:lnSpc>
              <a:buFont typeface="Arial" panose="020B0604020202020204" pitchFamily="34" charset="0"/>
              <a:buNone/>
              <a:defRPr sz="1300" b="0" i="0">
                <a:solidFill>
                  <a:schemeClr val="tx1"/>
                </a:solidFill>
                <a:latin typeface="Sole Repsol Display Medium" panose="020B0604020204020204" pitchFamily="34" charset="0"/>
                <a:cs typeface="Sole Repsol Display Medium"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Título de la gráfica 2</a:t>
            </a:r>
          </a:p>
        </p:txBody>
      </p:sp>
      <p:sp>
        <p:nvSpPr>
          <p:cNvPr id="8" name="Marcador de texto 14">
            <a:extLst>
              <a:ext uri="{FF2B5EF4-FFF2-40B4-BE49-F238E27FC236}">
                <a16:creationId xmlns:a16="http://schemas.microsoft.com/office/drawing/2014/main" id="{3B291B76-8395-88E1-4910-083A6883E7D9}"/>
              </a:ext>
            </a:extLst>
          </p:cNvPr>
          <p:cNvSpPr>
            <a:spLocks noGrp="1"/>
          </p:cNvSpPr>
          <p:nvPr>
            <p:ph type="body" sz="quarter" idx="49" hasCustomPrompt="1"/>
          </p:nvPr>
        </p:nvSpPr>
        <p:spPr>
          <a:xfrm>
            <a:off x="8844486" y="2042067"/>
            <a:ext cx="2118633" cy="500944"/>
          </a:xfrm>
        </p:spPr>
        <p:txBody>
          <a:bodyPr lIns="0" tIns="0" rIns="0" bIns="0">
            <a:noAutofit/>
          </a:bodyPr>
          <a:lstStyle>
            <a:lvl1pPr marL="0" indent="0">
              <a:lnSpc>
                <a:spcPct val="100000"/>
              </a:lnSpc>
              <a:buFont typeface="Arial" panose="020B0604020202020204" pitchFamily="34" charset="0"/>
              <a:buNone/>
              <a:defRPr sz="12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Descripción detallada de la                gráfica en dos líneas.</a:t>
            </a:r>
          </a:p>
        </p:txBody>
      </p:sp>
      <p:sp>
        <p:nvSpPr>
          <p:cNvPr id="9" name="Marcador de texto 14">
            <a:extLst>
              <a:ext uri="{FF2B5EF4-FFF2-40B4-BE49-F238E27FC236}">
                <a16:creationId xmlns:a16="http://schemas.microsoft.com/office/drawing/2014/main" id="{7A3355A9-2645-9891-FC1D-535E289ACBC0}"/>
              </a:ext>
            </a:extLst>
          </p:cNvPr>
          <p:cNvSpPr>
            <a:spLocks noGrp="1"/>
          </p:cNvSpPr>
          <p:nvPr>
            <p:ph type="body" sz="quarter" idx="50" hasCustomPrompt="1"/>
          </p:nvPr>
        </p:nvSpPr>
        <p:spPr>
          <a:xfrm>
            <a:off x="8844486" y="1743548"/>
            <a:ext cx="2118633" cy="220412"/>
          </a:xfrm>
        </p:spPr>
        <p:txBody>
          <a:bodyPr lIns="0" tIns="0" rIns="0" bIns="0">
            <a:noAutofit/>
          </a:bodyPr>
          <a:lstStyle>
            <a:lvl1pPr marL="0" indent="0">
              <a:lnSpc>
                <a:spcPct val="100000"/>
              </a:lnSpc>
              <a:buFont typeface="Arial" panose="020B0604020202020204" pitchFamily="34" charset="0"/>
              <a:buNone/>
              <a:defRPr sz="1300" b="0" i="0">
                <a:solidFill>
                  <a:schemeClr val="tx1"/>
                </a:solidFill>
                <a:latin typeface="Sole Repsol Display Medium" panose="020B0604020204020204" pitchFamily="34" charset="0"/>
                <a:cs typeface="Sole Repsol Display Medium"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Título de la gráfica 3</a:t>
            </a:r>
          </a:p>
        </p:txBody>
      </p:sp>
      <p:sp>
        <p:nvSpPr>
          <p:cNvPr id="38" name="Marcador de texto 5">
            <a:extLst>
              <a:ext uri="{FF2B5EF4-FFF2-40B4-BE49-F238E27FC236}">
                <a16:creationId xmlns:a16="http://schemas.microsoft.com/office/drawing/2014/main" id="{2FDECE32-BA29-E4BE-A5CA-9C7ECACE4AB5}"/>
              </a:ext>
            </a:extLst>
          </p:cNvPr>
          <p:cNvSpPr>
            <a:spLocks noGrp="1"/>
          </p:cNvSpPr>
          <p:nvPr>
            <p:ph type="body" sz="quarter" idx="16" hasCustomPrompt="1"/>
          </p:nvPr>
        </p:nvSpPr>
        <p:spPr>
          <a:xfrm>
            <a:off x="407988" y="884923"/>
            <a:ext cx="5472112" cy="226377"/>
          </a:xfrm>
        </p:spPr>
        <p:txBody>
          <a:bodyPr lIns="0" tIns="0" rIns="0" bIns="0">
            <a:noAutofit/>
          </a:bodyPr>
          <a:lstStyle>
            <a:lvl1pPr marL="0" indent="0" algn="l">
              <a:buNone/>
              <a:defRPr sz="1600" b="0" i="0">
                <a:solidFill>
                  <a:schemeClr val="accent6"/>
                </a:solidFill>
                <a:latin typeface="Sole Repsol Display" panose="020B0604020204020204" pitchFamily="34" charset="0"/>
                <a:cs typeface="Sole Repsol Display"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Subtítulo</a:t>
            </a:r>
          </a:p>
        </p:txBody>
      </p:sp>
      <p:graphicFrame>
        <p:nvGraphicFramePr>
          <p:cNvPr id="3" name="Gráfico 2">
            <a:extLst>
              <a:ext uri="{FF2B5EF4-FFF2-40B4-BE49-F238E27FC236}">
                <a16:creationId xmlns:a16="http://schemas.microsoft.com/office/drawing/2014/main" id="{18BD420F-A532-BFAD-93B6-694D8B0B92C6}"/>
              </a:ext>
            </a:extLst>
          </p:cNvPr>
          <p:cNvGraphicFramePr/>
          <p:nvPr userDrawn="1">
            <p:extLst>
              <p:ext uri="{D42A27DB-BD31-4B8C-83A1-F6EECF244321}">
                <p14:modId xmlns:p14="http://schemas.microsoft.com/office/powerpoint/2010/main" val="988596454"/>
              </p:ext>
            </p:extLst>
          </p:nvPr>
        </p:nvGraphicFramePr>
        <p:xfrm>
          <a:off x="404062" y="2553027"/>
          <a:ext cx="3238673" cy="257655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Gráfico 9">
            <a:extLst>
              <a:ext uri="{FF2B5EF4-FFF2-40B4-BE49-F238E27FC236}">
                <a16:creationId xmlns:a16="http://schemas.microsoft.com/office/drawing/2014/main" id="{A511C7EB-BEF7-610C-66F7-DA8DB15E0D15}"/>
              </a:ext>
            </a:extLst>
          </p:cNvPr>
          <p:cNvGraphicFramePr/>
          <p:nvPr userDrawn="1">
            <p:extLst>
              <p:ext uri="{D42A27DB-BD31-4B8C-83A1-F6EECF244321}">
                <p14:modId xmlns:p14="http://schemas.microsoft.com/office/powerpoint/2010/main" val="2747216064"/>
              </p:ext>
            </p:extLst>
          </p:nvPr>
        </p:nvGraphicFramePr>
        <p:xfrm>
          <a:off x="4627612" y="2553027"/>
          <a:ext cx="3238673" cy="257655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Gráfico 10">
            <a:extLst>
              <a:ext uri="{FF2B5EF4-FFF2-40B4-BE49-F238E27FC236}">
                <a16:creationId xmlns:a16="http://schemas.microsoft.com/office/drawing/2014/main" id="{5DE263A5-B97E-38B9-4987-2441B87EBA1B}"/>
              </a:ext>
            </a:extLst>
          </p:cNvPr>
          <p:cNvGraphicFramePr/>
          <p:nvPr userDrawn="1">
            <p:extLst>
              <p:ext uri="{D42A27DB-BD31-4B8C-83A1-F6EECF244321}">
                <p14:modId xmlns:p14="http://schemas.microsoft.com/office/powerpoint/2010/main" val="1377773141"/>
              </p:ext>
            </p:extLst>
          </p:nvPr>
        </p:nvGraphicFramePr>
        <p:xfrm>
          <a:off x="8828265" y="3289916"/>
          <a:ext cx="3238673" cy="1771328"/>
        </p:xfrm>
        <a:graphic>
          <a:graphicData uri="http://schemas.openxmlformats.org/drawingml/2006/chart">
            <c:chart xmlns:c="http://schemas.openxmlformats.org/drawingml/2006/chart" xmlns:r="http://schemas.openxmlformats.org/officeDocument/2006/relationships" r:id="rId4"/>
          </a:graphicData>
        </a:graphic>
      </p:graphicFrame>
      <p:sp>
        <p:nvSpPr>
          <p:cNvPr id="12" name="CuadroTexto 11">
            <a:extLst>
              <a:ext uri="{FF2B5EF4-FFF2-40B4-BE49-F238E27FC236}">
                <a16:creationId xmlns:a16="http://schemas.microsoft.com/office/drawing/2014/main" id="{8ADB879A-8E6C-8C1F-F931-467FC577AD57}"/>
              </a:ext>
            </a:extLst>
          </p:cNvPr>
          <p:cNvSpPr txBox="1"/>
          <p:nvPr userDrawn="1"/>
        </p:nvSpPr>
        <p:spPr>
          <a:xfrm>
            <a:off x="641025" y="4961322"/>
            <a:ext cx="1079142" cy="261610"/>
          </a:xfrm>
          <a:prstGeom prst="rect">
            <a:avLst/>
          </a:prstGeom>
          <a:noFill/>
        </p:spPr>
        <p:txBody>
          <a:bodyPr wrap="none" rtlCol="0">
            <a:spAutoFit/>
          </a:bodyPr>
          <a:lstStyle/>
          <a:p>
            <a:pPr algn="ctr"/>
            <a:r>
              <a:rPr lang="es-ES" sz="1100" b="1" i="0" err="1">
                <a:solidFill>
                  <a:schemeClr val="tx1"/>
                </a:solidFill>
                <a:latin typeface="Sole Repsol Text" panose="020B0503020204020204" pitchFamily="34" charset="0"/>
                <a:cs typeface="Sole Repsol Text" panose="020B0503020204020204" pitchFamily="34" charset="0"/>
              </a:rPr>
              <a:t>Lorem</a:t>
            </a:r>
            <a:r>
              <a:rPr lang="es-ES" sz="1100" b="1" i="0">
                <a:solidFill>
                  <a:schemeClr val="tx1"/>
                </a:solidFill>
                <a:latin typeface="Sole Repsol Text" panose="020B0503020204020204" pitchFamily="34" charset="0"/>
                <a:cs typeface="Sole Repsol Text" panose="020B0503020204020204" pitchFamily="34" charset="0"/>
              </a:rPr>
              <a:t> </a:t>
            </a:r>
            <a:r>
              <a:rPr lang="es-ES" sz="1100" b="1" i="0" err="1">
                <a:solidFill>
                  <a:schemeClr val="tx1"/>
                </a:solidFill>
                <a:latin typeface="Sole Repsol Text" panose="020B0503020204020204" pitchFamily="34" charset="0"/>
                <a:cs typeface="Sole Repsol Text" panose="020B0503020204020204" pitchFamily="34" charset="0"/>
              </a:rPr>
              <a:t>Ipsum</a:t>
            </a:r>
            <a:endParaRPr lang="es-ES" sz="1100" b="1" i="0">
              <a:solidFill>
                <a:schemeClr val="tx1"/>
              </a:solidFill>
              <a:latin typeface="Sole Repsol Text" panose="020B0503020204020204" pitchFamily="34" charset="0"/>
              <a:cs typeface="Sole Repsol Text" panose="020B0503020204020204" pitchFamily="34" charset="0"/>
            </a:endParaRPr>
          </a:p>
        </p:txBody>
      </p:sp>
      <p:sp>
        <p:nvSpPr>
          <p:cNvPr id="13" name="CuadroTexto 12">
            <a:extLst>
              <a:ext uri="{FF2B5EF4-FFF2-40B4-BE49-F238E27FC236}">
                <a16:creationId xmlns:a16="http://schemas.microsoft.com/office/drawing/2014/main" id="{3D30A73F-10D9-4AD3-6415-C395150E4717}"/>
              </a:ext>
            </a:extLst>
          </p:cNvPr>
          <p:cNvSpPr txBox="1"/>
          <p:nvPr userDrawn="1"/>
        </p:nvSpPr>
        <p:spPr>
          <a:xfrm>
            <a:off x="2058042" y="4961322"/>
            <a:ext cx="1079142" cy="261610"/>
          </a:xfrm>
          <a:prstGeom prst="rect">
            <a:avLst/>
          </a:prstGeom>
          <a:noFill/>
        </p:spPr>
        <p:txBody>
          <a:bodyPr wrap="none" rtlCol="0">
            <a:spAutoFit/>
          </a:bodyPr>
          <a:lstStyle/>
          <a:p>
            <a:pPr algn="ctr"/>
            <a:r>
              <a:rPr lang="es-ES" sz="1100" b="1" i="0" err="1">
                <a:solidFill>
                  <a:schemeClr val="tx1"/>
                </a:solidFill>
                <a:latin typeface="Sole Repsol Text" panose="020B0503020204020204" pitchFamily="34" charset="0"/>
                <a:cs typeface="Sole Repsol Text" panose="020B0503020204020204" pitchFamily="34" charset="0"/>
              </a:rPr>
              <a:t>Lorem</a:t>
            </a:r>
            <a:r>
              <a:rPr lang="es-ES" sz="1100" b="1" i="0">
                <a:solidFill>
                  <a:schemeClr val="tx1"/>
                </a:solidFill>
                <a:latin typeface="Sole Repsol Text" panose="020B0503020204020204" pitchFamily="34" charset="0"/>
                <a:cs typeface="Sole Repsol Text" panose="020B0503020204020204" pitchFamily="34" charset="0"/>
              </a:rPr>
              <a:t> </a:t>
            </a:r>
            <a:r>
              <a:rPr lang="es-ES" sz="1100" b="1" i="0" err="1">
                <a:solidFill>
                  <a:schemeClr val="tx1"/>
                </a:solidFill>
                <a:latin typeface="Sole Repsol Text" panose="020B0503020204020204" pitchFamily="34" charset="0"/>
                <a:cs typeface="Sole Repsol Text" panose="020B0503020204020204" pitchFamily="34" charset="0"/>
              </a:rPr>
              <a:t>Ipsum</a:t>
            </a:r>
            <a:endParaRPr lang="es-ES" sz="1100" b="1" i="0">
              <a:solidFill>
                <a:schemeClr val="tx1"/>
              </a:solidFill>
              <a:latin typeface="Sole Repsol Text" panose="020B0503020204020204" pitchFamily="34" charset="0"/>
              <a:cs typeface="Sole Repsol Text" panose="020B0503020204020204" pitchFamily="34" charset="0"/>
            </a:endParaRPr>
          </a:p>
        </p:txBody>
      </p:sp>
      <p:grpSp>
        <p:nvGrpSpPr>
          <p:cNvPr id="14" name="Grupo 13">
            <a:extLst>
              <a:ext uri="{FF2B5EF4-FFF2-40B4-BE49-F238E27FC236}">
                <a16:creationId xmlns:a16="http://schemas.microsoft.com/office/drawing/2014/main" id="{0D95575D-561D-DE72-F9BE-53E41E7F867A}"/>
              </a:ext>
            </a:extLst>
          </p:cNvPr>
          <p:cNvGrpSpPr/>
          <p:nvPr userDrawn="1"/>
        </p:nvGrpSpPr>
        <p:grpSpPr>
          <a:xfrm>
            <a:off x="743420" y="5338705"/>
            <a:ext cx="1044753" cy="215444"/>
            <a:chOff x="810410" y="5358201"/>
            <a:chExt cx="1044753" cy="215444"/>
          </a:xfrm>
        </p:grpSpPr>
        <p:sp>
          <p:nvSpPr>
            <p:cNvPr id="15" name="Elipse 14">
              <a:extLst>
                <a:ext uri="{FF2B5EF4-FFF2-40B4-BE49-F238E27FC236}">
                  <a16:creationId xmlns:a16="http://schemas.microsoft.com/office/drawing/2014/main" id="{478C4933-D708-FFE3-401C-241D7B5B74BA}"/>
                </a:ext>
              </a:extLst>
            </p:cNvPr>
            <p:cNvSpPr/>
            <p:nvPr userDrawn="1"/>
          </p:nvSpPr>
          <p:spPr>
            <a:xfrm>
              <a:off x="810410" y="5361873"/>
              <a:ext cx="206814" cy="20681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6" name="CuadroTexto 15">
              <a:extLst>
                <a:ext uri="{FF2B5EF4-FFF2-40B4-BE49-F238E27FC236}">
                  <a16:creationId xmlns:a16="http://schemas.microsoft.com/office/drawing/2014/main" id="{DE26D910-31BD-02CA-B83F-167448E18DF7}"/>
                </a:ext>
              </a:extLst>
            </p:cNvPr>
            <p:cNvSpPr txBox="1"/>
            <p:nvPr userDrawn="1"/>
          </p:nvSpPr>
          <p:spPr>
            <a:xfrm>
              <a:off x="1038914" y="5358201"/>
              <a:ext cx="816249" cy="215444"/>
            </a:xfrm>
            <a:prstGeom prst="rect">
              <a:avLst/>
            </a:prstGeom>
            <a:noFill/>
          </p:spPr>
          <p:txBody>
            <a:bodyPr wrap="none" rtlCol="0">
              <a:spAutoFit/>
            </a:bodyPr>
            <a:lstStyle/>
            <a:p>
              <a:pPr algn="l"/>
              <a:r>
                <a:rPr lang="es-ES" sz="800" err="1">
                  <a:solidFill>
                    <a:schemeClr val="tx1"/>
                  </a:solidFill>
                  <a:latin typeface="Sole Repsol Text" panose="020B0503020204020204" pitchFamily="34" charset="0"/>
                  <a:cs typeface="Sole Repsol Text" panose="020B0503020204020204" pitchFamily="34" charset="0"/>
                </a:rPr>
                <a:t>Lorem</a:t>
              </a:r>
              <a:r>
                <a:rPr lang="es-ES" sz="800">
                  <a:solidFill>
                    <a:schemeClr val="tx1"/>
                  </a:solidFill>
                  <a:latin typeface="Sole Repsol Text" panose="020B0503020204020204" pitchFamily="34" charset="0"/>
                  <a:cs typeface="Sole Repsol Text" panose="020B0503020204020204" pitchFamily="34" charset="0"/>
                </a:rPr>
                <a:t> </a:t>
              </a:r>
              <a:r>
                <a:rPr lang="es-ES" sz="800" err="1">
                  <a:solidFill>
                    <a:schemeClr val="tx1"/>
                  </a:solidFill>
                  <a:latin typeface="Sole Repsol Text" panose="020B0503020204020204" pitchFamily="34" charset="0"/>
                  <a:cs typeface="Sole Repsol Text" panose="020B0503020204020204" pitchFamily="34" charset="0"/>
                </a:rPr>
                <a:t>Ipsum</a:t>
              </a:r>
              <a:endParaRPr lang="es-ES" sz="800">
                <a:solidFill>
                  <a:schemeClr val="tx1"/>
                </a:solidFill>
                <a:latin typeface="Sole Repsol Text" panose="020B0503020204020204" pitchFamily="34" charset="0"/>
                <a:cs typeface="Sole Repsol Text" panose="020B0503020204020204" pitchFamily="34" charset="0"/>
              </a:endParaRPr>
            </a:p>
          </p:txBody>
        </p:sp>
      </p:grpSp>
      <p:grpSp>
        <p:nvGrpSpPr>
          <p:cNvPr id="17" name="Grupo 16">
            <a:extLst>
              <a:ext uri="{FF2B5EF4-FFF2-40B4-BE49-F238E27FC236}">
                <a16:creationId xmlns:a16="http://schemas.microsoft.com/office/drawing/2014/main" id="{6CFDAC6C-08CC-79CC-7C44-AEA8F1D231EF}"/>
              </a:ext>
            </a:extLst>
          </p:cNvPr>
          <p:cNvGrpSpPr/>
          <p:nvPr userDrawn="1"/>
        </p:nvGrpSpPr>
        <p:grpSpPr>
          <a:xfrm>
            <a:off x="1944259" y="5338705"/>
            <a:ext cx="1044753" cy="215444"/>
            <a:chOff x="810410" y="5358201"/>
            <a:chExt cx="1044753" cy="215444"/>
          </a:xfrm>
        </p:grpSpPr>
        <p:sp>
          <p:nvSpPr>
            <p:cNvPr id="18" name="Elipse 17">
              <a:extLst>
                <a:ext uri="{FF2B5EF4-FFF2-40B4-BE49-F238E27FC236}">
                  <a16:creationId xmlns:a16="http://schemas.microsoft.com/office/drawing/2014/main" id="{781F275C-ACA8-FABE-C875-70221A339286}"/>
                </a:ext>
              </a:extLst>
            </p:cNvPr>
            <p:cNvSpPr/>
            <p:nvPr userDrawn="1"/>
          </p:nvSpPr>
          <p:spPr>
            <a:xfrm>
              <a:off x="810410" y="5361873"/>
              <a:ext cx="206814" cy="206814"/>
            </a:xfrm>
            <a:prstGeom prst="ellipse">
              <a:avLst/>
            </a:prstGeom>
            <a:solidFill>
              <a:srgbClr val="FFCE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9" name="CuadroTexto 18">
              <a:extLst>
                <a:ext uri="{FF2B5EF4-FFF2-40B4-BE49-F238E27FC236}">
                  <a16:creationId xmlns:a16="http://schemas.microsoft.com/office/drawing/2014/main" id="{DE5487E1-03A1-B873-4708-2A8ED781D3BA}"/>
                </a:ext>
              </a:extLst>
            </p:cNvPr>
            <p:cNvSpPr txBox="1"/>
            <p:nvPr userDrawn="1"/>
          </p:nvSpPr>
          <p:spPr>
            <a:xfrm>
              <a:off x="1038914" y="5358201"/>
              <a:ext cx="816249" cy="215444"/>
            </a:xfrm>
            <a:prstGeom prst="rect">
              <a:avLst/>
            </a:prstGeom>
            <a:noFill/>
          </p:spPr>
          <p:txBody>
            <a:bodyPr wrap="none" rtlCol="0">
              <a:spAutoFit/>
            </a:bodyPr>
            <a:lstStyle/>
            <a:p>
              <a:pPr algn="l"/>
              <a:r>
                <a:rPr lang="es-ES" sz="800" err="1">
                  <a:solidFill>
                    <a:schemeClr val="tx1"/>
                  </a:solidFill>
                  <a:latin typeface="Sole Repsol Text" panose="020B0503020204020204" pitchFamily="34" charset="0"/>
                  <a:cs typeface="Sole Repsol Text" panose="020B0503020204020204" pitchFamily="34" charset="0"/>
                </a:rPr>
                <a:t>Lorem</a:t>
              </a:r>
              <a:r>
                <a:rPr lang="es-ES" sz="800">
                  <a:solidFill>
                    <a:schemeClr val="tx1"/>
                  </a:solidFill>
                  <a:latin typeface="Sole Repsol Text" panose="020B0503020204020204" pitchFamily="34" charset="0"/>
                  <a:cs typeface="Sole Repsol Text" panose="020B0503020204020204" pitchFamily="34" charset="0"/>
                </a:rPr>
                <a:t> </a:t>
              </a:r>
              <a:r>
                <a:rPr lang="es-ES" sz="800" err="1">
                  <a:solidFill>
                    <a:schemeClr val="tx1"/>
                  </a:solidFill>
                  <a:latin typeface="Sole Repsol Text" panose="020B0503020204020204" pitchFamily="34" charset="0"/>
                  <a:cs typeface="Sole Repsol Text" panose="020B0503020204020204" pitchFamily="34" charset="0"/>
                </a:rPr>
                <a:t>Ipsum</a:t>
              </a:r>
              <a:endParaRPr lang="es-ES" sz="800">
                <a:solidFill>
                  <a:schemeClr val="tx1"/>
                </a:solidFill>
                <a:latin typeface="Sole Repsol Text" panose="020B0503020204020204" pitchFamily="34" charset="0"/>
                <a:cs typeface="Sole Repsol Text" panose="020B0503020204020204" pitchFamily="34" charset="0"/>
              </a:endParaRPr>
            </a:p>
          </p:txBody>
        </p:sp>
      </p:grpSp>
      <p:sp>
        <p:nvSpPr>
          <p:cNvPr id="20" name="CuadroTexto 19">
            <a:extLst>
              <a:ext uri="{FF2B5EF4-FFF2-40B4-BE49-F238E27FC236}">
                <a16:creationId xmlns:a16="http://schemas.microsoft.com/office/drawing/2014/main" id="{A63FADB9-F98B-6819-2196-D230FAD68D46}"/>
              </a:ext>
            </a:extLst>
          </p:cNvPr>
          <p:cNvSpPr txBox="1"/>
          <p:nvPr userDrawn="1"/>
        </p:nvSpPr>
        <p:spPr>
          <a:xfrm>
            <a:off x="4872458" y="4961322"/>
            <a:ext cx="1079142" cy="261610"/>
          </a:xfrm>
          <a:prstGeom prst="rect">
            <a:avLst/>
          </a:prstGeom>
          <a:noFill/>
        </p:spPr>
        <p:txBody>
          <a:bodyPr wrap="none" rtlCol="0">
            <a:spAutoFit/>
          </a:bodyPr>
          <a:lstStyle/>
          <a:p>
            <a:pPr algn="ctr"/>
            <a:r>
              <a:rPr lang="es-ES" sz="1100" b="1" i="0" err="1">
                <a:solidFill>
                  <a:schemeClr val="tx1"/>
                </a:solidFill>
                <a:latin typeface="Sole Repsol Text" panose="020B0503020204020204" pitchFamily="34" charset="0"/>
                <a:cs typeface="Sole Repsol Text" panose="020B0503020204020204" pitchFamily="34" charset="0"/>
              </a:rPr>
              <a:t>Lorem</a:t>
            </a:r>
            <a:r>
              <a:rPr lang="es-ES" sz="1100" b="1" i="0">
                <a:solidFill>
                  <a:schemeClr val="tx1"/>
                </a:solidFill>
                <a:latin typeface="Sole Repsol Text" panose="020B0503020204020204" pitchFamily="34" charset="0"/>
                <a:cs typeface="Sole Repsol Text" panose="020B0503020204020204" pitchFamily="34" charset="0"/>
              </a:rPr>
              <a:t> </a:t>
            </a:r>
            <a:r>
              <a:rPr lang="es-ES" sz="1100" b="1" i="0" err="1">
                <a:solidFill>
                  <a:schemeClr val="tx1"/>
                </a:solidFill>
                <a:latin typeface="Sole Repsol Text" panose="020B0503020204020204" pitchFamily="34" charset="0"/>
                <a:cs typeface="Sole Repsol Text" panose="020B0503020204020204" pitchFamily="34" charset="0"/>
              </a:rPr>
              <a:t>Ipsum</a:t>
            </a:r>
            <a:endParaRPr lang="es-ES" sz="1100" b="1" i="0">
              <a:solidFill>
                <a:schemeClr val="tx1"/>
              </a:solidFill>
              <a:latin typeface="Sole Repsol Text" panose="020B0503020204020204" pitchFamily="34" charset="0"/>
              <a:cs typeface="Sole Repsol Text" panose="020B0503020204020204" pitchFamily="34" charset="0"/>
            </a:endParaRPr>
          </a:p>
        </p:txBody>
      </p:sp>
      <p:sp>
        <p:nvSpPr>
          <p:cNvPr id="21" name="CuadroTexto 20">
            <a:extLst>
              <a:ext uri="{FF2B5EF4-FFF2-40B4-BE49-F238E27FC236}">
                <a16:creationId xmlns:a16="http://schemas.microsoft.com/office/drawing/2014/main" id="{9A59A534-3342-ED5D-34D3-7C68DD12B616}"/>
              </a:ext>
            </a:extLst>
          </p:cNvPr>
          <p:cNvSpPr txBox="1"/>
          <p:nvPr userDrawn="1"/>
        </p:nvSpPr>
        <p:spPr>
          <a:xfrm>
            <a:off x="6289475" y="4961322"/>
            <a:ext cx="1079142" cy="261610"/>
          </a:xfrm>
          <a:prstGeom prst="rect">
            <a:avLst/>
          </a:prstGeom>
          <a:noFill/>
        </p:spPr>
        <p:txBody>
          <a:bodyPr wrap="none" rtlCol="0">
            <a:spAutoFit/>
          </a:bodyPr>
          <a:lstStyle/>
          <a:p>
            <a:pPr algn="ctr"/>
            <a:r>
              <a:rPr lang="es-ES" sz="1100" b="1" i="0" err="1">
                <a:solidFill>
                  <a:schemeClr val="tx1"/>
                </a:solidFill>
                <a:latin typeface="Sole Repsol Text" panose="020B0503020204020204" pitchFamily="34" charset="0"/>
                <a:cs typeface="Sole Repsol Text" panose="020B0503020204020204" pitchFamily="34" charset="0"/>
              </a:rPr>
              <a:t>Lorem</a:t>
            </a:r>
            <a:r>
              <a:rPr lang="es-ES" sz="1100" b="1" i="0">
                <a:solidFill>
                  <a:schemeClr val="tx1"/>
                </a:solidFill>
                <a:latin typeface="Sole Repsol Text" panose="020B0503020204020204" pitchFamily="34" charset="0"/>
                <a:cs typeface="Sole Repsol Text" panose="020B0503020204020204" pitchFamily="34" charset="0"/>
              </a:rPr>
              <a:t> </a:t>
            </a:r>
            <a:r>
              <a:rPr lang="es-ES" sz="1100" b="1" i="0" err="1">
                <a:solidFill>
                  <a:schemeClr val="tx1"/>
                </a:solidFill>
                <a:latin typeface="Sole Repsol Text" panose="020B0503020204020204" pitchFamily="34" charset="0"/>
                <a:cs typeface="Sole Repsol Text" panose="020B0503020204020204" pitchFamily="34" charset="0"/>
              </a:rPr>
              <a:t>Ipsum</a:t>
            </a:r>
            <a:endParaRPr lang="es-ES" sz="1100" b="1" i="0">
              <a:solidFill>
                <a:schemeClr val="tx1"/>
              </a:solidFill>
              <a:latin typeface="Sole Repsol Text" panose="020B0503020204020204" pitchFamily="34" charset="0"/>
              <a:cs typeface="Sole Repsol Text" panose="020B0503020204020204" pitchFamily="34" charset="0"/>
            </a:endParaRPr>
          </a:p>
        </p:txBody>
      </p:sp>
      <p:grpSp>
        <p:nvGrpSpPr>
          <p:cNvPr id="22" name="Grupo 21">
            <a:extLst>
              <a:ext uri="{FF2B5EF4-FFF2-40B4-BE49-F238E27FC236}">
                <a16:creationId xmlns:a16="http://schemas.microsoft.com/office/drawing/2014/main" id="{E785F3DC-0E66-4343-2089-6DA774258A28}"/>
              </a:ext>
            </a:extLst>
          </p:cNvPr>
          <p:cNvGrpSpPr/>
          <p:nvPr userDrawn="1"/>
        </p:nvGrpSpPr>
        <p:grpSpPr>
          <a:xfrm>
            <a:off x="4966970" y="5338705"/>
            <a:ext cx="1044753" cy="215444"/>
            <a:chOff x="810410" y="5358201"/>
            <a:chExt cx="1044753" cy="215444"/>
          </a:xfrm>
        </p:grpSpPr>
        <p:sp>
          <p:nvSpPr>
            <p:cNvPr id="23" name="Elipse 22">
              <a:extLst>
                <a:ext uri="{FF2B5EF4-FFF2-40B4-BE49-F238E27FC236}">
                  <a16:creationId xmlns:a16="http://schemas.microsoft.com/office/drawing/2014/main" id="{C2D939D2-82AE-D368-A700-A433AC659041}"/>
                </a:ext>
              </a:extLst>
            </p:cNvPr>
            <p:cNvSpPr/>
            <p:nvPr userDrawn="1"/>
          </p:nvSpPr>
          <p:spPr>
            <a:xfrm>
              <a:off x="810410" y="5361873"/>
              <a:ext cx="206814" cy="206814"/>
            </a:xfrm>
            <a:prstGeom prst="ellipse">
              <a:avLst/>
            </a:prstGeom>
            <a:solidFill>
              <a:srgbClr val="6F9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4" name="CuadroTexto 23">
              <a:extLst>
                <a:ext uri="{FF2B5EF4-FFF2-40B4-BE49-F238E27FC236}">
                  <a16:creationId xmlns:a16="http://schemas.microsoft.com/office/drawing/2014/main" id="{24308A73-124E-BC3A-21A3-C6E1FEED7087}"/>
                </a:ext>
              </a:extLst>
            </p:cNvPr>
            <p:cNvSpPr txBox="1"/>
            <p:nvPr userDrawn="1"/>
          </p:nvSpPr>
          <p:spPr>
            <a:xfrm>
              <a:off x="1038914" y="5358201"/>
              <a:ext cx="816249" cy="215444"/>
            </a:xfrm>
            <a:prstGeom prst="rect">
              <a:avLst/>
            </a:prstGeom>
            <a:noFill/>
          </p:spPr>
          <p:txBody>
            <a:bodyPr wrap="none" rtlCol="0">
              <a:spAutoFit/>
            </a:bodyPr>
            <a:lstStyle/>
            <a:p>
              <a:pPr algn="l"/>
              <a:r>
                <a:rPr lang="es-ES" sz="800" err="1">
                  <a:solidFill>
                    <a:schemeClr val="tx1"/>
                  </a:solidFill>
                  <a:latin typeface="Sole Repsol Text" panose="020B0503020204020204" pitchFamily="34" charset="0"/>
                  <a:cs typeface="Sole Repsol Text" panose="020B0503020204020204" pitchFamily="34" charset="0"/>
                </a:rPr>
                <a:t>Lorem</a:t>
              </a:r>
              <a:r>
                <a:rPr lang="es-ES" sz="800">
                  <a:solidFill>
                    <a:schemeClr val="tx1"/>
                  </a:solidFill>
                  <a:latin typeface="Sole Repsol Text" panose="020B0503020204020204" pitchFamily="34" charset="0"/>
                  <a:cs typeface="Sole Repsol Text" panose="020B0503020204020204" pitchFamily="34" charset="0"/>
                </a:rPr>
                <a:t> </a:t>
              </a:r>
              <a:r>
                <a:rPr lang="es-ES" sz="800" err="1">
                  <a:solidFill>
                    <a:schemeClr val="tx1"/>
                  </a:solidFill>
                  <a:latin typeface="Sole Repsol Text" panose="020B0503020204020204" pitchFamily="34" charset="0"/>
                  <a:cs typeface="Sole Repsol Text" panose="020B0503020204020204" pitchFamily="34" charset="0"/>
                </a:rPr>
                <a:t>Ipsum</a:t>
              </a:r>
              <a:endParaRPr lang="es-ES" sz="800">
                <a:solidFill>
                  <a:schemeClr val="tx1"/>
                </a:solidFill>
                <a:latin typeface="Sole Repsol Text" panose="020B0503020204020204" pitchFamily="34" charset="0"/>
                <a:cs typeface="Sole Repsol Text" panose="020B0503020204020204" pitchFamily="34" charset="0"/>
              </a:endParaRPr>
            </a:p>
          </p:txBody>
        </p:sp>
      </p:grpSp>
      <p:grpSp>
        <p:nvGrpSpPr>
          <p:cNvPr id="25" name="Grupo 24">
            <a:extLst>
              <a:ext uri="{FF2B5EF4-FFF2-40B4-BE49-F238E27FC236}">
                <a16:creationId xmlns:a16="http://schemas.microsoft.com/office/drawing/2014/main" id="{81B021A3-E6E4-18EA-C46D-584FB02233DB}"/>
              </a:ext>
            </a:extLst>
          </p:cNvPr>
          <p:cNvGrpSpPr/>
          <p:nvPr userDrawn="1"/>
        </p:nvGrpSpPr>
        <p:grpSpPr>
          <a:xfrm>
            <a:off x="6167809" y="5338705"/>
            <a:ext cx="1044753" cy="215444"/>
            <a:chOff x="810410" y="5358201"/>
            <a:chExt cx="1044753" cy="215444"/>
          </a:xfrm>
        </p:grpSpPr>
        <p:sp>
          <p:nvSpPr>
            <p:cNvPr id="26" name="Elipse 25">
              <a:extLst>
                <a:ext uri="{FF2B5EF4-FFF2-40B4-BE49-F238E27FC236}">
                  <a16:creationId xmlns:a16="http://schemas.microsoft.com/office/drawing/2014/main" id="{3DFF05B4-585A-F9D9-231A-EB13861456FE}"/>
                </a:ext>
              </a:extLst>
            </p:cNvPr>
            <p:cNvSpPr/>
            <p:nvPr userDrawn="1"/>
          </p:nvSpPr>
          <p:spPr>
            <a:xfrm>
              <a:off x="810410" y="5361873"/>
              <a:ext cx="206814" cy="206814"/>
            </a:xfrm>
            <a:prstGeom prst="ellipse">
              <a:avLst/>
            </a:prstGeom>
            <a:solidFill>
              <a:srgbClr val="B2C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7" name="CuadroTexto 26">
              <a:extLst>
                <a:ext uri="{FF2B5EF4-FFF2-40B4-BE49-F238E27FC236}">
                  <a16:creationId xmlns:a16="http://schemas.microsoft.com/office/drawing/2014/main" id="{408E0434-990E-C56E-927D-D07ABB1A1027}"/>
                </a:ext>
              </a:extLst>
            </p:cNvPr>
            <p:cNvSpPr txBox="1"/>
            <p:nvPr userDrawn="1"/>
          </p:nvSpPr>
          <p:spPr>
            <a:xfrm>
              <a:off x="1038914" y="5358201"/>
              <a:ext cx="816249" cy="215444"/>
            </a:xfrm>
            <a:prstGeom prst="rect">
              <a:avLst/>
            </a:prstGeom>
            <a:noFill/>
          </p:spPr>
          <p:txBody>
            <a:bodyPr wrap="none" rtlCol="0">
              <a:spAutoFit/>
            </a:bodyPr>
            <a:lstStyle/>
            <a:p>
              <a:pPr algn="l"/>
              <a:r>
                <a:rPr lang="es-ES" sz="800" err="1">
                  <a:solidFill>
                    <a:schemeClr val="tx1"/>
                  </a:solidFill>
                  <a:latin typeface="Sole Repsol Text" panose="020B0503020204020204" pitchFamily="34" charset="0"/>
                  <a:cs typeface="Sole Repsol Text" panose="020B0503020204020204" pitchFamily="34" charset="0"/>
                </a:rPr>
                <a:t>Lorem</a:t>
              </a:r>
              <a:r>
                <a:rPr lang="es-ES" sz="800">
                  <a:solidFill>
                    <a:schemeClr val="tx1"/>
                  </a:solidFill>
                  <a:latin typeface="Sole Repsol Text" panose="020B0503020204020204" pitchFamily="34" charset="0"/>
                  <a:cs typeface="Sole Repsol Text" panose="020B0503020204020204" pitchFamily="34" charset="0"/>
                </a:rPr>
                <a:t> </a:t>
              </a:r>
              <a:r>
                <a:rPr lang="es-ES" sz="800" err="1">
                  <a:solidFill>
                    <a:schemeClr val="tx1"/>
                  </a:solidFill>
                  <a:latin typeface="Sole Repsol Text" panose="020B0503020204020204" pitchFamily="34" charset="0"/>
                  <a:cs typeface="Sole Repsol Text" panose="020B0503020204020204" pitchFamily="34" charset="0"/>
                </a:rPr>
                <a:t>Ipsum</a:t>
              </a:r>
              <a:endParaRPr lang="es-ES" sz="800">
                <a:solidFill>
                  <a:schemeClr val="tx1"/>
                </a:solidFill>
                <a:latin typeface="Sole Repsol Text" panose="020B0503020204020204" pitchFamily="34" charset="0"/>
                <a:cs typeface="Sole Repsol Text" panose="020B0503020204020204" pitchFamily="34" charset="0"/>
              </a:endParaRPr>
            </a:p>
          </p:txBody>
        </p:sp>
      </p:grpSp>
      <p:sp>
        <p:nvSpPr>
          <p:cNvPr id="28" name="CuadroTexto 27">
            <a:extLst>
              <a:ext uri="{FF2B5EF4-FFF2-40B4-BE49-F238E27FC236}">
                <a16:creationId xmlns:a16="http://schemas.microsoft.com/office/drawing/2014/main" id="{DB718FB0-CAD4-BBED-5F01-0F1EE3E91E73}"/>
              </a:ext>
            </a:extLst>
          </p:cNvPr>
          <p:cNvSpPr txBox="1"/>
          <p:nvPr userDrawn="1"/>
        </p:nvSpPr>
        <p:spPr>
          <a:xfrm>
            <a:off x="9062022" y="4961322"/>
            <a:ext cx="1079142" cy="261610"/>
          </a:xfrm>
          <a:prstGeom prst="rect">
            <a:avLst/>
          </a:prstGeom>
          <a:noFill/>
        </p:spPr>
        <p:txBody>
          <a:bodyPr wrap="none" rtlCol="0">
            <a:spAutoFit/>
          </a:bodyPr>
          <a:lstStyle/>
          <a:p>
            <a:pPr algn="ctr"/>
            <a:r>
              <a:rPr lang="es-ES" sz="1100" b="1" i="0" err="1">
                <a:solidFill>
                  <a:schemeClr val="tx1"/>
                </a:solidFill>
                <a:latin typeface="Sole Repsol Text" panose="020B0503020204020204" pitchFamily="34" charset="0"/>
                <a:cs typeface="Sole Repsol Text" panose="020B0503020204020204" pitchFamily="34" charset="0"/>
              </a:rPr>
              <a:t>Lorem</a:t>
            </a:r>
            <a:r>
              <a:rPr lang="es-ES" sz="1100" b="1" i="0">
                <a:solidFill>
                  <a:schemeClr val="tx1"/>
                </a:solidFill>
                <a:latin typeface="Sole Repsol Text" panose="020B0503020204020204" pitchFamily="34" charset="0"/>
                <a:cs typeface="Sole Repsol Text" panose="020B0503020204020204" pitchFamily="34" charset="0"/>
              </a:rPr>
              <a:t> </a:t>
            </a:r>
            <a:r>
              <a:rPr lang="es-ES" sz="1100" b="1" i="0" err="1">
                <a:solidFill>
                  <a:schemeClr val="tx1"/>
                </a:solidFill>
                <a:latin typeface="Sole Repsol Text" panose="020B0503020204020204" pitchFamily="34" charset="0"/>
                <a:cs typeface="Sole Repsol Text" panose="020B0503020204020204" pitchFamily="34" charset="0"/>
              </a:rPr>
              <a:t>Ipsum</a:t>
            </a:r>
            <a:endParaRPr lang="es-ES" sz="1100" b="1" i="0">
              <a:solidFill>
                <a:schemeClr val="tx1"/>
              </a:solidFill>
              <a:latin typeface="Sole Repsol Text" panose="020B0503020204020204" pitchFamily="34" charset="0"/>
              <a:cs typeface="Sole Repsol Text" panose="020B0503020204020204" pitchFamily="34" charset="0"/>
            </a:endParaRPr>
          </a:p>
        </p:txBody>
      </p:sp>
      <p:sp>
        <p:nvSpPr>
          <p:cNvPr id="29" name="CuadroTexto 28">
            <a:extLst>
              <a:ext uri="{FF2B5EF4-FFF2-40B4-BE49-F238E27FC236}">
                <a16:creationId xmlns:a16="http://schemas.microsoft.com/office/drawing/2014/main" id="{BF685C7A-AF02-5EAC-AEE6-49AC30F19EF1}"/>
              </a:ext>
            </a:extLst>
          </p:cNvPr>
          <p:cNvSpPr txBox="1"/>
          <p:nvPr userDrawn="1"/>
        </p:nvSpPr>
        <p:spPr>
          <a:xfrm>
            <a:off x="10479039" y="4961322"/>
            <a:ext cx="1079142" cy="261610"/>
          </a:xfrm>
          <a:prstGeom prst="rect">
            <a:avLst/>
          </a:prstGeom>
          <a:noFill/>
        </p:spPr>
        <p:txBody>
          <a:bodyPr wrap="none" rtlCol="0">
            <a:spAutoFit/>
          </a:bodyPr>
          <a:lstStyle/>
          <a:p>
            <a:pPr algn="ctr"/>
            <a:r>
              <a:rPr lang="es-ES" sz="1100" b="1" i="0" err="1">
                <a:solidFill>
                  <a:schemeClr val="tx1"/>
                </a:solidFill>
                <a:latin typeface="Sole Repsol Text" panose="020B0503020204020204" pitchFamily="34" charset="0"/>
                <a:cs typeface="Sole Repsol Text" panose="020B0503020204020204" pitchFamily="34" charset="0"/>
              </a:rPr>
              <a:t>Lorem</a:t>
            </a:r>
            <a:r>
              <a:rPr lang="es-ES" sz="1100" b="1" i="0">
                <a:solidFill>
                  <a:schemeClr val="tx1"/>
                </a:solidFill>
                <a:latin typeface="Sole Repsol Text" panose="020B0503020204020204" pitchFamily="34" charset="0"/>
                <a:cs typeface="Sole Repsol Text" panose="020B0503020204020204" pitchFamily="34" charset="0"/>
              </a:rPr>
              <a:t> </a:t>
            </a:r>
            <a:r>
              <a:rPr lang="es-ES" sz="1100" b="1" i="0" err="1">
                <a:solidFill>
                  <a:schemeClr val="tx1"/>
                </a:solidFill>
                <a:latin typeface="Sole Repsol Text" panose="020B0503020204020204" pitchFamily="34" charset="0"/>
                <a:cs typeface="Sole Repsol Text" panose="020B0503020204020204" pitchFamily="34" charset="0"/>
              </a:rPr>
              <a:t>Ipsum</a:t>
            </a:r>
            <a:endParaRPr lang="es-ES" sz="1100" b="1" i="0">
              <a:solidFill>
                <a:schemeClr val="tx1"/>
              </a:solidFill>
              <a:latin typeface="Sole Repsol Text" panose="020B0503020204020204" pitchFamily="34" charset="0"/>
              <a:cs typeface="Sole Repsol Text" panose="020B0503020204020204" pitchFamily="34" charset="0"/>
            </a:endParaRPr>
          </a:p>
        </p:txBody>
      </p:sp>
      <p:grpSp>
        <p:nvGrpSpPr>
          <p:cNvPr id="30" name="Grupo 29">
            <a:extLst>
              <a:ext uri="{FF2B5EF4-FFF2-40B4-BE49-F238E27FC236}">
                <a16:creationId xmlns:a16="http://schemas.microsoft.com/office/drawing/2014/main" id="{37FB862F-054C-9933-0294-F03668F7C405}"/>
              </a:ext>
            </a:extLst>
          </p:cNvPr>
          <p:cNvGrpSpPr/>
          <p:nvPr userDrawn="1"/>
        </p:nvGrpSpPr>
        <p:grpSpPr>
          <a:xfrm>
            <a:off x="9132886" y="5338705"/>
            <a:ext cx="1044753" cy="215444"/>
            <a:chOff x="810410" y="5358201"/>
            <a:chExt cx="1044753" cy="215444"/>
          </a:xfrm>
        </p:grpSpPr>
        <p:sp>
          <p:nvSpPr>
            <p:cNvPr id="31" name="Elipse 30">
              <a:extLst>
                <a:ext uri="{FF2B5EF4-FFF2-40B4-BE49-F238E27FC236}">
                  <a16:creationId xmlns:a16="http://schemas.microsoft.com/office/drawing/2014/main" id="{DCD3DE97-AB39-6549-8E11-445493EA93E4}"/>
                </a:ext>
              </a:extLst>
            </p:cNvPr>
            <p:cNvSpPr/>
            <p:nvPr userDrawn="1"/>
          </p:nvSpPr>
          <p:spPr>
            <a:xfrm>
              <a:off x="810410" y="5361873"/>
              <a:ext cx="206814" cy="206814"/>
            </a:xfrm>
            <a:prstGeom prst="ellipse">
              <a:avLst/>
            </a:prstGeom>
            <a:solidFill>
              <a:srgbClr val="7F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2" name="CuadroTexto 31">
              <a:extLst>
                <a:ext uri="{FF2B5EF4-FFF2-40B4-BE49-F238E27FC236}">
                  <a16:creationId xmlns:a16="http://schemas.microsoft.com/office/drawing/2014/main" id="{7DD4D12B-98A1-B3EC-F1D7-9EB6E16CBCD7}"/>
                </a:ext>
              </a:extLst>
            </p:cNvPr>
            <p:cNvSpPr txBox="1"/>
            <p:nvPr userDrawn="1"/>
          </p:nvSpPr>
          <p:spPr>
            <a:xfrm>
              <a:off x="1038914" y="5358201"/>
              <a:ext cx="816249" cy="215444"/>
            </a:xfrm>
            <a:prstGeom prst="rect">
              <a:avLst/>
            </a:prstGeom>
            <a:noFill/>
          </p:spPr>
          <p:txBody>
            <a:bodyPr wrap="none" rtlCol="0">
              <a:spAutoFit/>
            </a:bodyPr>
            <a:lstStyle/>
            <a:p>
              <a:pPr algn="l"/>
              <a:r>
                <a:rPr lang="es-ES" sz="800" err="1">
                  <a:solidFill>
                    <a:schemeClr val="tx1"/>
                  </a:solidFill>
                  <a:latin typeface="Sole Repsol Text" panose="020B0503020204020204" pitchFamily="34" charset="0"/>
                  <a:cs typeface="Sole Repsol Text" panose="020B0503020204020204" pitchFamily="34" charset="0"/>
                </a:rPr>
                <a:t>Lorem</a:t>
              </a:r>
              <a:r>
                <a:rPr lang="es-ES" sz="800">
                  <a:solidFill>
                    <a:schemeClr val="tx1"/>
                  </a:solidFill>
                  <a:latin typeface="Sole Repsol Text" panose="020B0503020204020204" pitchFamily="34" charset="0"/>
                  <a:cs typeface="Sole Repsol Text" panose="020B0503020204020204" pitchFamily="34" charset="0"/>
                </a:rPr>
                <a:t> </a:t>
              </a:r>
              <a:r>
                <a:rPr lang="es-ES" sz="800" err="1">
                  <a:solidFill>
                    <a:schemeClr val="tx1"/>
                  </a:solidFill>
                  <a:latin typeface="Sole Repsol Text" panose="020B0503020204020204" pitchFamily="34" charset="0"/>
                  <a:cs typeface="Sole Repsol Text" panose="020B0503020204020204" pitchFamily="34" charset="0"/>
                </a:rPr>
                <a:t>Ipsum</a:t>
              </a:r>
              <a:endParaRPr lang="es-ES" sz="800">
                <a:solidFill>
                  <a:schemeClr val="tx1"/>
                </a:solidFill>
                <a:latin typeface="Sole Repsol Text" panose="020B0503020204020204" pitchFamily="34" charset="0"/>
                <a:cs typeface="Sole Repsol Text" panose="020B0503020204020204" pitchFamily="34" charset="0"/>
              </a:endParaRPr>
            </a:p>
          </p:txBody>
        </p:sp>
      </p:grpSp>
      <p:grpSp>
        <p:nvGrpSpPr>
          <p:cNvPr id="33" name="Grupo 32">
            <a:extLst>
              <a:ext uri="{FF2B5EF4-FFF2-40B4-BE49-F238E27FC236}">
                <a16:creationId xmlns:a16="http://schemas.microsoft.com/office/drawing/2014/main" id="{3B571CD6-7BB8-AB8A-381F-B75DAB21C350}"/>
              </a:ext>
            </a:extLst>
          </p:cNvPr>
          <p:cNvGrpSpPr/>
          <p:nvPr userDrawn="1"/>
        </p:nvGrpSpPr>
        <p:grpSpPr>
          <a:xfrm>
            <a:off x="10333725" y="5338705"/>
            <a:ext cx="1044753" cy="215444"/>
            <a:chOff x="810410" y="5358201"/>
            <a:chExt cx="1044753" cy="215444"/>
          </a:xfrm>
        </p:grpSpPr>
        <p:sp>
          <p:nvSpPr>
            <p:cNvPr id="34" name="Elipse 33">
              <a:extLst>
                <a:ext uri="{FF2B5EF4-FFF2-40B4-BE49-F238E27FC236}">
                  <a16:creationId xmlns:a16="http://schemas.microsoft.com/office/drawing/2014/main" id="{CF880E66-C68F-4731-E1DB-E53E8D407E49}"/>
                </a:ext>
              </a:extLst>
            </p:cNvPr>
            <p:cNvSpPr/>
            <p:nvPr userDrawn="1"/>
          </p:nvSpPr>
          <p:spPr>
            <a:xfrm>
              <a:off x="810410" y="5361873"/>
              <a:ext cx="206814" cy="206814"/>
            </a:xfrm>
            <a:prstGeom prst="ellipse">
              <a:avLst/>
            </a:prstGeom>
            <a:solidFill>
              <a:srgbClr val="D0F7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5" name="CuadroTexto 34">
              <a:extLst>
                <a:ext uri="{FF2B5EF4-FFF2-40B4-BE49-F238E27FC236}">
                  <a16:creationId xmlns:a16="http://schemas.microsoft.com/office/drawing/2014/main" id="{C57CC513-5A82-7250-155E-0267C5496559}"/>
                </a:ext>
              </a:extLst>
            </p:cNvPr>
            <p:cNvSpPr txBox="1"/>
            <p:nvPr userDrawn="1"/>
          </p:nvSpPr>
          <p:spPr>
            <a:xfrm>
              <a:off x="1038914" y="5358201"/>
              <a:ext cx="816249" cy="215444"/>
            </a:xfrm>
            <a:prstGeom prst="rect">
              <a:avLst/>
            </a:prstGeom>
            <a:noFill/>
          </p:spPr>
          <p:txBody>
            <a:bodyPr wrap="none" rtlCol="0">
              <a:spAutoFit/>
            </a:bodyPr>
            <a:lstStyle/>
            <a:p>
              <a:pPr algn="l"/>
              <a:r>
                <a:rPr lang="es-ES" sz="800" err="1">
                  <a:solidFill>
                    <a:schemeClr val="tx1"/>
                  </a:solidFill>
                  <a:latin typeface="Sole Repsol Text" panose="020B0503020204020204" pitchFamily="34" charset="0"/>
                  <a:cs typeface="Sole Repsol Text" panose="020B0503020204020204" pitchFamily="34" charset="0"/>
                </a:rPr>
                <a:t>Lorem</a:t>
              </a:r>
              <a:r>
                <a:rPr lang="es-ES" sz="800">
                  <a:solidFill>
                    <a:schemeClr val="tx1"/>
                  </a:solidFill>
                  <a:latin typeface="Sole Repsol Text" panose="020B0503020204020204" pitchFamily="34" charset="0"/>
                  <a:cs typeface="Sole Repsol Text" panose="020B0503020204020204" pitchFamily="34" charset="0"/>
                </a:rPr>
                <a:t> </a:t>
              </a:r>
              <a:r>
                <a:rPr lang="es-ES" sz="800" err="1">
                  <a:solidFill>
                    <a:schemeClr val="tx1"/>
                  </a:solidFill>
                  <a:latin typeface="Sole Repsol Text" panose="020B0503020204020204" pitchFamily="34" charset="0"/>
                  <a:cs typeface="Sole Repsol Text" panose="020B0503020204020204" pitchFamily="34" charset="0"/>
                </a:rPr>
                <a:t>Ipsum</a:t>
              </a:r>
              <a:endParaRPr lang="es-ES" sz="800">
                <a:solidFill>
                  <a:schemeClr val="tx1"/>
                </a:solidFill>
                <a:latin typeface="Sole Repsol Text" panose="020B0503020204020204" pitchFamily="34" charset="0"/>
                <a:cs typeface="Sole Repsol Text" panose="020B0503020204020204" pitchFamily="34" charset="0"/>
              </a:endParaRPr>
            </a:p>
          </p:txBody>
        </p:sp>
      </p:grpSp>
      <p:cxnSp>
        <p:nvCxnSpPr>
          <p:cNvPr id="36" name="Conector recto 35">
            <a:extLst>
              <a:ext uri="{FF2B5EF4-FFF2-40B4-BE49-F238E27FC236}">
                <a16:creationId xmlns:a16="http://schemas.microsoft.com/office/drawing/2014/main" id="{7AC05625-4C14-B805-838F-105F2ECF97CF}"/>
              </a:ext>
            </a:extLst>
          </p:cNvPr>
          <p:cNvCxnSpPr>
            <a:cxnSpLocks/>
          </p:cNvCxnSpPr>
          <p:nvPr userDrawn="1"/>
        </p:nvCxnSpPr>
        <p:spPr>
          <a:xfrm>
            <a:off x="408103" y="4915962"/>
            <a:ext cx="2930333" cy="0"/>
          </a:xfrm>
          <a:prstGeom prst="line">
            <a:avLst/>
          </a:prstGeom>
          <a:ln w="12700">
            <a:solidFill>
              <a:schemeClr val="accent6">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37" name="Conector recto 36">
            <a:extLst>
              <a:ext uri="{FF2B5EF4-FFF2-40B4-BE49-F238E27FC236}">
                <a16:creationId xmlns:a16="http://schemas.microsoft.com/office/drawing/2014/main" id="{1318FD35-B2D4-A489-9DAA-1933A84D377C}"/>
              </a:ext>
            </a:extLst>
          </p:cNvPr>
          <p:cNvCxnSpPr>
            <a:cxnSpLocks/>
          </p:cNvCxnSpPr>
          <p:nvPr userDrawn="1"/>
        </p:nvCxnSpPr>
        <p:spPr>
          <a:xfrm>
            <a:off x="4612648" y="4915962"/>
            <a:ext cx="2959727" cy="0"/>
          </a:xfrm>
          <a:prstGeom prst="line">
            <a:avLst/>
          </a:prstGeom>
          <a:ln w="12700">
            <a:solidFill>
              <a:schemeClr val="accent6">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39" name="Conector recto 38">
            <a:extLst>
              <a:ext uri="{FF2B5EF4-FFF2-40B4-BE49-F238E27FC236}">
                <a16:creationId xmlns:a16="http://schemas.microsoft.com/office/drawing/2014/main" id="{1884A63D-D4D6-D358-200B-7A3E40B03454}"/>
              </a:ext>
            </a:extLst>
          </p:cNvPr>
          <p:cNvCxnSpPr>
            <a:cxnSpLocks/>
          </p:cNvCxnSpPr>
          <p:nvPr userDrawn="1"/>
        </p:nvCxnSpPr>
        <p:spPr>
          <a:xfrm>
            <a:off x="8856499" y="4915962"/>
            <a:ext cx="2927514" cy="0"/>
          </a:xfrm>
          <a:prstGeom prst="line">
            <a:avLst/>
          </a:prstGeom>
          <a:ln w="12700">
            <a:solidFill>
              <a:schemeClr val="accent6">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40" name="Marcador de pie de página 4">
            <a:extLst>
              <a:ext uri="{FF2B5EF4-FFF2-40B4-BE49-F238E27FC236}">
                <a16:creationId xmlns:a16="http://schemas.microsoft.com/office/drawing/2014/main" id="{376BE48D-25FE-3090-B39D-C5F46D3F060F}"/>
              </a:ext>
            </a:extLst>
          </p:cNvPr>
          <p:cNvSpPr>
            <a:spLocks noGrp="1"/>
          </p:cNvSpPr>
          <p:nvPr>
            <p:ph type="ftr" sz="quarter" idx="3"/>
          </p:nvPr>
        </p:nvSpPr>
        <p:spPr>
          <a:xfrm>
            <a:off x="7767452" y="6495226"/>
            <a:ext cx="4114800" cy="238125"/>
          </a:xfrm>
          <a:prstGeom prst="rect">
            <a:avLst/>
          </a:prstGeom>
        </p:spPr>
        <p:txBody>
          <a:bodyPr vert="horz" lIns="91440" tIns="45720" rIns="91440" bIns="45720" rtlCol="0" anchor="ctr"/>
          <a:lstStyle>
            <a:lvl1pPr algn="r">
              <a:defRPr sz="800" b="0" i="0">
                <a:solidFill>
                  <a:schemeClr val="tx1"/>
                </a:solidFill>
                <a:latin typeface="Sole Repsol Text" panose="020B0503020204020204" pitchFamily="34" charset="0"/>
                <a:cs typeface="Sole Repsol Text" panose="020B0503020204020204" pitchFamily="34" charset="0"/>
              </a:defRPr>
            </a:lvl1pPr>
          </a:lstStyle>
          <a:p>
            <a:r>
              <a:rPr lang="es-ES"/>
              <a:t>© Repsol, SA (Madrid, 2024). Todos los derechos reservados.</a:t>
            </a:r>
          </a:p>
        </p:txBody>
      </p:sp>
    </p:spTree>
    <p:extLst>
      <p:ext uri="{BB962C8B-B14F-4D97-AF65-F5344CB8AC3E}">
        <p14:creationId xmlns:p14="http://schemas.microsoft.com/office/powerpoint/2010/main" val="35999428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res gráficas sencillas">
    <p:spTree>
      <p:nvGrpSpPr>
        <p:cNvPr id="1" name=""/>
        <p:cNvGrpSpPr/>
        <p:nvPr/>
      </p:nvGrpSpPr>
      <p:grpSpPr>
        <a:xfrm>
          <a:off x="0" y="0"/>
          <a:ext cx="0" cy="0"/>
          <a:chOff x="0" y="0"/>
          <a:chExt cx="0" cy="0"/>
        </a:xfrm>
      </p:grpSpPr>
      <p:sp>
        <p:nvSpPr>
          <p:cNvPr id="2" name="Marcador de texto 5">
            <a:extLst>
              <a:ext uri="{FF2B5EF4-FFF2-40B4-BE49-F238E27FC236}">
                <a16:creationId xmlns:a16="http://schemas.microsoft.com/office/drawing/2014/main" id="{8214D4B3-672E-36D9-018F-ECEB44D63249}"/>
              </a:ext>
            </a:extLst>
          </p:cNvPr>
          <p:cNvSpPr>
            <a:spLocks noGrp="1"/>
          </p:cNvSpPr>
          <p:nvPr>
            <p:ph type="body" sz="quarter" idx="15" hasCustomPrompt="1"/>
          </p:nvPr>
        </p:nvSpPr>
        <p:spPr>
          <a:xfrm>
            <a:off x="415245" y="416838"/>
            <a:ext cx="5464855" cy="468085"/>
          </a:xfrm>
        </p:spPr>
        <p:txBody>
          <a:bodyPr lIns="0" tIns="0" rIns="0" bIns="0">
            <a:noAutofit/>
          </a:bodyPr>
          <a:lstStyle>
            <a:lvl1pPr marL="0" indent="0" algn="l">
              <a:buNone/>
              <a:defRPr sz="28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Tres gráficas sencillas</a:t>
            </a:r>
          </a:p>
        </p:txBody>
      </p:sp>
      <p:sp>
        <p:nvSpPr>
          <p:cNvPr id="38" name="Marcador de texto 5">
            <a:extLst>
              <a:ext uri="{FF2B5EF4-FFF2-40B4-BE49-F238E27FC236}">
                <a16:creationId xmlns:a16="http://schemas.microsoft.com/office/drawing/2014/main" id="{2FDECE32-BA29-E4BE-A5CA-9C7ECACE4AB5}"/>
              </a:ext>
            </a:extLst>
          </p:cNvPr>
          <p:cNvSpPr>
            <a:spLocks noGrp="1"/>
          </p:cNvSpPr>
          <p:nvPr>
            <p:ph type="body" sz="quarter" idx="16" hasCustomPrompt="1"/>
          </p:nvPr>
        </p:nvSpPr>
        <p:spPr>
          <a:xfrm>
            <a:off x="407988" y="884923"/>
            <a:ext cx="5472112" cy="226377"/>
          </a:xfrm>
        </p:spPr>
        <p:txBody>
          <a:bodyPr lIns="0" tIns="0" rIns="0" bIns="0">
            <a:noAutofit/>
          </a:bodyPr>
          <a:lstStyle>
            <a:lvl1pPr marL="0" indent="0" algn="l">
              <a:buNone/>
              <a:defRPr sz="1600" b="0" i="0">
                <a:solidFill>
                  <a:schemeClr val="accent6"/>
                </a:solidFill>
                <a:latin typeface="Sole Repsol Display" panose="020B0604020204020204" pitchFamily="34" charset="0"/>
                <a:cs typeface="Sole Repsol Display"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Subtítulo</a:t>
            </a:r>
          </a:p>
        </p:txBody>
      </p:sp>
      <p:sp>
        <p:nvSpPr>
          <p:cNvPr id="3" name="Marcador de pie de página 4">
            <a:extLst>
              <a:ext uri="{FF2B5EF4-FFF2-40B4-BE49-F238E27FC236}">
                <a16:creationId xmlns:a16="http://schemas.microsoft.com/office/drawing/2014/main" id="{0800C644-230C-A192-BE2A-D515B1EF61E7}"/>
              </a:ext>
            </a:extLst>
          </p:cNvPr>
          <p:cNvSpPr>
            <a:spLocks noGrp="1"/>
          </p:cNvSpPr>
          <p:nvPr>
            <p:ph type="ftr" sz="quarter" idx="3"/>
          </p:nvPr>
        </p:nvSpPr>
        <p:spPr>
          <a:xfrm>
            <a:off x="7767452" y="6495226"/>
            <a:ext cx="4114800" cy="238125"/>
          </a:xfrm>
          <a:prstGeom prst="rect">
            <a:avLst/>
          </a:prstGeom>
        </p:spPr>
        <p:txBody>
          <a:bodyPr vert="horz" lIns="91440" tIns="45720" rIns="91440" bIns="45720" rtlCol="0" anchor="ctr"/>
          <a:lstStyle>
            <a:lvl1pPr algn="r">
              <a:defRPr sz="800" b="0" i="0">
                <a:solidFill>
                  <a:schemeClr val="tx1"/>
                </a:solidFill>
                <a:latin typeface="Sole Repsol Text" panose="020B0503020204020204" pitchFamily="34" charset="0"/>
                <a:cs typeface="Sole Repsol Text" panose="020B0503020204020204" pitchFamily="34" charset="0"/>
              </a:defRPr>
            </a:lvl1pPr>
          </a:lstStyle>
          <a:p>
            <a:r>
              <a:rPr lang="es-ES"/>
              <a:t>© Repsol, SA (Madrid, 2024). Todos los derechos reservados.</a:t>
            </a:r>
          </a:p>
        </p:txBody>
      </p:sp>
    </p:spTree>
    <p:extLst>
      <p:ext uri="{BB962C8B-B14F-4D97-AF65-F5344CB8AC3E}">
        <p14:creationId xmlns:p14="http://schemas.microsoft.com/office/powerpoint/2010/main" val="18653217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Una gráfica compleja">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DA38747C-793A-A4C4-6119-DBD86D220BD3}"/>
              </a:ext>
            </a:extLst>
          </p:cNvPr>
          <p:cNvSpPr/>
          <p:nvPr userDrawn="1"/>
        </p:nvSpPr>
        <p:spPr>
          <a:xfrm>
            <a:off x="8004175" y="3033713"/>
            <a:ext cx="3779838" cy="2519362"/>
          </a:xfrm>
          <a:prstGeom prst="roundRect">
            <a:avLst>
              <a:gd name="adj" fmla="val 6106"/>
            </a:avLst>
          </a:prstGeom>
          <a:gradFill>
            <a:gsLst>
              <a:gs pos="0">
                <a:srgbClr val="FDF2F7"/>
              </a:gs>
              <a:gs pos="50000">
                <a:srgbClr val="FFF7EB"/>
              </a:gs>
              <a:gs pos="100000">
                <a:srgbClr val="FDEFEA"/>
              </a:gs>
            </a:gsLst>
            <a:lin ang="1986364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s-ES">
              <a:latin typeface="Sole Repsol Text" panose="020B0503020204020204" pitchFamily="34" charset="0"/>
            </a:endParaRPr>
          </a:p>
        </p:txBody>
      </p:sp>
      <p:sp>
        <p:nvSpPr>
          <p:cNvPr id="3" name="Marcador de texto 5">
            <a:extLst>
              <a:ext uri="{FF2B5EF4-FFF2-40B4-BE49-F238E27FC236}">
                <a16:creationId xmlns:a16="http://schemas.microsoft.com/office/drawing/2014/main" id="{64BBE4C5-61C9-5D5E-FD2D-7DB06FAE6DBC}"/>
              </a:ext>
            </a:extLst>
          </p:cNvPr>
          <p:cNvSpPr>
            <a:spLocks noGrp="1"/>
          </p:cNvSpPr>
          <p:nvPr>
            <p:ph type="body" sz="quarter" idx="15" hasCustomPrompt="1"/>
          </p:nvPr>
        </p:nvSpPr>
        <p:spPr>
          <a:xfrm>
            <a:off x="415245" y="416838"/>
            <a:ext cx="5464855" cy="468085"/>
          </a:xfrm>
        </p:spPr>
        <p:txBody>
          <a:bodyPr lIns="0" tIns="0" rIns="0" bIns="0">
            <a:noAutofit/>
          </a:bodyPr>
          <a:lstStyle>
            <a:lvl1pPr marL="0" indent="0" algn="l">
              <a:buNone/>
              <a:defRPr sz="28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Una gráfica compleja</a:t>
            </a:r>
          </a:p>
        </p:txBody>
      </p:sp>
      <p:sp>
        <p:nvSpPr>
          <p:cNvPr id="5" name="Marcador de texto 5">
            <a:extLst>
              <a:ext uri="{FF2B5EF4-FFF2-40B4-BE49-F238E27FC236}">
                <a16:creationId xmlns:a16="http://schemas.microsoft.com/office/drawing/2014/main" id="{B82E16E8-E2FC-4366-CA1B-ABD58701BD58}"/>
              </a:ext>
            </a:extLst>
          </p:cNvPr>
          <p:cNvSpPr>
            <a:spLocks noGrp="1"/>
          </p:cNvSpPr>
          <p:nvPr>
            <p:ph type="body" sz="quarter" idx="16" hasCustomPrompt="1"/>
          </p:nvPr>
        </p:nvSpPr>
        <p:spPr>
          <a:xfrm>
            <a:off x="407988" y="884923"/>
            <a:ext cx="5472112" cy="226377"/>
          </a:xfrm>
        </p:spPr>
        <p:txBody>
          <a:bodyPr lIns="0" tIns="0" rIns="0" bIns="0">
            <a:noAutofit/>
          </a:bodyPr>
          <a:lstStyle>
            <a:lvl1pPr marL="0" indent="0" algn="l">
              <a:buNone/>
              <a:defRPr sz="1600" b="0" i="0">
                <a:solidFill>
                  <a:schemeClr val="accent6"/>
                </a:solidFill>
                <a:latin typeface="Sole Repsol Display" panose="020B0604020204020204" pitchFamily="34" charset="0"/>
                <a:cs typeface="Sole Repsol Display"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Subtítulo</a:t>
            </a:r>
          </a:p>
        </p:txBody>
      </p:sp>
      <p:sp>
        <p:nvSpPr>
          <p:cNvPr id="6" name="Marcador de texto 14">
            <a:extLst>
              <a:ext uri="{FF2B5EF4-FFF2-40B4-BE49-F238E27FC236}">
                <a16:creationId xmlns:a16="http://schemas.microsoft.com/office/drawing/2014/main" id="{0B5662B9-3D6E-474B-1033-6F6F33F10FD6}"/>
              </a:ext>
            </a:extLst>
          </p:cNvPr>
          <p:cNvSpPr>
            <a:spLocks noGrp="1"/>
          </p:cNvSpPr>
          <p:nvPr>
            <p:ph type="body" sz="quarter" idx="41" hasCustomPrompt="1"/>
          </p:nvPr>
        </p:nvSpPr>
        <p:spPr>
          <a:xfrm>
            <a:off x="413430" y="2035243"/>
            <a:ext cx="2118633" cy="500944"/>
          </a:xfrm>
        </p:spPr>
        <p:txBody>
          <a:bodyPr lIns="0" tIns="0" rIns="0" bIns="0">
            <a:noAutofit/>
          </a:bodyPr>
          <a:lstStyle>
            <a:lvl1pPr marL="0" indent="0">
              <a:lnSpc>
                <a:spcPct val="100000"/>
              </a:lnSpc>
              <a:buFont typeface="Arial" panose="020B0604020202020204" pitchFamily="34" charset="0"/>
              <a:buNone/>
              <a:defRPr sz="12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Descripción detallada de la                gráfica en dos líneas.</a:t>
            </a:r>
          </a:p>
        </p:txBody>
      </p:sp>
      <p:sp>
        <p:nvSpPr>
          <p:cNvPr id="7" name="Marcador de texto 14">
            <a:extLst>
              <a:ext uri="{FF2B5EF4-FFF2-40B4-BE49-F238E27FC236}">
                <a16:creationId xmlns:a16="http://schemas.microsoft.com/office/drawing/2014/main" id="{09B5DEDF-D967-0DBC-F5E7-FFF8AA2BA94A}"/>
              </a:ext>
            </a:extLst>
          </p:cNvPr>
          <p:cNvSpPr>
            <a:spLocks noGrp="1"/>
          </p:cNvSpPr>
          <p:nvPr>
            <p:ph type="body" sz="quarter" idx="46" hasCustomPrompt="1"/>
          </p:nvPr>
        </p:nvSpPr>
        <p:spPr>
          <a:xfrm>
            <a:off x="413430" y="1736725"/>
            <a:ext cx="2118633" cy="220412"/>
          </a:xfrm>
        </p:spPr>
        <p:txBody>
          <a:bodyPr lIns="0" tIns="0" rIns="0" bIns="0">
            <a:noAutofit/>
          </a:bodyPr>
          <a:lstStyle>
            <a:lvl1pPr marL="0" indent="0">
              <a:lnSpc>
                <a:spcPct val="100000"/>
              </a:lnSpc>
              <a:buFont typeface="Arial" panose="020B0604020202020204" pitchFamily="34" charset="0"/>
              <a:buNone/>
              <a:defRPr sz="1300" b="0" i="0">
                <a:solidFill>
                  <a:schemeClr val="tx1"/>
                </a:solidFill>
                <a:latin typeface="Sole Repsol Display Medium" panose="020B0604020204020204" pitchFamily="34" charset="0"/>
                <a:cs typeface="Sole Repsol Display Medium"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Título de la gráfica 1</a:t>
            </a:r>
          </a:p>
        </p:txBody>
      </p:sp>
      <p:sp>
        <p:nvSpPr>
          <p:cNvPr id="8" name="Marcador de texto 14">
            <a:extLst>
              <a:ext uri="{FF2B5EF4-FFF2-40B4-BE49-F238E27FC236}">
                <a16:creationId xmlns:a16="http://schemas.microsoft.com/office/drawing/2014/main" id="{9AF64F0D-DF41-5E20-1812-C0C9996C3B19}"/>
              </a:ext>
            </a:extLst>
          </p:cNvPr>
          <p:cNvSpPr>
            <a:spLocks noGrp="1"/>
          </p:cNvSpPr>
          <p:nvPr>
            <p:ph type="body" sz="quarter" idx="47" hasCustomPrompt="1"/>
          </p:nvPr>
        </p:nvSpPr>
        <p:spPr>
          <a:xfrm>
            <a:off x="8406492" y="3473751"/>
            <a:ext cx="3075594" cy="736424"/>
          </a:xfrm>
        </p:spPr>
        <p:txBody>
          <a:bodyPr lIns="0" tIns="0" rIns="0" bIns="0">
            <a:noAutofit/>
          </a:bodyPr>
          <a:lstStyle>
            <a:lvl1pPr marL="0" indent="0" algn="l">
              <a:lnSpc>
                <a:spcPct val="100000"/>
              </a:lnSpc>
              <a:buFont typeface="Arial" panose="020B0604020202020204" pitchFamily="34" charset="0"/>
              <a:buNone/>
              <a:defRPr sz="1400" b="1" i="0">
                <a:solidFill>
                  <a:schemeClr val="tx1"/>
                </a:solidFill>
                <a:latin typeface="Sole Repsol Text SemiBold" panose="020B0503020204020204" pitchFamily="34" charset="0"/>
                <a:cs typeface="Sole Repsol Text SemiBold" panose="020B0503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Monomaterial</a:t>
            </a:r>
            <a:r>
              <a:rPr lang="es-ES"/>
              <a:t> </a:t>
            </a:r>
            <a:r>
              <a:rPr lang="es-ES" err="1"/>
              <a:t>solutions</a:t>
            </a:r>
            <a:r>
              <a:rPr lang="es-ES"/>
              <a:t> </a:t>
            </a:r>
            <a:r>
              <a:rPr lang="es-ES" err="1"/>
              <a:t>that</a:t>
            </a:r>
            <a:r>
              <a:rPr lang="es-ES"/>
              <a:t> </a:t>
            </a:r>
            <a:r>
              <a:rPr lang="es-ES" err="1"/>
              <a:t>facilitate</a:t>
            </a:r>
            <a:r>
              <a:rPr lang="es-ES"/>
              <a:t> </a:t>
            </a:r>
            <a:r>
              <a:rPr lang="es-ES" err="1"/>
              <a:t>the</a:t>
            </a:r>
            <a:r>
              <a:rPr lang="es-ES"/>
              <a:t> </a:t>
            </a:r>
            <a:r>
              <a:rPr lang="es-ES" err="1"/>
              <a:t>recyclability</a:t>
            </a:r>
            <a:r>
              <a:rPr lang="es-ES"/>
              <a:t> </a:t>
            </a:r>
            <a:r>
              <a:rPr lang="es-ES" err="1"/>
              <a:t>of</a:t>
            </a:r>
            <a:r>
              <a:rPr lang="es-ES"/>
              <a:t> industrial film.</a:t>
            </a:r>
          </a:p>
        </p:txBody>
      </p:sp>
      <p:sp>
        <p:nvSpPr>
          <p:cNvPr id="9" name="Marcador de texto 14">
            <a:extLst>
              <a:ext uri="{FF2B5EF4-FFF2-40B4-BE49-F238E27FC236}">
                <a16:creationId xmlns:a16="http://schemas.microsoft.com/office/drawing/2014/main" id="{8CB35CCA-8D52-DE67-CD15-6A8A7E41B0B3}"/>
              </a:ext>
            </a:extLst>
          </p:cNvPr>
          <p:cNvSpPr>
            <a:spLocks noGrp="1"/>
          </p:cNvSpPr>
          <p:nvPr>
            <p:ph type="body" sz="quarter" idx="48" hasCustomPrompt="1"/>
          </p:nvPr>
        </p:nvSpPr>
        <p:spPr>
          <a:xfrm>
            <a:off x="8406492" y="4334441"/>
            <a:ext cx="3075594" cy="866310"/>
          </a:xfrm>
        </p:spPr>
        <p:txBody>
          <a:bodyPr lIns="0" tIns="0" rIns="0" bIns="0">
            <a:noAutofit/>
          </a:bodyPr>
          <a:lstStyle>
            <a:lvl1pPr marL="0" indent="0" algn="l">
              <a:lnSpc>
                <a:spcPct val="100000"/>
              </a:lnSpc>
              <a:buFont typeface="Arial" panose="020B0604020202020204" pitchFamily="34" charset="0"/>
              <a:buNone/>
              <a:defRPr sz="14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They</a:t>
            </a:r>
            <a:r>
              <a:rPr lang="es-ES"/>
              <a:t> </a:t>
            </a:r>
            <a:r>
              <a:rPr lang="es-ES" err="1"/>
              <a:t>incorporate</a:t>
            </a:r>
            <a:r>
              <a:rPr lang="es-ES"/>
              <a:t> </a:t>
            </a:r>
            <a:r>
              <a:rPr lang="es-ES" err="1"/>
              <a:t>postconsumer</a:t>
            </a:r>
            <a:r>
              <a:rPr lang="es-ES"/>
              <a:t> </a:t>
            </a:r>
            <a:r>
              <a:rPr lang="es-ES" err="1"/>
              <a:t>recycled</a:t>
            </a:r>
            <a:r>
              <a:rPr lang="es-ES"/>
              <a:t> </a:t>
            </a:r>
            <a:r>
              <a:rPr lang="es-ES" err="1"/>
              <a:t>materials</a:t>
            </a:r>
            <a:r>
              <a:rPr lang="es-ES"/>
              <a:t> </a:t>
            </a:r>
            <a:r>
              <a:rPr lang="es-ES" err="1"/>
              <a:t>improving</a:t>
            </a:r>
            <a:r>
              <a:rPr lang="es-ES"/>
              <a:t> </a:t>
            </a:r>
            <a:r>
              <a:rPr lang="es-ES" err="1"/>
              <a:t>their</a:t>
            </a:r>
            <a:r>
              <a:rPr lang="es-ES"/>
              <a:t> </a:t>
            </a:r>
            <a:r>
              <a:rPr lang="es-ES" err="1"/>
              <a:t>sustainability</a:t>
            </a:r>
            <a:r>
              <a:rPr lang="es-ES"/>
              <a:t> and </a:t>
            </a:r>
            <a:r>
              <a:rPr lang="es-ES" err="1"/>
              <a:t>maintaining</a:t>
            </a:r>
            <a:r>
              <a:rPr lang="es-ES"/>
              <a:t> </a:t>
            </a:r>
            <a:r>
              <a:rPr lang="es-ES" err="1"/>
              <a:t>excellent</a:t>
            </a:r>
            <a:r>
              <a:rPr lang="es-ES"/>
              <a:t> </a:t>
            </a:r>
            <a:r>
              <a:rPr lang="es-ES" err="1"/>
              <a:t>properties</a:t>
            </a:r>
            <a:r>
              <a:rPr lang="es-ES"/>
              <a:t>.</a:t>
            </a:r>
          </a:p>
        </p:txBody>
      </p:sp>
      <p:graphicFrame>
        <p:nvGraphicFramePr>
          <p:cNvPr id="10" name="Gráfico 9">
            <a:extLst>
              <a:ext uri="{FF2B5EF4-FFF2-40B4-BE49-F238E27FC236}">
                <a16:creationId xmlns:a16="http://schemas.microsoft.com/office/drawing/2014/main" id="{D48269C7-F1D2-3FEA-D2F0-03DF4B64C766}"/>
              </a:ext>
            </a:extLst>
          </p:cNvPr>
          <p:cNvGraphicFramePr/>
          <p:nvPr userDrawn="1">
            <p:extLst>
              <p:ext uri="{D42A27DB-BD31-4B8C-83A1-F6EECF244321}">
                <p14:modId xmlns:p14="http://schemas.microsoft.com/office/powerpoint/2010/main" val="2963469221"/>
              </p:ext>
            </p:extLst>
          </p:nvPr>
        </p:nvGraphicFramePr>
        <p:xfrm>
          <a:off x="398773" y="2537261"/>
          <a:ext cx="7278656" cy="3001428"/>
        </p:xfrm>
        <a:graphic>
          <a:graphicData uri="http://schemas.openxmlformats.org/drawingml/2006/chart">
            <c:chart xmlns:c="http://schemas.openxmlformats.org/drawingml/2006/chart" xmlns:r="http://schemas.openxmlformats.org/officeDocument/2006/relationships" r:id="rId2"/>
          </a:graphicData>
        </a:graphic>
      </p:graphicFrame>
      <p:cxnSp>
        <p:nvCxnSpPr>
          <p:cNvPr id="11" name="Conector recto 10">
            <a:extLst>
              <a:ext uri="{FF2B5EF4-FFF2-40B4-BE49-F238E27FC236}">
                <a16:creationId xmlns:a16="http://schemas.microsoft.com/office/drawing/2014/main" id="{7E2A1F94-4720-22F3-6004-218C37E6D39E}"/>
              </a:ext>
            </a:extLst>
          </p:cNvPr>
          <p:cNvCxnSpPr>
            <a:cxnSpLocks/>
          </p:cNvCxnSpPr>
          <p:nvPr userDrawn="1"/>
        </p:nvCxnSpPr>
        <p:spPr>
          <a:xfrm>
            <a:off x="415591" y="5294231"/>
            <a:ext cx="7156784" cy="0"/>
          </a:xfrm>
          <a:prstGeom prst="line">
            <a:avLst/>
          </a:prstGeom>
          <a:ln w="12700">
            <a:solidFill>
              <a:schemeClr val="accent6">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12" name="CuadroTexto 11">
            <a:extLst>
              <a:ext uri="{FF2B5EF4-FFF2-40B4-BE49-F238E27FC236}">
                <a16:creationId xmlns:a16="http://schemas.microsoft.com/office/drawing/2014/main" id="{B214FF56-FB85-4D9C-EDFE-BA6DB7CEFC79}"/>
              </a:ext>
            </a:extLst>
          </p:cNvPr>
          <p:cNvSpPr txBox="1"/>
          <p:nvPr userDrawn="1"/>
        </p:nvSpPr>
        <p:spPr>
          <a:xfrm>
            <a:off x="618873" y="5381394"/>
            <a:ext cx="636714" cy="261610"/>
          </a:xfrm>
          <a:prstGeom prst="rect">
            <a:avLst/>
          </a:prstGeom>
          <a:noFill/>
        </p:spPr>
        <p:txBody>
          <a:bodyPr wrap="none" rtlCol="0">
            <a:noAutofit/>
          </a:bodyPr>
          <a:lstStyle/>
          <a:p>
            <a:pPr algn="ctr"/>
            <a:r>
              <a:rPr lang="es-ES" sz="1100" b="1" i="0">
                <a:solidFill>
                  <a:schemeClr val="tx1"/>
                </a:solidFill>
                <a:latin typeface="Sole Repsol Text" panose="020B0503020204020204" pitchFamily="34" charset="0"/>
                <a:cs typeface="Sole Repsol Text" panose="020B0503020204020204" pitchFamily="34" charset="0"/>
              </a:rPr>
              <a:t>Dato 1</a:t>
            </a:r>
          </a:p>
        </p:txBody>
      </p:sp>
      <p:sp>
        <p:nvSpPr>
          <p:cNvPr id="13" name="CuadroTexto 12">
            <a:extLst>
              <a:ext uri="{FF2B5EF4-FFF2-40B4-BE49-F238E27FC236}">
                <a16:creationId xmlns:a16="http://schemas.microsoft.com/office/drawing/2014/main" id="{A60214E4-8859-509F-D8BF-71C9282B693A}"/>
              </a:ext>
            </a:extLst>
          </p:cNvPr>
          <p:cNvSpPr txBox="1"/>
          <p:nvPr userDrawn="1"/>
        </p:nvSpPr>
        <p:spPr>
          <a:xfrm>
            <a:off x="1288573" y="5381394"/>
            <a:ext cx="636714" cy="261610"/>
          </a:xfrm>
          <a:prstGeom prst="rect">
            <a:avLst/>
          </a:prstGeom>
          <a:noFill/>
        </p:spPr>
        <p:txBody>
          <a:bodyPr wrap="none" rtlCol="0">
            <a:noAutofit/>
          </a:bodyPr>
          <a:lstStyle/>
          <a:p>
            <a:pPr algn="ctr"/>
            <a:r>
              <a:rPr lang="es-ES" sz="1100" b="1" i="0">
                <a:solidFill>
                  <a:schemeClr val="tx1"/>
                </a:solidFill>
                <a:latin typeface="Sole Repsol Text" panose="020B0503020204020204" pitchFamily="34" charset="0"/>
                <a:cs typeface="Sole Repsol Text" panose="020B0503020204020204" pitchFamily="34" charset="0"/>
              </a:rPr>
              <a:t>Dato 2</a:t>
            </a:r>
          </a:p>
        </p:txBody>
      </p:sp>
      <p:sp>
        <p:nvSpPr>
          <p:cNvPr id="14" name="CuadroTexto 13">
            <a:extLst>
              <a:ext uri="{FF2B5EF4-FFF2-40B4-BE49-F238E27FC236}">
                <a16:creationId xmlns:a16="http://schemas.microsoft.com/office/drawing/2014/main" id="{1FA39B36-AD8A-4E9A-3CC4-DCEB299B5754}"/>
              </a:ext>
            </a:extLst>
          </p:cNvPr>
          <p:cNvSpPr txBox="1"/>
          <p:nvPr userDrawn="1"/>
        </p:nvSpPr>
        <p:spPr>
          <a:xfrm>
            <a:off x="1981846" y="5381394"/>
            <a:ext cx="636714" cy="261610"/>
          </a:xfrm>
          <a:prstGeom prst="rect">
            <a:avLst/>
          </a:prstGeom>
          <a:noFill/>
        </p:spPr>
        <p:txBody>
          <a:bodyPr wrap="none" rtlCol="0">
            <a:noAutofit/>
          </a:bodyPr>
          <a:lstStyle/>
          <a:p>
            <a:pPr algn="ctr"/>
            <a:r>
              <a:rPr lang="es-ES" sz="1100" b="1" i="0">
                <a:solidFill>
                  <a:schemeClr val="tx1"/>
                </a:solidFill>
                <a:latin typeface="Sole Repsol Text" panose="020B0503020204020204" pitchFamily="34" charset="0"/>
                <a:cs typeface="Sole Repsol Text" panose="020B0503020204020204" pitchFamily="34" charset="0"/>
              </a:rPr>
              <a:t>Dato 3</a:t>
            </a:r>
          </a:p>
        </p:txBody>
      </p:sp>
      <p:sp>
        <p:nvSpPr>
          <p:cNvPr id="15" name="CuadroTexto 14">
            <a:extLst>
              <a:ext uri="{FF2B5EF4-FFF2-40B4-BE49-F238E27FC236}">
                <a16:creationId xmlns:a16="http://schemas.microsoft.com/office/drawing/2014/main" id="{77E5641C-9E83-8435-C9DD-CC14EE1587DE}"/>
              </a:ext>
            </a:extLst>
          </p:cNvPr>
          <p:cNvSpPr txBox="1"/>
          <p:nvPr userDrawn="1"/>
        </p:nvSpPr>
        <p:spPr>
          <a:xfrm>
            <a:off x="2651546" y="5381394"/>
            <a:ext cx="636714" cy="261610"/>
          </a:xfrm>
          <a:prstGeom prst="rect">
            <a:avLst/>
          </a:prstGeom>
          <a:noFill/>
        </p:spPr>
        <p:txBody>
          <a:bodyPr wrap="none" rtlCol="0">
            <a:noAutofit/>
          </a:bodyPr>
          <a:lstStyle/>
          <a:p>
            <a:pPr algn="ctr"/>
            <a:r>
              <a:rPr lang="es-ES" sz="1100" b="1" i="0">
                <a:solidFill>
                  <a:schemeClr val="tx1"/>
                </a:solidFill>
                <a:latin typeface="Sole Repsol Text" panose="020B0503020204020204" pitchFamily="34" charset="0"/>
                <a:cs typeface="Sole Repsol Text" panose="020B0503020204020204" pitchFamily="34" charset="0"/>
              </a:rPr>
              <a:t>Dato 4</a:t>
            </a:r>
          </a:p>
        </p:txBody>
      </p:sp>
      <p:sp>
        <p:nvSpPr>
          <p:cNvPr id="16" name="CuadroTexto 15">
            <a:extLst>
              <a:ext uri="{FF2B5EF4-FFF2-40B4-BE49-F238E27FC236}">
                <a16:creationId xmlns:a16="http://schemas.microsoft.com/office/drawing/2014/main" id="{8256293A-756F-B093-CFF3-0AD151545F05}"/>
              </a:ext>
            </a:extLst>
          </p:cNvPr>
          <p:cNvSpPr txBox="1"/>
          <p:nvPr userDrawn="1"/>
        </p:nvSpPr>
        <p:spPr>
          <a:xfrm>
            <a:off x="3336194" y="5381394"/>
            <a:ext cx="636714" cy="261610"/>
          </a:xfrm>
          <a:prstGeom prst="rect">
            <a:avLst/>
          </a:prstGeom>
          <a:noFill/>
        </p:spPr>
        <p:txBody>
          <a:bodyPr wrap="none" rtlCol="0">
            <a:noAutofit/>
          </a:bodyPr>
          <a:lstStyle/>
          <a:p>
            <a:pPr algn="ctr"/>
            <a:r>
              <a:rPr lang="es-ES" sz="1100" b="1" i="0">
                <a:solidFill>
                  <a:schemeClr val="tx1"/>
                </a:solidFill>
                <a:latin typeface="Sole Repsol Text" panose="020B0503020204020204" pitchFamily="34" charset="0"/>
                <a:cs typeface="Sole Repsol Text" panose="020B0503020204020204" pitchFamily="34" charset="0"/>
              </a:rPr>
              <a:t>Dato 5</a:t>
            </a:r>
          </a:p>
        </p:txBody>
      </p:sp>
      <p:sp>
        <p:nvSpPr>
          <p:cNvPr id="17" name="CuadroTexto 16">
            <a:extLst>
              <a:ext uri="{FF2B5EF4-FFF2-40B4-BE49-F238E27FC236}">
                <a16:creationId xmlns:a16="http://schemas.microsoft.com/office/drawing/2014/main" id="{AEABCF03-6F9B-F841-264B-79828914B425}"/>
              </a:ext>
            </a:extLst>
          </p:cNvPr>
          <p:cNvSpPr txBox="1"/>
          <p:nvPr userDrawn="1"/>
        </p:nvSpPr>
        <p:spPr>
          <a:xfrm>
            <a:off x="4005894" y="5381394"/>
            <a:ext cx="636714" cy="261610"/>
          </a:xfrm>
          <a:prstGeom prst="rect">
            <a:avLst/>
          </a:prstGeom>
          <a:noFill/>
        </p:spPr>
        <p:txBody>
          <a:bodyPr wrap="none" rtlCol="0">
            <a:noAutofit/>
          </a:bodyPr>
          <a:lstStyle/>
          <a:p>
            <a:pPr algn="ctr"/>
            <a:r>
              <a:rPr lang="es-ES" sz="1100" b="1" i="0">
                <a:solidFill>
                  <a:schemeClr val="tx1"/>
                </a:solidFill>
                <a:latin typeface="Sole Repsol Text" panose="020B0503020204020204" pitchFamily="34" charset="0"/>
                <a:cs typeface="Sole Repsol Text" panose="020B0503020204020204" pitchFamily="34" charset="0"/>
              </a:rPr>
              <a:t>Dato 6</a:t>
            </a:r>
          </a:p>
        </p:txBody>
      </p:sp>
      <p:sp>
        <p:nvSpPr>
          <p:cNvPr id="18" name="CuadroTexto 17">
            <a:extLst>
              <a:ext uri="{FF2B5EF4-FFF2-40B4-BE49-F238E27FC236}">
                <a16:creationId xmlns:a16="http://schemas.microsoft.com/office/drawing/2014/main" id="{0816B6C7-7294-5E91-C697-3B2E6EFC3FA4}"/>
              </a:ext>
            </a:extLst>
          </p:cNvPr>
          <p:cNvSpPr txBox="1"/>
          <p:nvPr userDrawn="1"/>
        </p:nvSpPr>
        <p:spPr>
          <a:xfrm>
            <a:off x="4699167" y="5381394"/>
            <a:ext cx="636714" cy="261610"/>
          </a:xfrm>
          <a:prstGeom prst="rect">
            <a:avLst/>
          </a:prstGeom>
          <a:noFill/>
        </p:spPr>
        <p:txBody>
          <a:bodyPr wrap="none" rtlCol="0">
            <a:noAutofit/>
          </a:bodyPr>
          <a:lstStyle/>
          <a:p>
            <a:pPr algn="ctr"/>
            <a:r>
              <a:rPr lang="es-ES" sz="1100" b="1" i="0">
                <a:solidFill>
                  <a:schemeClr val="tx1"/>
                </a:solidFill>
                <a:latin typeface="Sole Repsol Text" panose="020B0503020204020204" pitchFamily="34" charset="0"/>
                <a:cs typeface="Sole Repsol Text" panose="020B0503020204020204" pitchFamily="34" charset="0"/>
              </a:rPr>
              <a:t>Dato 7</a:t>
            </a:r>
          </a:p>
        </p:txBody>
      </p:sp>
      <p:sp>
        <p:nvSpPr>
          <p:cNvPr id="19" name="CuadroTexto 18">
            <a:extLst>
              <a:ext uri="{FF2B5EF4-FFF2-40B4-BE49-F238E27FC236}">
                <a16:creationId xmlns:a16="http://schemas.microsoft.com/office/drawing/2014/main" id="{806630E7-662D-170D-80D4-62EF9A054715}"/>
              </a:ext>
            </a:extLst>
          </p:cNvPr>
          <p:cNvSpPr txBox="1"/>
          <p:nvPr userDrawn="1"/>
        </p:nvSpPr>
        <p:spPr>
          <a:xfrm>
            <a:off x="5368867" y="5381394"/>
            <a:ext cx="636714" cy="261610"/>
          </a:xfrm>
          <a:prstGeom prst="rect">
            <a:avLst/>
          </a:prstGeom>
          <a:noFill/>
        </p:spPr>
        <p:txBody>
          <a:bodyPr wrap="none" rtlCol="0">
            <a:noAutofit/>
          </a:bodyPr>
          <a:lstStyle/>
          <a:p>
            <a:pPr algn="ctr"/>
            <a:r>
              <a:rPr lang="es-ES" sz="1100" b="1" i="0">
                <a:solidFill>
                  <a:schemeClr val="tx1"/>
                </a:solidFill>
                <a:latin typeface="Sole Repsol Text" panose="020B0503020204020204" pitchFamily="34" charset="0"/>
                <a:cs typeface="Sole Repsol Text" panose="020B0503020204020204" pitchFamily="34" charset="0"/>
              </a:rPr>
              <a:t>Dato 8</a:t>
            </a:r>
          </a:p>
        </p:txBody>
      </p:sp>
      <p:sp>
        <p:nvSpPr>
          <p:cNvPr id="20" name="CuadroTexto 19">
            <a:extLst>
              <a:ext uri="{FF2B5EF4-FFF2-40B4-BE49-F238E27FC236}">
                <a16:creationId xmlns:a16="http://schemas.microsoft.com/office/drawing/2014/main" id="{A7A812C3-9F54-318B-5747-A483A3BF5DCA}"/>
              </a:ext>
            </a:extLst>
          </p:cNvPr>
          <p:cNvSpPr txBox="1"/>
          <p:nvPr userDrawn="1"/>
        </p:nvSpPr>
        <p:spPr>
          <a:xfrm>
            <a:off x="6079394" y="5381394"/>
            <a:ext cx="636714" cy="261610"/>
          </a:xfrm>
          <a:prstGeom prst="rect">
            <a:avLst/>
          </a:prstGeom>
          <a:noFill/>
        </p:spPr>
        <p:txBody>
          <a:bodyPr wrap="none" rtlCol="0">
            <a:noAutofit/>
          </a:bodyPr>
          <a:lstStyle/>
          <a:p>
            <a:pPr algn="ctr"/>
            <a:r>
              <a:rPr lang="es-ES" sz="1100" b="1" i="0">
                <a:solidFill>
                  <a:schemeClr val="tx1"/>
                </a:solidFill>
                <a:latin typeface="Sole Repsol Text" panose="020B0503020204020204" pitchFamily="34" charset="0"/>
                <a:cs typeface="Sole Repsol Text" panose="020B0503020204020204" pitchFamily="34" charset="0"/>
              </a:rPr>
              <a:t>Dato 9</a:t>
            </a:r>
          </a:p>
        </p:txBody>
      </p:sp>
      <p:sp>
        <p:nvSpPr>
          <p:cNvPr id="21" name="CuadroTexto 20">
            <a:extLst>
              <a:ext uri="{FF2B5EF4-FFF2-40B4-BE49-F238E27FC236}">
                <a16:creationId xmlns:a16="http://schemas.microsoft.com/office/drawing/2014/main" id="{A59B8277-6BAD-14D8-143A-2E10BC26B690}"/>
              </a:ext>
            </a:extLst>
          </p:cNvPr>
          <p:cNvSpPr txBox="1"/>
          <p:nvPr userDrawn="1"/>
        </p:nvSpPr>
        <p:spPr>
          <a:xfrm>
            <a:off x="6697187" y="5381394"/>
            <a:ext cx="723276" cy="261610"/>
          </a:xfrm>
          <a:prstGeom prst="rect">
            <a:avLst/>
          </a:prstGeom>
          <a:noFill/>
        </p:spPr>
        <p:txBody>
          <a:bodyPr wrap="none" rtlCol="0">
            <a:noAutofit/>
          </a:bodyPr>
          <a:lstStyle/>
          <a:p>
            <a:pPr algn="ctr"/>
            <a:r>
              <a:rPr lang="es-ES" sz="1100" b="1" i="0">
                <a:solidFill>
                  <a:schemeClr val="tx1"/>
                </a:solidFill>
                <a:latin typeface="Sole Repsol Text" panose="020B0503020204020204" pitchFamily="34" charset="0"/>
                <a:cs typeface="Sole Repsol Text" panose="020B0503020204020204" pitchFamily="34" charset="0"/>
              </a:rPr>
              <a:t>Dato 10</a:t>
            </a:r>
          </a:p>
        </p:txBody>
      </p:sp>
      <p:sp>
        <p:nvSpPr>
          <p:cNvPr id="4" name="Marcador de pie de página 4">
            <a:extLst>
              <a:ext uri="{FF2B5EF4-FFF2-40B4-BE49-F238E27FC236}">
                <a16:creationId xmlns:a16="http://schemas.microsoft.com/office/drawing/2014/main" id="{87DA9907-24B6-9E29-39ED-FAC6E71D7C03}"/>
              </a:ext>
            </a:extLst>
          </p:cNvPr>
          <p:cNvSpPr>
            <a:spLocks noGrp="1"/>
          </p:cNvSpPr>
          <p:nvPr>
            <p:ph type="ftr" sz="quarter" idx="3"/>
          </p:nvPr>
        </p:nvSpPr>
        <p:spPr>
          <a:xfrm>
            <a:off x="7767452" y="6495226"/>
            <a:ext cx="4114800" cy="238125"/>
          </a:xfrm>
          <a:prstGeom prst="rect">
            <a:avLst/>
          </a:prstGeom>
        </p:spPr>
        <p:txBody>
          <a:bodyPr vert="horz" lIns="91440" tIns="45720" rIns="91440" bIns="45720" rtlCol="0" anchor="ctr"/>
          <a:lstStyle>
            <a:lvl1pPr algn="r">
              <a:defRPr sz="800" b="0" i="0">
                <a:solidFill>
                  <a:schemeClr val="tx1"/>
                </a:solidFill>
                <a:latin typeface="Sole Repsol Text" panose="020B0503020204020204" pitchFamily="34" charset="0"/>
                <a:cs typeface="Sole Repsol Text" panose="020B0503020204020204" pitchFamily="34" charset="0"/>
              </a:defRPr>
            </a:lvl1pPr>
          </a:lstStyle>
          <a:p>
            <a:r>
              <a:rPr lang="es-ES"/>
              <a:t>© Repsol, SA (Madrid, 2024). Todos los derechos reservados.</a:t>
            </a:r>
          </a:p>
        </p:txBody>
      </p:sp>
    </p:spTree>
    <p:extLst>
      <p:ext uri="{BB962C8B-B14F-4D97-AF65-F5344CB8AC3E}">
        <p14:creationId xmlns:p14="http://schemas.microsoft.com/office/powerpoint/2010/main" val="2538034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Una gráfica compleja">
    <p:spTree>
      <p:nvGrpSpPr>
        <p:cNvPr id="1" name=""/>
        <p:cNvGrpSpPr/>
        <p:nvPr/>
      </p:nvGrpSpPr>
      <p:grpSpPr>
        <a:xfrm>
          <a:off x="0" y="0"/>
          <a:ext cx="0" cy="0"/>
          <a:chOff x="0" y="0"/>
          <a:chExt cx="0" cy="0"/>
        </a:xfrm>
      </p:grpSpPr>
      <p:sp>
        <p:nvSpPr>
          <p:cNvPr id="3" name="Marcador de texto 5">
            <a:extLst>
              <a:ext uri="{FF2B5EF4-FFF2-40B4-BE49-F238E27FC236}">
                <a16:creationId xmlns:a16="http://schemas.microsoft.com/office/drawing/2014/main" id="{64BBE4C5-61C9-5D5E-FD2D-7DB06FAE6DBC}"/>
              </a:ext>
            </a:extLst>
          </p:cNvPr>
          <p:cNvSpPr>
            <a:spLocks noGrp="1"/>
          </p:cNvSpPr>
          <p:nvPr>
            <p:ph type="body" sz="quarter" idx="15" hasCustomPrompt="1"/>
          </p:nvPr>
        </p:nvSpPr>
        <p:spPr>
          <a:xfrm>
            <a:off x="415245" y="416838"/>
            <a:ext cx="5464855" cy="468085"/>
          </a:xfrm>
        </p:spPr>
        <p:txBody>
          <a:bodyPr lIns="0" tIns="0" rIns="0" bIns="0">
            <a:noAutofit/>
          </a:bodyPr>
          <a:lstStyle>
            <a:lvl1pPr marL="0" indent="0" algn="l">
              <a:buNone/>
              <a:defRPr sz="28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Una gráfica compleja</a:t>
            </a:r>
          </a:p>
        </p:txBody>
      </p:sp>
      <p:sp>
        <p:nvSpPr>
          <p:cNvPr id="5" name="Marcador de texto 5">
            <a:extLst>
              <a:ext uri="{FF2B5EF4-FFF2-40B4-BE49-F238E27FC236}">
                <a16:creationId xmlns:a16="http://schemas.microsoft.com/office/drawing/2014/main" id="{B82E16E8-E2FC-4366-CA1B-ABD58701BD58}"/>
              </a:ext>
            </a:extLst>
          </p:cNvPr>
          <p:cNvSpPr>
            <a:spLocks noGrp="1"/>
          </p:cNvSpPr>
          <p:nvPr>
            <p:ph type="body" sz="quarter" idx="16" hasCustomPrompt="1"/>
          </p:nvPr>
        </p:nvSpPr>
        <p:spPr>
          <a:xfrm>
            <a:off x="407988" y="884923"/>
            <a:ext cx="5472112" cy="226377"/>
          </a:xfrm>
        </p:spPr>
        <p:txBody>
          <a:bodyPr lIns="0" tIns="0" rIns="0" bIns="0">
            <a:noAutofit/>
          </a:bodyPr>
          <a:lstStyle>
            <a:lvl1pPr marL="0" indent="0" algn="l">
              <a:buNone/>
              <a:defRPr sz="1600" b="0" i="0">
                <a:solidFill>
                  <a:schemeClr val="accent6"/>
                </a:solidFill>
                <a:latin typeface="Sole Repsol Display" panose="020B0604020204020204" pitchFamily="34" charset="0"/>
                <a:cs typeface="Sole Repsol Display"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Subtítulo</a:t>
            </a:r>
          </a:p>
        </p:txBody>
      </p:sp>
      <p:sp>
        <p:nvSpPr>
          <p:cNvPr id="6" name="Marcador de texto 14">
            <a:extLst>
              <a:ext uri="{FF2B5EF4-FFF2-40B4-BE49-F238E27FC236}">
                <a16:creationId xmlns:a16="http://schemas.microsoft.com/office/drawing/2014/main" id="{0B5662B9-3D6E-474B-1033-6F6F33F10FD6}"/>
              </a:ext>
            </a:extLst>
          </p:cNvPr>
          <p:cNvSpPr>
            <a:spLocks noGrp="1"/>
          </p:cNvSpPr>
          <p:nvPr>
            <p:ph type="body" sz="quarter" idx="41" hasCustomPrompt="1"/>
          </p:nvPr>
        </p:nvSpPr>
        <p:spPr>
          <a:xfrm>
            <a:off x="413430" y="2035243"/>
            <a:ext cx="2118633" cy="500944"/>
          </a:xfrm>
        </p:spPr>
        <p:txBody>
          <a:bodyPr lIns="0" tIns="0" rIns="0" bIns="0">
            <a:noAutofit/>
          </a:bodyPr>
          <a:lstStyle>
            <a:lvl1pPr marL="0" indent="0">
              <a:lnSpc>
                <a:spcPct val="100000"/>
              </a:lnSpc>
              <a:buFont typeface="Arial" panose="020B0604020202020204" pitchFamily="34" charset="0"/>
              <a:buNone/>
              <a:defRPr sz="12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Descripción detallada de la                gráfica en dos líneas.</a:t>
            </a:r>
          </a:p>
        </p:txBody>
      </p:sp>
      <p:sp>
        <p:nvSpPr>
          <p:cNvPr id="7" name="Marcador de texto 14">
            <a:extLst>
              <a:ext uri="{FF2B5EF4-FFF2-40B4-BE49-F238E27FC236}">
                <a16:creationId xmlns:a16="http://schemas.microsoft.com/office/drawing/2014/main" id="{09B5DEDF-D967-0DBC-F5E7-FFF8AA2BA94A}"/>
              </a:ext>
            </a:extLst>
          </p:cNvPr>
          <p:cNvSpPr>
            <a:spLocks noGrp="1"/>
          </p:cNvSpPr>
          <p:nvPr>
            <p:ph type="body" sz="quarter" idx="46" hasCustomPrompt="1"/>
          </p:nvPr>
        </p:nvSpPr>
        <p:spPr>
          <a:xfrm>
            <a:off x="413430" y="1736725"/>
            <a:ext cx="2118633" cy="220412"/>
          </a:xfrm>
        </p:spPr>
        <p:txBody>
          <a:bodyPr lIns="0" tIns="0" rIns="0" bIns="0">
            <a:noAutofit/>
          </a:bodyPr>
          <a:lstStyle>
            <a:lvl1pPr marL="0" indent="0">
              <a:lnSpc>
                <a:spcPct val="100000"/>
              </a:lnSpc>
              <a:buFont typeface="Arial" panose="020B0604020202020204" pitchFamily="34" charset="0"/>
              <a:buNone/>
              <a:defRPr sz="1300" b="0" i="0">
                <a:solidFill>
                  <a:schemeClr val="tx1"/>
                </a:solidFill>
                <a:latin typeface="Sole Repsol Display Medium" panose="020B0604020204020204" pitchFamily="34" charset="0"/>
                <a:cs typeface="Sole Repsol Display Medium"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Título de la gráfica 1</a:t>
            </a:r>
          </a:p>
        </p:txBody>
      </p:sp>
      <p:sp>
        <p:nvSpPr>
          <p:cNvPr id="2" name="Marcador de pie de página 4">
            <a:extLst>
              <a:ext uri="{FF2B5EF4-FFF2-40B4-BE49-F238E27FC236}">
                <a16:creationId xmlns:a16="http://schemas.microsoft.com/office/drawing/2014/main" id="{9ACB6B0B-A56D-C51D-89FF-ACA8A747D5B4}"/>
              </a:ext>
            </a:extLst>
          </p:cNvPr>
          <p:cNvSpPr>
            <a:spLocks noGrp="1"/>
          </p:cNvSpPr>
          <p:nvPr>
            <p:ph type="ftr" sz="quarter" idx="3"/>
          </p:nvPr>
        </p:nvSpPr>
        <p:spPr>
          <a:xfrm>
            <a:off x="7767452" y="6495226"/>
            <a:ext cx="4114800" cy="238125"/>
          </a:xfrm>
          <a:prstGeom prst="rect">
            <a:avLst/>
          </a:prstGeom>
        </p:spPr>
        <p:txBody>
          <a:bodyPr vert="horz" lIns="91440" tIns="45720" rIns="91440" bIns="45720" rtlCol="0" anchor="ctr"/>
          <a:lstStyle>
            <a:lvl1pPr algn="r">
              <a:defRPr sz="800" b="0" i="0">
                <a:solidFill>
                  <a:schemeClr val="tx1"/>
                </a:solidFill>
                <a:latin typeface="Sole Repsol Text" panose="020B0503020204020204" pitchFamily="34" charset="0"/>
                <a:cs typeface="Sole Repsol Text" panose="020B0503020204020204" pitchFamily="34" charset="0"/>
              </a:defRPr>
            </a:lvl1pPr>
          </a:lstStyle>
          <a:p>
            <a:r>
              <a:rPr lang="es-ES"/>
              <a:t>© Repsol, SA (Madrid, 2024). Todos los derechos reservados.</a:t>
            </a:r>
          </a:p>
        </p:txBody>
      </p:sp>
    </p:spTree>
    <p:extLst>
      <p:ext uri="{BB962C8B-B14F-4D97-AF65-F5344CB8AC3E}">
        <p14:creationId xmlns:p14="http://schemas.microsoft.com/office/powerpoint/2010/main" val="2811405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os gráficas complejas">
    <p:bg>
      <p:bgPr>
        <a:solidFill>
          <a:schemeClr val="bg1"/>
        </a:solidFill>
        <a:effectLst/>
      </p:bgPr>
    </p:bg>
    <p:spTree>
      <p:nvGrpSpPr>
        <p:cNvPr id="1" name=""/>
        <p:cNvGrpSpPr/>
        <p:nvPr/>
      </p:nvGrpSpPr>
      <p:grpSpPr>
        <a:xfrm>
          <a:off x="0" y="0"/>
          <a:ext cx="0" cy="0"/>
          <a:chOff x="0" y="0"/>
          <a:chExt cx="0" cy="0"/>
        </a:xfrm>
      </p:grpSpPr>
      <p:sp>
        <p:nvSpPr>
          <p:cNvPr id="2" name="Marcador de texto 5">
            <a:extLst>
              <a:ext uri="{FF2B5EF4-FFF2-40B4-BE49-F238E27FC236}">
                <a16:creationId xmlns:a16="http://schemas.microsoft.com/office/drawing/2014/main" id="{816F5C18-F4BF-D3EB-EDF8-8B9248D545EC}"/>
              </a:ext>
            </a:extLst>
          </p:cNvPr>
          <p:cNvSpPr>
            <a:spLocks noGrp="1"/>
          </p:cNvSpPr>
          <p:nvPr>
            <p:ph type="body" sz="quarter" idx="15" hasCustomPrompt="1"/>
          </p:nvPr>
        </p:nvSpPr>
        <p:spPr>
          <a:xfrm>
            <a:off x="415245" y="416838"/>
            <a:ext cx="5464855" cy="468085"/>
          </a:xfrm>
        </p:spPr>
        <p:txBody>
          <a:bodyPr lIns="0" tIns="0" rIns="0" bIns="0">
            <a:noAutofit/>
          </a:bodyPr>
          <a:lstStyle>
            <a:lvl1pPr marL="0" indent="0" algn="l">
              <a:buNone/>
              <a:defRPr sz="28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Dos gráficas complejas</a:t>
            </a:r>
          </a:p>
        </p:txBody>
      </p:sp>
      <p:sp>
        <p:nvSpPr>
          <p:cNvPr id="4" name="Marcador de texto 5">
            <a:extLst>
              <a:ext uri="{FF2B5EF4-FFF2-40B4-BE49-F238E27FC236}">
                <a16:creationId xmlns:a16="http://schemas.microsoft.com/office/drawing/2014/main" id="{62DE8183-C46C-56A1-2371-4450A35BC15B}"/>
              </a:ext>
            </a:extLst>
          </p:cNvPr>
          <p:cNvSpPr>
            <a:spLocks noGrp="1"/>
          </p:cNvSpPr>
          <p:nvPr>
            <p:ph type="body" sz="quarter" idx="16" hasCustomPrompt="1"/>
          </p:nvPr>
        </p:nvSpPr>
        <p:spPr>
          <a:xfrm>
            <a:off x="407988" y="884923"/>
            <a:ext cx="5472112" cy="226377"/>
          </a:xfrm>
        </p:spPr>
        <p:txBody>
          <a:bodyPr lIns="0" tIns="0" rIns="0" bIns="0">
            <a:noAutofit/>
          </a:bodyPr>
          <a:lstStyle>
            <a:lvl1pPr marL="0" indent="0" algn="l">
              <a:buNone/>
              <a:defRPr sz="1600" b="0" i="0">
                <a:solidFill>
                  <a:schemeClr val="accent6"/>
                </a:solidFill>
                <a:latin typeface="Sole Repsol Display" panose="020B0604020204020204" pitchFamily="34" charset="0"/>
                <a:cs typeface="Sole Repsol Display"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Subtítulo</a:t>
            </a:r>
          </a:p>
        </p:txBody>
      </p:sp>
      <p:sp>
        <p:nvSpPr>
          <p:cNvPr id="5" name="Marcador de texto 14">
            <a:extLst>
              <a:ext uri="{FF2B5EF4-FFF2-40B4-BE49-F238E27FC236}">
                <a16:creationId xmlns:a16="http://schemas.microsoft.com/office/drawing/2014/main" id="{9B6B07F3-7699-5E60-C3D2-C850B2FE95B8}"/>
              </a:ext>
            </a:extLst>
          </p:cNvPr>
          <p:cNvSpPr>
            <a:spLocks noGrp="1"/>
          </p:cNvSpPr>
          <p:nvPr>
            <p:ph type="body" sz="quarter" idx="41" hasCustomPrompt="1"/>
          </p:nvPr>
        </p:nvSpPr>
        <p:spPr>
          <a:xfrm>
            <a:off x="413429" y="2042576"/>
            <a:ext cx="2513919" cy="500944"/>
          </a:xfrm>
        </p:spPr>
        <p:txBody>
          <a:bodyPr lIns="0" tIns="0" rIns="0" bIns="0">
            <a:noAutofit/>
          </a:bodyPr>
          <a:lstStyle>
            <a:lvl1pPr marL="0" indent="0">
              <a:lnSpc>
                <a:spcPct val="100000"/>
              </a:lnSpc>
              <a:buFont typeface="Arial" panose="020B0604020202020204" pitchFamily="34" charset="0"/>
              <a:buNone/>
              <a:defRPr sz="11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Texto medio </a:t>
            </a:r>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consectetuer</a:t>
            </a:r>
            <a:r>
              <a:rPr lang="es-ES"/>
              <a:t>.</a:t>
            </a:r>
          </a:p>
        </p:txBody>
      </p:sp>
      <p:sp>
        <p:nvSpPr>
          <p:cNvPr id="6" name="Marcador de texto 14">
            <a:extLst>
              <a:ext uri="{FF2B5EF4-FFF2-40B4-BE49-F238E27FC236}">
                <a16:creationId xmlns:a16="http://schemas.microsoft.com/office/drawing/2014/main" id="{B53C623C-963E-0610-F48D-F7B0AFE706BC}"/>
              </a:ext>
            </a:extLst>
          </p:cNvPr>
          <p:cNvSpPr>
            <a:spLocks noGrp="1"/>
          </p:cNvSpPr>
          <p:nvPr>
            <p:ph type="body" sz="quarter" idx="46" hasCustomPrompt="1"/>
          </p:nvPr>
        </p:nvSpPr>
        <p:spPr>
          <a:xfrm>
            <a:off x="413430" y="1715945"/>
            <a:ext cx="2118633" cy="220412"/>
          </a:xfrm>
        </p:spPr>
        <p:txBody>
          <a:bodyPr lIns="0" tIns="0" rIns="0" bIns="0">
            <a:noAutofit/>
          </a:bodyPr>
          <a:lstStyle>
            <a:lvl1pPr marL="0" indent="0">
              <a:lnSpc>
                <a:spcPct val="100000"/>
              </a:lnSpc>
              <a:buFont typeface="Arial" panose="020B0604020202020204" pitchFamily="34" charset="0"/>
              <a:buNone/>
              <a:defRPr sz="1300" b="1" i="0">
                <a:solidFill>
                  <a:schemeClr val="tx1"/>
                </a:solidFill>
                <a:latin typeface="Sole Repsol Display" panose="020B0604020204020204" pitchFamily="34" charset="0"/>
                <a:cs typeface="Sole Repsol Display"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2018</a:t>
            </a:r>
          </a:p>
        </p:txBody>
      </p:sp>
      <p:sp>
        <p:nvSpPr>
          <p:cNvPr id="7" name="Marcador de texto 14">
            <a:extLst>
              <a:ext uri="{FF2B5EF4-FFF2-40B4-BE49-F238E27FC236}">
                <a16:creationId xmlns:a16="http://schemas.microsoft.com/office/drawing/2014/main" id="{924C746F-FEF4-6772-6FD0-AC049F632AAC}"/>
              </a:ext>
            </a:extLst>
          </p:cNvPr>
          <p:cNvSpPr>
            <a:spLocks noGrp="1"/>
          </p:cNvSpPr>
          <p:nvPr>
            <p:ph type="body" sz="quarter" idx="47" hasCustomPrompt="1"/>
          </p:nvPr>
        </p:nvSpPr>
        <p:spPr>
          <a:xfrm>
            <a:off x="413430" y="3002328"/>
            <a:ext cx="2513920" cy="500944"/>
          </a:xfrm>
        </p:spPr>
        <p:txBody>
          <a:bodyPr lIns="0" tIns="0" rIns="0" bIns="0">
            <a:noAutofit/>
          </a:bodyPr>
          <a:lstStyle>
            <a:lvl1pPr marL="0" indent="0">
              <a:lnSpc>
                <a:spcPct val="100000"/>
              </a:lnSpc>
              <a:buFont typeface="Arial" panose="020B0604020202020204" pitchFamily="34" charset="0"/>
              <a:buNone/>
              <a:defRPr sz="11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Texto largo </a:t>
            </a:r>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consectetuer</a:t>
            </a:r>
            <a:r>
              <a:rPr lang="es-ES"/>
              <a:t> </a:t>
            </a:r>
            <a:r>
              <a:rPr lang="es-ES" err="1"/>
              <a:t>adipiscing</a:t>
            </a:r>
            <a:r>
              <a:rPr lang="es-ES"/>
              <a:t> </a:t>
            </a:r>
            <a:r>
              <a:rPr lang="es-ES" err="1"/>
              <a:t>elit</a:t>
            </a:r>
            <a:r>
              <a:rPr lang="es-ES"/>
              <a:t>, sed </a:t>
            </a:r>
            <a:r>
              <a:rPr lang="es-ES" err="1"/>
              <a:t>diam</a:t>
            </a:r>
            <a:r>
              <a:rPr lang="es-ES"/>
              <a:t> </a:t>
            </a:r>
            <a:r>
              <a:rPr lang="es-ES" err="1"/>
              <a:t>nonummy</a:t>
            </a:r>
            <a:r>
              <a:rPr lang="es-ES"/>
              <a:t> </a:t>
            </a:r>
            <a:r>
              <a:rPr lang="es-ES" err="1"/>
              <a:t>nibh</a:t>
            </a:r>
            <a:r>
              <a:rPr lang="es-ES"/>
              <a:t> </a:t>
            </a:r>
            <a:r>
              <a:rPr lang="es-ES" err="1"/>
              <a:t>euismod</a:t>
            </a:r>
            <a:r>
              <a:rPr lang="es-ES"/>
              <a:t>.</a:t>
            </a:r>
          </a:p>
        </p:txBody>
      </p:sp>
      <p:sp>
        <p:nvSpPr>
          <p:cNvPr id="8" name="Marcador de texto 14">
            <a:extLst>
              <a:ext uri="{FF2B5EF4-FFF2-40B4-BE49-F238E27FC236}">
                <a16:creationId xmlns:a16="http://schemas.microsoft.com/office/drawing/2014/main" id="{6C4D3217-1421-89C1-7023-3517C0252C3A}"/>
              </a:ext>
            </a:extLst>
          </p:cNvPr>
          <p:cNvSpPr>
            <a:spLocks noGrp="1"/>
          </p:cNvSpPr>
          <p:nvPr>
            <p:ph type="body" sz="quarter" idx="48" hasCustomPrompt="1"/>
          </p:nvPr>
        </p:nvSpPr>
        <p:spPr>
          <a:xfrm>
            <a:off x="413430" y="2705158"/>
            <a:ext cx="2118633" cy="220412"/>
          </a:xfrm>
        </p:spPr>
        <p:txBody>
          <a:bodyPr lIns="0" tIns="0" rIns="0" bIns="0">
            <a:noAutofit/>
          </a:bodyPr>
          <a:lstStyle>
            <a:lvl1pPr marL="0" indent="0">
              <a:lnSpc>
                <a:spcPct val="100000"/>
              </a:lnSpc>
              <a:buFont typeface="Arial" panose="020B0604020202020204" pitchFamily="34" charset="0"/>
              <a:buNone/>
              <a:defRPr sz="1300" b="1" i="0">
                <a:solidFill>
                  <a:schemeClr val="tx1"/>
                </a:solidFill>
                <a:latin typeface="Sole Repsol Display" panose="020B0604020204020204" pitchFamily="34" charset="0"/>
                <a:cs typeface="Sole Repsol Display"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2019</a:t>
            </a:r>
          </a:p>
        </p:txBody>
      </p:sp>
      <p:sp>
        <p:nvSpPr>
          <p:cNvPr id="9" name="Marcador de texto 14">
            <a:extLst>
              <a:ext uri="{FF2B5EF4-FFF2-40B4-BE49-F238E27FC236}">
                <a16:creationId xmlns:a16="http://schemas.microsoft.com/office/drawing/2014/main" id="{2B55172C-B805-8B5A-8F07-F4A342EB5192}"/>
              </a:ext>
            </a:extLst>
          </p:cNvPr>
          <p:cNvSpPr>
            <a:spLocks noGrp="1"/>
          </p:cNvSpPr>
          <p:nvPr>
            <p:ph type="body" sz="quarter" idx="49" hasCustomPrompt="1"/>
          </p:nvPr>
        </p:nvSpPr>
        <p:spPr>
          <a:xfrm>
            <a:off x="413431" y="4193985"/>
            <a:ext cx="2513920" cy="500944"/>
          </a:xfrm>
        </p:spPr>
        <p:txBody>
          <a:bodyPr lIns="0" tIns="0" rIns="0" bIns="0">
            <a:noAutofit/>
          </a:bodyPr>
          <a:lstStyle>
            <a:lvl1pPr marL="0" indent="0">
              <a:lnSpc>
                <a:spcPct val="100000"/>
              </a:lnSpc>
              <a:buFont typeface="Arial" panose="020B0604020202020204" pitchFamily="34" charset="0"/>
              <a:buNone/>
              <a:defRPr sz="11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Texto corto </a:t>
            </a:r>
            <a:r>
              <a:rPr lang="es-ES" err="1"/>
              <a:t>lorem</a:t>
            </a:r>
            <a:r>
              <a:rPr lang="es-ES"/>
              <a:t> </a:t>
            </a:r>
            <a:r>
              <a:rPr lang="es-ES" err="1"/>
              <a:t>ipsum</a:t>
            </a:r>
            <a:r>
              <a:rPr lang="es-ES"/>
              <a:t> dolor </a:t>
            </a:r>
            <a:r>
              <a:rPr lang="es-ES" err="1"/>
              <a:t>amet</a:t>
            </a:r>
            <a:r>
              <a:rPr lang="es-ES"/>
              <a:t>.</a:t>
            </a:r>
          </a:p>
        </p:txBody>
      </p:sp>
      <p:sp>
        <p:nvSpPr>
          <p:cNvPr id="10" name="Marcador de texto 14">
            <a:extLst>
              <a:ext uri="{FF2B5EF4-FFF2-40B4-BE49-F238E27FC236}">
                <a16:creationId xmlns:a16="http://schemas.microsoft.com/office/drawing/2014/main" id="{4EB14256-6BCE-C00C-37B0-8CE55BF4B632}"/>
              </a:ext>
            </a:extLst>
          </p:cNvPr>
          <p:cNvSpPr>
            <a:spLocks noGrp="1"/>
          </p:cNvSpPr>
          <p:nvPr>
            <p:ph type="body" sz="quarter" idx="50" hasCustomPrompt="1"/>
          </p:nvPr>
        </p:nvSpPr>
        <p:spPr>
          <a:xfrm>
            <a:off x="413430" y="3874075"/>
            <a:ext cx="2118633" cy="220412"/>
          </a:xfrm>
        </p:spPr>
        <p:txBody>
          <a:bodyPr lIns="0" tIns="0" rIns="0" bIns="0">
            <a:noAutofit/>
          </a:bodyPr>
          <a:lstStyle>
            <a:lvl1pPr marL="0" indent="0">
              <a:lnSpc>
                <a:spcPct val="100000"/>
              </a:lnSpc>
              <a:buFont typeface="Arial" panose="020B0604020202020204" pitchFamily="34" charset="0"/>
              <a:buNone/>
              <a:defRPr sz="1300" b="1" i="0">
                <a:solidFill>
                  <a:schemeClr val="tx1"/>
                </a:solidFill>
                <a:latin typeface="Sole Repsol Display" panose="020B0604020204020204" pitchFamily="34" charset="0"/>
                <a:cs typeface="Sole Repsol Display"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2020</a:t>
            </a:r>
          </a:p>
        </p:txBody>
      </p:sp>
      <p:sp>
        <p:nvSpPr>
          <p:cNvPr id="11" name="Marcador de texto 14">
            <a:extLst>
              <a:ext uri="{FF2B5EF4-FFF2-40B4-BE49-F238E27FC236}">
                <a16:creationId xmlns:a16="http://schemas.microsoft.com/office/drawing/2014/main" id="{EF87746B-61F4-F92D-A94A-B543BA2B1604}"/>
              </a:ext>
            </a:extLst>
          </p:cNvPr>
          <p:cNvSpPr>
            <a:spLocks noGrp="1"/>
          </p:cNvSpPr>
          <p:nvPr>
            <p:ph type="body" sz="quarter" idx="51" hasCustomPrompt="1"/>
          </p:nvPr>
        </p:nvSpPr>
        <p:spPr>
          <a:xfrm>
            <a:off x="413431" y="4993227"/>
            <a:ext cx="2513920" cy="500944"/>
          </a:xfrm>
        </p:spPr>
        <p:txBody>
          <a:bodyPr lIns="0" tIns="0" rIns="0" bIns="0">
            <a:noAutofit/>
          </a:bodyPr>
          <a:lstStyle>
            <a:lvl1pPr marL="0" indent="0">
              <a:lnSpc>
                <a:spcPct val="100000"/>
              </a:lnSpc>
              <a:buFont typeface="Arial" panose="020B0604020202020204" pitchFamily="34" charset="0"/>
              <a:buNone/>
              <a:defRPr sz="11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Texto largo </a:t>
            </a:r>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consectetuer</a:t>
            </a:r>
            <a:r>
              <a:rPr lang="es-ES"/>
              <a:t> </a:t>
            </a:r>
            <a:r>
              <a:rPr lang="es-ES" err="1"/>
              <a:t>adipiscing</a:t>
            </a:r>
            <a:r>
              <a:rPr lang="es-ES"/>
              <a:t> </a:t>
            </a:r>
            <a:r>
              <a:rPr lang="es-ES" err="1"/>
              <a:t>elit</a:t>
            </a:r>
            <a:r>
              <a:rPr lang="es-ES"/>
              <a:t>, sed </a:t>
            </a:r>
            <a:r>
              <a:rPr lang="es-ES" err="1"/>
              <a:t>diam</a:t>
            </a:r>
            <a:r>
              <a:rPr lang="es-ES"/>
              <a:t> </a:t>
            </a:r>
            <a:r>
              <a:rPr lang="es-ES" err="1"/>
              <a:t>nonummy</a:t>
            </a:r>
            <a:r>
              <a:rPr lang="es-ES"/>
              <a:t> </a:t>
            </a:r>
            <a:r>
              <a:rPr lang="es-ES" err="1"/>
              <a:t>nibh</a:t>
            </a:r>
            <a:r>
              <a:rPr lang="es-ES"/>
              <a:t> </a:t>
            </a:r>
            <a:r>
              <a:rPr lang="es-ES" err="1"/>
              <a:t>euismod</a:t>
            </a:r>
            <a:r>
              <a:rPr lang="es-ES"/>
              <a:t>.</a:t>
            </a:r>
          </a:p>
        </p:txBody>
      </p:sp>
      <p:sp>
        <p:nvSpPr>
          <p:cNvPr id="12" name="Marcador de texto 14">
            <a:extLst>
              <a:ext uri="{FF2B5EF4-FFF2-40B4-BE49-F238E27FC236}">
                <a16:creationId xmlns:a16="http://schemas.microsoft.com/office/drawing/2014/main" id="{ABC214C1-BEB4-23AA-37DB-B3D76AF93072}"/>
              </a:ext>
            </a:extLst>
          </p:cNvPr>
          <p:cNvSpPr>
            <a:spLocks noGrp="1"/>
          </p:cNvSpPr>
          <p:nvPr>
            <p:ph type="body" sz="quarter" idx="52" hasCustomPrompt="1"/>
          </p:nvPr>
        </p:nvSpPr>
        <p:spPr>
          <a:xfrm>
            <a:off x="413430" y="4700213"/>
            <a:ext cx="2118633" cy="220412"/>
          </a:xfrm>
        </p:spPr>
        <p:txBody>
          <a:bodyPr lIns="0" tIns="0" rIns="0" bIns="0">
            <a:noAutofit/>
          </a:bodyPr>
          <a:lstStyle>
            <a:lvl1pPr marL="0" indent="0">
              <a:lnSpc>
                <a:spcPct val="100000"/>
              </a:lnSpc>
              <a:buFont typeface="Arial" panose="020B0604020202020204" pitchFamily="34" charset="0"/>
              <a:buNone/>
              <a:defRPr sz="1300" b="1" i="0">
                <a:solidFill>
                  <a:schemeClr val="tx1"/>
                </a:solidFill>
                <a:latin typeface="Sole Repsol Display" panose="020B0604020204020204" pitchFamily="34" charset="0"/>
                <a:cs typeface="Sole Repsol Display"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2021</a:t>
            </a:r>
          </a:p>
        </p:txBody>
      </p:sp>
      <p:sp>
        <p:nvSpPr>
          <p:cNvPr id="13" name="Marcador de texto 14">
            <a:extLst>
              <a:ext uri="{FF2B5EF4-FFF2-40B4-BE49-F238E27FC236}">
                <a16:creationId xmlns:a16="http://schemas.microsoft.com/office/drawing/2014/main" id="{A1F2A38E-6FAC-9660-8ADC-7B1058A0039F}"/>
              </a:ext>
            </a:extLst>
          </p:cNvPr>
          <p:cNvSpPr>
            <a:spLocks noGrp="1"/>
          </p:cNvSpPr>
          <p:nvPr>
            <p:ph type="body" sz="quarter" idx="53" hasCustomPrompt="1"/>
          </p:nvPr>
        </p:nvSpPr>
        <p:spPr>
          <a:xfrm>
            <a:off x="3375289" y="2042576"/>
            <a:ext cx="2513919" cy="252595"/>
          </a:xfrm>
        </p:spPr>
        <p:txBody>
          <a:bodyPr lIns="0" tIns="0" rIns="0" bIns="0">
            <a:noAutofit/>
          </a:bodyPr>
          <a:lstStyle>
            <a:lvl1pPr marL="0" indent="0">
              <a:lnSpc>
                <a:spcPct val="100000"/>
              </a:lnSpc>
              <a:buFont typeface="Arial" panose="020B0604020202020204" pitchFamily="34" charset="0"/>
              <a:buNone/>
              <a:defRPr sz="11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Texto corto </a:t>
            </a:r>
            <a:r>
              <a:rPr lang="es-ES" err="1"/>
              <a:t>lorem</a:t>
            </a:r>
            <a:r>
              <a:rPr lang="es-ES"/>
              <a:t> </a:t>
            </a:r>
            <a:r>
              <a:rPr lang="es-ES" err="1"/>
              <a:t>ipsum</a:t>
            </a:r>
            <a:r>
              <a:rPr lang="es-ES"/>
              <a:t> dolor </a:t>
            </a:r>
            <a:r>
              <a:rPr lang="es-ES" err="1"/>
              <a:t>amet</a:t>
            </a:r>
            <a:r>
              <a:rPr lang="es-ES"/>
              <a:t>.</a:t>
            </a:r>
          </a:p>
        </p:txBody>
      </p:sp>
      <p:sp>
        <p:nvSpPr>
          <p:cNvPr id="14" name="Marcador de texto 14">
            <a:extLst>
              <a:ext uri="{FF2B5EF4-FFF2-40B4-BE49-F238E27FC236}">
                <a16:creationId xmlns:a16="http://schemas.microsoft.com/office/drawing/2014/main" id="{C1538FD4-AD89-E3B7-9382-BB7510CB7F7A}"/>
              </a:ext>
            </a:extLst>
          </p:cNvPr>
          <p:cNvSpPr>
            <a:spLocks noGrp="1"/>
          </p:cNvSpPr>
          <p:nvPr>
            <p:ph type="body" sz="quarter" idx="54" hasCustomPrompt="1"/>
          </p:nvPr>
        </p:nvSpPr>
        <p:spPr>
          <a:xfrm>
            <a:off x="3375290" y="1715945"/>
            <a:ext cx="2118633" cy="220412"/>
          </a:xfrm>
        </p:spPr>
        <p:txBody>
          <a:bodyPr lIns="0" tIns="0" rIns="0" bIns="0">
            <a:noAutofit/>
          </a:bodyPr>
          <a:lstStyle>
            <a:lvl1pPr marL="0" indent="0">
              <a:lnSpc>
                <a:spcPct val="100000"/>
              </a:lnSpc>
              <a:buFont typeface="Arial" panose="020B0604020202020204" pitchFamily="34" charset="0"/>
              <a:buNone/>
              <a:defRPr sz="1300" b="1" i="0">
                <a:solidFill>
                  <a:schemeClr val="tx1"/>
                </a:solidFill>
                <a:latin typeface="Sole Repsol Display" panose="020B0604020204020204" pitchFamily="34" charset="0"/>
                <a:cs typeface="Sole Repsol Display"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2022</a:t>
            </a:r>
          </a:p>
        </p:txBody>
      </p:sp>
      <p:sp>
        <p:nvSpPr>
          <p:cNvPr id="15" name="Marcador de texto 14">
            <a:extLst>
              <a:ext uri="{FF2B5EF4-FFF2-40B4-BE49-F238E27FC236}">
                <a16:creationId xmlns:a16="http://schemas.microsoft.com/office/drawing/2014/main" id="{7718BB5B-B8A0-712B-94FC-E0708C94EE80}"/>
              </a:ext>
            </a:extLst>
          </p:cNvPr>
          <p:cNvSpPr>
            <a:spLocks noGrp="1"/>
          </p:cNvSpPr>
          <p:nvPr>
            <p:ph type="body" sz="quarter" idx="55" hasCustomPrompt="1"/>
          </p:nvPr>
        </p:nvSpPr>
        <p:spPr>
          <a:xfrm>
            <a:off x="3375290" y="2906326"/>
            <a:ext cx="2513920" cy="411765"/>
          </a:xfrm>
        </p:spPr>
        <p:txBody>
          <a:bodyPr lIns="0" tIns="0" rIns="0" bIns="0">
            <a:noAutofit/>
          </a:bodyPr>
          <a:lstStyle>
            <a:lvl1pPr marL="0" indent="0">
              <a:lnSpc>
                <a:spcPct val="100000"/>
              </a:lnSpc>
              <a:buFont typeface="Arial" panose="020B0604020202020204" pitchFamily="34" charset="0"/>
              <a:buNone/>
              <a:defRPr sz="11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Texto medio </a:t>
            </a:r>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consectetuer</a:t>
            </a:r>
            <a:r>
              <a:rPr lang="es-ES"/>
              <a:t>.</a:t>
            </a:r>
          </a:p>
        </p:txBody>
      </p:sp>
      <p:sp>
        <p:nvSpPr>
          <p:cNvPr id="16" name="Marcador de texto 14">
            <a:extLst>
              <a:ext uri="{FF2B5EF4-FFF2-40B4-BE49-F238E27FC236}">
                <a16:creationId xmlns:a16="http://schemas.microsoft.com/office/drawing/2014/main" id="{02A9E8AC-A3BC-694A-DF6A-7EA9471853FB}"/>
              </a:ext>
            </a:extLst>
          </p:cNvPr>
          <p:cNvSpPr>
            <a:spLocks noGrp="1"/>
          </p:cNvSpPr>
          <p:nvPr>
            <p:ph type="body" sz="quarter" idx="56" hasCustomPrompt="1"/>
          </p:nvPr>
        </p:nvSpPr>
        <p:spPr>
          <a:xfrm>
            <a:off x="3375290" y="2575536"/>
            <a:ext cx="2118633" cy="220412"/>
          </a:xfrm>
        </p:spPr>
        <p:txBody>
          <a:bodyPr lIns="0" tIns="0" rIns="0" bIns="0">
            <a:noAutofit/>
          </a:bodyPr>
          <a:lstStyle>
            <a:lvl1pPr marL="0" indent="0">
              <a:lnSpc>
                <a:spcPct val="100000"/>
              </a:lnSpc>
              <a:buFont typeface="Arial" panose="020B0604020202020204" pitchFamily="34" charset="0"/>
              <a:buNone/>
              <a:defRPr sz="1300" b="1" i="0">
                <a:solidFill>
                  <a:schemeClr val="tx1"/>
                </a:solidFill>
                <a:latin typeface="Sole Repsol Display" panose="020B0604020204020204" pitchFamily="34" charset="0"/>
                <a:cs typeface="Sole Repsol Display"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2023</a:t>
            </a:r>
          </a:p>
        </p:txBody>
      </p:sp>
      <p:sp>
        <p:nvSpPr>
          <p:cNvPr id="17" name="Marcador de texto 14">
            <a:extLst>
              <a:ext uri="{FF2B5EF4-FFF2-40B4-BE49-F238E27FC236}">
                <a16:creationId xmlns:a16="http://schemas.microsoft.com/office/drawing/2014/main" id="{4F833C4E-D512-FCC1-1604-076BCC098071}"/>
              </a:ext>
            </a:extLst>
          </p:cNvPr>
          <p:cNvSpPr>
            <a:spLocks noGrp="1"/>
          </p:cNvSpPr>
          <p:nvPr>
            <p:ph type="body" sz="quarter" idx="57" hasCustomPrompt="1"/>
          </p:nvPr>
        </p:nvSpPr>
        <p:spPr>
          <a:xfrm>
            <a:off x="3375291" y="3862008"/>
            <a:ext cx="2513920" cy="500944"/>
          </a:xfrm>
        </p:spPr>
        <p:txBody>
          <a:bodyPr lIns="0" tIns="0" rIns="0" bIns="0">
            <a:noAutofit/>
          </a:bodyPr>
          <a:lstStyle>
            <a:lvl1pPr marL="0" indent="0">
              <a:lnSpc>
                <a:spcPct val="100000"/>
              </a:lnSpc>
              <a:buFont typeface="Arial" panose="020B0604020202020204" pitchFamily="34" charset="0"/>
              <a:buNone/>
              <a:defRPr sz="11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Texto largo </a:t>
            </a:r>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consectetuer</a:t>
            </a:r>
            <a:r>
              <a:rPr lang="es-ES"/>
              <a:t> </a:t>
            </a:r>
            <a:r>
              <a:rPr lang="es-ES" err="1"/>
              <a:t>adipiscing</a:t>
            </a:r>
            <a:r>
              <a:rPr lang="es-ES"/>
              <a:t> </a:t>
            </a:r>
            <a:r>
              <a:rPr lang="es-ES" err="1"/>
              <a:t>elit</a:t>
            </a:r>
            <a:r>
              <a:rPr lang="es-ES"/>
              <a:t>, sed </a:t>
            </a:r>
            <a:r>
              <a:rPr lang="es-ES" err="1"/>
              <a:t>diam</a:t>
            </a:r>
            <a:r>
              <a:rPr lang="es-ES"/>
              <a:t> </a:t>
            </a:r>
            <a:r>
              <a:rPr lang="es-ES" err="1"/>
              <a:t>nonummy</a:t>
            </a:r>
            <a:r>
              <a:rPr lang="es-ES"/>
              <a:t> </a:t>
            </a:r>
            <a:r>
              <a:rPr lang="es-ES" err="1"/>
              <a:t>nibh</a:t>
            </a:r>
            <a:r>
              <a:rPr lang="es-ES"/>
              <a:t> </a:t>
            </a:r>
            <a:r>
              <a:rPr lang="es-ES" err="1"/>
              <a:t>euismod</a:t>
            </a:r>
            <a:r>
              <a:rPr lang="es-ES"/>
              <a:t>.</a:t>
            </a:r>
          </a:p>
        </p:txBody>
      </p:sp>
      <p:sp>
        <p:nvSpPr>
          <p:cNvPr id="18" name="Marcador de texto 14">
            <a:extLst>
              <a:ext uri="{FF2B5EF4-FFF2-40B4-BE49-F238E27FC236}">
                <a16:creationId xmlns:a16="http://schemas.microsoft.com/office/drawing/2014/main" id="{CC321480-056A-20FC-4530-C73AE6168076}"/>
              </a:ext>
            </a:extLst>
          </p:cNvPr>
          <p:cNvSpPr>
            <a:spLocks noGrp="1"/>
          </p:cNvSpPr>
          <p:nvPr>
            <p:ph type="body" sz="quarter" idx="58" hasCustomPrompt="1"/>
          </p:nvPr>
        </p:nvSpPr>
        <p:spPr>
          <a:xfrm>
            <a:off x="3375290" y="3562270"/>
            <a:ext cx="2118633" cy="220412"/>
          </a:xfrm>
        </p:spPr>
        <p:txBody>
          <a:bodyPr lIns="0" tIns="0" rIns="0" bIns="0">
            <a:noAutofit/>
          </a:bodyPr>
          <a:lstStyle>
            <a:lvl1pPr marL="0" indent="0">
              <a:lnSpc>
                <a:spcPct val="100000"/>
              </a:lnSpc>
              <a:buFont typeface="Arial" panose="020B0604020202020204" pitchFamily="34" charset="0"/>
              <a:buNone/>
              <a:defRPr sz="1300" b="1" i="0">
                <a:solidFill>
                  <a:schemeClr val="tx1"/>
                </a:solidFill>
                <a:latin typeface="Sole Repsol Display" panose="020B0604020204020204" pitchFamily="34" charset="0"/>
                <a:cs typeface="Sole Repsol Display"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2024</a:t>
            </a:r>
          </a:p>
        </p:txBody>
      </p:sp>
      <p:sp>
        <p:nvSpPr>
          <p:cNvPr id="19" name="Marcador de texto 14">
            <a:extLst>
              <a:ext uri="{FF2B5EF4-FFF2-40B4-BE49-F238E27FC236}">
                <a16:creationId xmlns:a16="http://schemas.microsoft.com/office/drawing/2014/main" id="{2638A944-A4E2-210F-A755-93AFA246BC5E}"/>
              </a:ext>
            </a:extLst>
          </p:cNvPr>
          <p:cNvSpPr>
            <a:spLocks noGrp="1"/>
          </p:cNvSpPr>
          <p:nvPr>
            <p:ph type="body" sz="quarter" idx="59" hasCustomPrompt="1"/>
          </p:nvPr>
        </p:nvSpPr>
        <p:spPr>
          <a:xfrm>
            <a:off x="3375291" y="4993227"/>
            <a:ext cx="2513920" cy="500944"/>
          </a:xfrm>
        </p:spPr>
        <p:txBody>
          <a:bodyPr lIns="0" tIns="0" rIns="0" bIns="0">
            <a:noAutofit/>
          </a:bodyPr>
          <a:lstStyle>
            <a:lvl1pPr marL="0" indent="0">
              <a:lnSpc>
                <a:spcPct val="100000"/>
              </a:lnSpc>
              <a:buFont typeface="Arial" panose="020B0604020202020204" pitchFamily="34" charset="0"/>
              <a:buNone/>
              <a:defRPr sz="11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Texto medio </a:t>
            </a:r>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consectetuer</a:t>
            </a:r>
            <a:r>
              <a:rPr lang="es-ES"/>
              <a:t>.</a:t>
            </a:r>
          </a:p>
        </p:txBody>
      </p:sp>
      <p:sp>
        <p:nvSpPr>
          <p:cNvPr id="20" name="Marcador de texto 14">
            <a:extLst>
              <a:ext uri="{FF2B5EF4-FFF2-40B4-BE49-F238E27FC236}">
                <a16:creationId xmlns:a16="http://schemas.microsoft.com/office/drawing/2014/main" id="{A6CA6993-C745-E317-7356-D189707AE204}"/>
              </a:ext>
            </a:extLst>
          </p:cNvPr>
          <p:cNvSpPr>
            <a:spLocks noGrp="1"/>
          </p:cNvSpPr>
          <p:nvPr>
            <p:ph type="body" sz="quarter" idx="60" hasCustomPrompt="1"/>
          </p:nvPr>
        </p:nvSpPr>
        <p:spPr>
          <a:xfrm>
            <a:off x="3375290" y="4700213"/>
            <a:ext cx="2118633" cy="220412"/>
          </a:xfrm>
        </p:spPr>
        <p:txBody>
          <a:bodyPr lIns="0" tIns="0" rIns="0" bIns="0">
            <a:noAutofit/>
          </a:bodyPr>
          <a:lstStyle>
            <a:lvl1pPr marL="0" indent="0">
              <a:lnSpc>
                <a:spcPct val="100000"/>
              </a:lnSpc>
              <a:buFont typeface="Arial" panose="020B0604020202020204" pitchFamily="34" charset="0"/>
              <a:buNone/>
              <a:defRPr sz="1300" b="1" i="0">
                <a:solidFill>
                  <a:schemeClr val="tx1"/>
                </a:solidFill>
                <a:latin typeface="Sole Repsol Display" panose="020B0604020204020204" pitchFamily="34" charset="0"/>
                <a:cs typeface="Sole Repsol Display"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2025</a:t>
            </a:r>
          </a:p>
        </p:txBody>
      </p:sp>
      <p:sp>
        <p:nvSpPr>
          <p:cNvPr id="21" name="Marcador de texto 14">
            <a:extLst>
              <a:ext uri="{FF2B5EF4-FFF2-40B4-BE49-F238E27FC236}">
                <a16:creationId xmlns:a16="http://schemas.microsoft.com/office/drawing/2014/main" id="{427CCD40-596B-C087-E2F9-C72E73DC577F}"/>
              </a:ext>
            </a:extLst>
          </p:cNvPr>
          <p:cNvSpPr>
            <a:spLocks noGrp="1"/>
          </p:cNvSpPr>
          <p:nvPr>
            <p:ph type="body" sz="quarter" idx="61" hasCustomPrompt="1"/>
          </p:nvPr>
        </p:nvSpPr>
        <p:spPr>
          <a:xfrm>
            <a:off x="6308570" y="1136194"/>
            <a:ext cx="2118633" cy="220412"/>
          </a:xfrm>
        </p:spPr>
        <p:txBody>
          <a:bodyPr lIns="0" tIns="0" rIns="0" bIns="0">
            <a:noAutofit/>
          </a:bodyPr>
          <a:lstStyle>
            <a:lvl1pPr marL="0" indent="0">
              <a:lnSpc>
                <a:spcPct val="100000"/>
              </a:lnSpc>
              <a:buFont typeface="Arial" panose="020B0604020202020204" pitchFamily="34" charset="0"/>
              <a:buNone/>
              <a:defRPr sz="1400" b="1" i="0">
                <a:solidFill>
                  <a:schemeClr val="tx1"/>
                </a:solidFill>
                <a:latin typeface="Sole Repsol Text" panose="020B0503020204020204" pitchFamily="34" charset="0"/>
                <a:cs typeface="Sole Repsol Text" panose="020B0503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Título de la gráfica 1</a:t>
            </a:r>
          </a:p>
        </p:txBody>
      </p:sp>
      <p:sp>
        <p:nvSpPr>
          <p:cNvPr id="22" name="Marcador de texto 14">
            <a:extLst>
              <a:ext uri="{FF2B5EF4-FFF2-40B4-BE49-F238E27FC236}">
                <a16:creationId xmlns:a16="http://schemas.microsoft.com/office/drawing/2014/main" id="{94568025-2753-AF87-5EC0-15EB5DB5ED10}"/>
              </a:ext>
            </a:extLst>
          </p:cNvPr>
          <p:cNvSpPr>
            <a:spLocks noGrp="1"/>
          </p:cNvSpPr>
          <p:nvPr>
            <p:ph type="body" sz="quarter" idx="62" hasCustomPrompt="1"/>
          </p:nvPr>
        </p:nvSpPr>
        <p:spPr>
          <a:xfrm>
            <a:off x="6315294" y="3732523"/>
            <a:ext cx="2118633" cy="220412"/>
          </a:xfrm>
        </p:spPr>
        <p:txBody>
          <a:bodyPr lIns="0" tIns="0" rIns="0" bIns="0">
            <a:noAutofit/>
          </a:bodyPr>
          <a:lstStyle>
            <a:lvl1pPr marL="0" indent="0">
              <a:lnSpc>
                <a:spcPct val="100000"/>
              </a:lnSpc>
              <a:buFont typeface="Arial" panose="020B0604020202020204" pitchFamily="34" charset="0"/>
              <a:buNone/>
              <a:defRPr sz="1400" b="1" i="0">
                <a:solidFill>
                  <a:schemeClr val="tx1"/>
                </a:solidFill>
                <a:latin typeface="Sole Repsol Text" panose="020B0503020204020204" pitchFamily="34" charset="0"/>
                <a:cs typeface="Sole Repsol Text" panose="020B0503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Título de la gráfica2</a:t>
            </a:r>
          </a:p>
        </p:txBody>
      </p:sp>
      <p:graphicFrame>
        <p:nvGraphicFramePr>
          <p:cNvPr id="3" name="Gráfico 2">
            <a:extLst>
              <a:ext uri="{FF2B5EF4-FFF2-40B4-BE49-F238E27FC236}">
                <a16:creationId xmlns:a16="http://schemas.microsoft.com/office/drawing/2014/main" id="{40752F8A-3BA2-A665-B47B-3517CC3D2F14}"/>
              </a:ext>
            </a:extLst>
          </p:cNvPr>
          <p:cNvGraphicFramePr/>
          <p:nvPr userDrawn="1">
            <p:extLst>
              <p:ext uri="{D42A27DB-BD31-4B8C-83A1-F6EECF244321}">
                <p14:modId xmlns:p14="http://schemas.microsoft.com/office/powerpoint/2010/main" val="889573735"/>
              </p:ext>
            </p:extLst>
          </p:nvPr>
        </p:nvGraphicFramePr>
        <p:xfrm>
          <a:off x="6355320" y="1445624"/>
          <a:ext cx="5378936" cy="1484984"/>
        </p:xfrm>
        <a:graphic>
          <a:graphicData uri="http://schemas.openxmlformats.org/drawingml/2006/chart">
            <c:chart xmlns:c="http://schemas.openxmlformats.org/drawingml/2006/chart" xmlns:r="http://schemas.openxmlformats.org/officeDocument/2006/relationships" r:id="rId2"/>
          </a:graphicData>
        </a:graphic>
      </p:graphicFrame>
      <p:cxnSp>
        <p:nvCxnSpPr>
          <p:cNvPr id="23" name="Conector recto 22">
            <a:extLst>
              <a:ext uri="{FF2B5EF4-FFF2-40B4-BE49-F238E27FC236}">
                <a16:creationId xmlns:a16="http://schemas.microsoft.com/office/drawing/2014/main" id="{07958E1E-7CBA-EA6C-B1A5-48E4BB095D95}"/>
              </a:ext>
            </a:extLst>
          </p:cNvPr>
          <p:cNvCxnSpPr>
            <a:cxnSpLocks/>
          </p:cNvCxnSpPr>
          <p:nvPr userDrawn="1"/>
        </p:nvCxnSpPr>
        <p:spPr>
          <a:xfrm>
            <a:off x="6295122" y="2790185"/>
            <a:ext cx="5488891" cy="0"/>
          </a:xfrm>
          <a:prstGeom prst="line">
            <a:avLst/>
          </a:prstGeom>
          <a:ln w="12700">
            <a:solidFill>
              <a:schemeClr val="accent6">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24" name="CuadroTexto 23">
            <a:extLst>
              <a:ext uri="{FF2B5EF4-FFF2-40B4-BE49-F238E27FC236}">
                <a16:creationId xmlns:a16="http://schemas.microsoft.com/office/drawing/2014/main" id="{C4F768BB-877A-B4AB-A883-4F97AEBC6D0C}"/>
              </a:ext>
            </a:extLst>
          </p:cNvPr>
          <p:cNvSpPr txBox="1"/>
          <p:nvPr userDrawn="1"/>
        </p:nvSpPr>
        <p:spPr>
          <a:xfrm>
            <a:off x="6599409" y="2873091"/>
            <a:ext cx="498856" cy="246221"/>
          </a:xfrm>
          <a:prstGeom prst="rect">
            <a:avLst/>
          </a:prstGeom>
          <a:noFill/>
        </p:spPr>
        <p:txBody>
          <a:bodyPr wrap="none" rtlCol="0">
            <a:spAutoFit/>
          </a:bodyPr>
          <a:lstStyle/>
          <a:p>
            <a:pPr algn="ctr"/>
            <a:r>
              <a:rPr lang="es-ES" sz="1000" b="1" i="0">
                <a:solidFill>
                  <a:schemeClr val="tx1"/>
                </a:solidFill>
                <a:latin typeface="Sole Repsol Text" panose="020B0503020204020204" pitchFamily="34" charset="0"/>
                <a:cs typeface="Sole Repsol Text" panose="020B0503020204020204" pitchFamily="34" charset="0"/>
              </a:rPr>
              <a:t>2018</a:t>
            </a:r>
          </a:p>
        </p:txBody>
      </p:sp>
      <p:sp>
        <p:nvSpPr>
          <p:cNvPr id="25" name="CuadroTexto 24">
            <a:extLst>
              <a:ext uri="{FF2B5EF4-FFF2-40B4-BE49-F238E27FC236}">
                <a16:creationId xmlns:a16="http://schemas.microsoft.com/office/drawing/2014/main" id="{99C10A64-6CBF-3924-6428-05D98576DFDB}"/>
              </a:ext>
            </a:extLst>
          </p:cNvPr>
          <p:cNvSpPr txBox="1"/>
          <p:nvPr userDrawn="1"/>
        </p:nvSpPr>
        <p:spPr>
          <a:xfrm>
            <a:off x="7234840" y="2873091"/>
            <a:ext cx="498856" cy="246221"/>
          </a:xfrm>
          <a:prstGeom prst="rect">
            <a:avLst/>
          </a:prstGeom>
          <a:noFill/>
        </p:spPr>
        <p:txBody>
          <a:bodyPr wrap="none" rtlCol="0">
            <a:spAutoFit/>
          </a:bodyPr>
          <a:lstStyle/>
          <a:p>
            <a:pPr algn="ctr"/>
            <a:r>
              <a:rPr lang="es-ES" sz="1000" b="1" i="0">
                <a:solidFill>
                  <a:schemeClr val="tx1"/>
                </a:solidFill>
                <a:latin typeface="Sole Repsol Text" panose="020B0503020204020204" pitchFamily="34" charset="0"/>
                <a:cs typeface="Sole Repsol Text" panose="020B0503020204020204" pitchFamily="34" charset="0"/>
              </a:rPr>
              <a:t>2019</a:t>
            </a:r>
          </a:p>
        </p:txBody>
      </p:sp>
      <p:sp>
        <p:nvSpPr>
          <p:cNvPr id="26" name="CuadroTexto 25">
            <a:extLst>
              <a:ext uri="{FF2B5EF4-FFF2-40B4-BE49-F238E27FC236}">
                <a16:creationId xmlns:a16="http://schemas.microsoft.com/office/drawing/2014/main" id="{EF40CDEA-07D7-26C1-5D6D-180C08000439}"/>
              </a:ext>
            </a:extLst>
          </p:cNvPr>
          <p:cNvSpPr txBox="1"/>
          <p:nvPr userDrawn="1"/>
        </p:nvSpPr>
        <p:spPr>
          <a:xfrm>
            <a:off x="7878019" y="2873091"/>
            <a:ext cx="498856" cy="246221"/>
          </a:xfrm>
          <a:prstGeom prst="rect">
            <a:avLst/>
          </a:prstGeom>
          <a:noFill/>
        </p:spPr>
        <p:txBody>
          <a:bodyPr wrap="none" rtlCol="0">
            <a:spAutoFit/>
          </a:bodyPr>
          <a:lstStyle/>
          <a:p>
            <a:pPr algn="ctr"/>
            <a:r>
              <a:rPr lang="es-ES" sz="1000" b="1" i="0">
                <a:solidFill>
                  <a:schemeClr val="tx1"/>
                </a:solidFill>
                <a:latin typeface="Sole Repsol Text" panose="020B0503020204020204" pitchFamily="34" charset="0"/>
                <a:cs typeface="Sole Repsol Text" panose="020B0503020204020204" pitchFamily="34" charset="0"/>
              </a:rPr>
              <a:t>2020</a:t>
            </a:r>
          </a:p>
        </p:txBody>
      </p:sp>
      <p:grpSp>
        <p:nvGrpSpPr>
          <p:cNvPr id="27" name="Grupo 26">
            <a:extLst>
              <a:ext uri="{FF2B5EF4-FFF2-40B4-BE49-F238E27FC236}">
                <a16:creationId xmlns:a16="http://schemas.microsoft.com/office/drawing/2014/main" id="{0E00F805-C4CC-88AD-309F-098FA76BCE7E}"/>
              </a:ext>
            </a:extLst>
          </p:cNvPr>
          <p:cNvGrpSpPr/>
          <p:nvPr userDrawn="1"/>
        </p:nvGrpSpPr>
        <p:grpSpPr>
          <a:xfrm>
            <a:off x="7853895" y="3268603"/>
            <a:ext cx="1044753" cy="215444"/>
            <a:chOff x="810410" y="5358201"/>
            <a:chExt cx="1044753" cy="215444"/>
          </a:xfrm>
        </p:grpSpPr>
        <p:sp>
          <p:nvSpPr>
            <p:cNvPr id="28" name="Elipse 27">
              <a:extLst>
                <a:ext uri="{FF2B5EF4-FFF2-40B4-BE49-F238E27FC236}">
                  <a16:creationId xmlns:a16="http://schemas.microsoft.com/office/drawing/2014/main" id="{7B820C28-D83E-F725-F300-D86912C119FC}"/>
                </a:ext>
              </a:extLst>
            </p:cNvPr>
            <p:cNvSpPr/>
            <p:nvPr userDrawn="1"/>
          </p:nvSpPr>
          <p:spPr>
            <a:xfrm>
              <a:off x="810410" y="5361873"/>
              <a:ext cx="206814" cy="20681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9" name="CuadroTexto 28">
              <a:extLst>
                <a:ext uri="{FF2B5EF4-FFF2-40B4-BE49-F238E27FC236}">
                  <a16:creationId xmlns:a16="http://schemas.microsoft.com/office/drawing/2014/main" id="{56BF6AF3-524D-3443-1474-E6718F10E5EB}"/>
                </a:ext>
              </a:extLst>
            </p:cNvPr>
            <p:cNvSpPr txBox="1"/>
            <p:nvPr userDrawn="1"/>
          </p:nvSpPr>
          <p:spPr>
            <a:xfrm>
              <a:off x="1038914" y="5358201"/>
              <a:ext cx="816249" cy="215444"/>
            </a:xfrm>
            <a:prstGeom prst="rect">
              <a:avLst/>
            </a:prstGeom>
            <a:noFill/>
          </p:spPr>
          <p:txBody>
            <a:bodyPr wrap="none" rtlCol="0">
              <a:spAutoFit/>
            </a:bodyPr>
            <a:lstStyle/>
            <a:p>
              <a:pPr algn="l"/>
              <a:r>
                <a:rPr lang="es-ES" sz="800" err="1">
                  <a:solidFill>
                    <a:schemeClr val="tx1"/>
                  </a:solidFill>
                  <a:latin typeface="Sole Repsol Text" panose="020B0503020204020204" pitchFamily="34" charset="0"/>
                  <a:cs typeface="Sole Repsol Text" panose="020B0503020204020204" pitchFamily="34" charset="0"/>
                </a:rPr>
                <a:t>Lorem</a:t>
              </a:r>
              <a:r>
                <a:rPr lang="es-ES" sz="800">
                  <a:solidFill>
                    <a:schemeClr val="tx1"/>
                  </a:solidFill>
                  <a:latin typeface="Sole Repsol Text" panose="020B0503020204020204" pitchFamily="34" charset="0"/>
                  <a:cs typeface="Sole Repsol Text" panose="020B0503020204020204" pitchFamily="34" charset="0"/>
                </a:rPr>
                <a:t> </a:t>
              </a:r>
              <a:r>
                <a:rPr lang="es-ES" sz="800" err="1">
                  <a:solidFill>
                    <a:schemeClr val="tx1"/>
                  </a:solidFill>
                  <a:latin typeface="Sole Repsol Text" panose="020B0503020204020204" pitchFamily="34" charset="0"/>
                  <a:cs typeface="Sole Repsol Text" panose="020B0503020204020204" pitchFamily="34" charset="0"/>
                </a:rPr>
                <a:t>Ipsum</a:t>
              </a:r>
              <a:endParaRPr lang="es-ES" sz="800">
                <a:solidFill>
                  <a:schemeClr val="tx1"/>
                </a:solidFill>
                <a:latin typeface="Sole Repsol Text" panose="020B0503020204020204" pitchFamily="34" charset="0"/>
                <a:cs typeface="Sole Repsol Text" panose="020B0503020204020204" pitchFamily="34" charset="0"/>
              </a:endParaRPr>
            </a:p>
          </p:txBody>
        </p:sp>
      </p:grpSp>
      <p:grpSp>
        <p:nvGrpSpPr>
          <p:cNvPr id="30" name="Grupo 29">
            <a:extLst>
              <a:ext uri="{FF2B5EF4-FFF2-40B4-BE49-F238E27FC236}">
                <a16:creationId xmlns:a16="http://schemas.microsoft.com/office/drawing/2014/main" id="{67F51DEE-B848-E827-F534-008D15E883A8}"/>
              </a:ext>
            </a:extLst>
          </p:cNvPr>
          <p:cNvGrpSpPr/>
          <p:nvPr userDrawn="1"/>
        </p:nvGrpSpPr>
        <p:grpSpPr>
          <a:xfrm>
            <a:off x="9264650" y="3268603"/>
            <a:ext cx="1044753" cy="215444"/>
            <a:chOff x="810410" y="5358201"/>
            <a:chExt cx="1044753" cy="215444"/>
          </a:xfrm>
        </p:grpSpPr>
        <p:sp>
          <p:nvSpPr>
            <p:cNvPr id="31" name="Elipse 30">
              <a:extLst>
                <a:ext uri="{FF2B5EF4-FFF2-40B4-BE49-F238E27FC236}">
                  <a16:creationId xmlns:a16="http://schemas.microsoft.com/office/drawing/2014/main" id="{C894D576-D543-A49C-E816-F3C3D862ACF4}"/>
                </a:ext>
              </a:extLst>
            </p:cNvPr>
            <p:cNvSpPr/>
            <p:nvPr userDrawn="1"/>
          </p:nvSpPr>
          <p:spPr>
            <a:xfrm>
              <a:off x="810410" y="5361873"/>
              <a:ext cx="206814" cy="206814"/>
            </a:xfrm>
            <a:prstGeom prst="ellipse">
              <a:avLst/>
            </a:prstGeom>
            <a:solidFill>
              <a:srgbClr val="FFCE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2" name="CuadroTexto 31">
              <a:extLst>
                <a:ext uri="{FF2B5EF4-FFF2-40B4-BE49-F238E27FC236}">
                  <a16:creationId xmlns:a16="http://schemas.microsoft.com/office/drawing/2014/main" id="{445A0CBC-4EF8-6C7B-55E8-AAADA5A61D63}"/>
                </a:ext>
              </a:extLst>
            </p:cNvPr>
            <p:cNvSpPr txBox="1"/>
            <p:nvPr userDrawn="1"/>
          </p:nvSpPr>
          <p:spPr>
            <a:xfrm>
              <a:off x="1038914" y="5358201"/>
              <a:ext cx="816249" cy="215444"/>
            </a:xfrm>
            <a:prstGeom prst="rect">
              <a:avLst/>
            </a:prstGeom>
            <a:noFill/>
          </p:spPr>
          <p:txBody>
            <a:bodyPr wrap="none" rtlCol="0">
              <a:spAutoFit/>
            </a:bodyPr>
            <a:lstStyle/>
            <a:p>
              <a:pPr algn="l"/>
              <a:r>
                <a:rPr lang="es-ES" sz="800" err="1">
                  <a:solidFill>
                    <a:schemeClr val="tx1"/>
                  </a:solidFill>
                  <a:latin typeface="Sole Repsol Text" panose="020B0503020204020204" pitchFamily="34" charset="0"/>
                  <a:cs typeface="Sole Repsol Text" panose="020B0503020204020204" pitchFamily="34" charset="0"/>
                </a:rPr>
                <a:t>Lorem</a:t>
              </a:r>
              <a:r>
                <a:rPr lang="es-ES" sz="800">
                  <a:solidFill>
                    <a:schemeClr val="tx1"/>
                  </a:solidFill>
                  <a:latin typeface="Sole Repsol Text" panose="020B0503020204020204" pitchFamily="34" charset="0"/>
                  <a:cs typeface="Sole Repsol Text" panose="020B0503020204020204" pitchFamily="34" charset="0"/>
                </a:rPr>
                <a:t> </a:t>
              </a:r>
              <a:r>
                <a:rPr lang="es-ES" sz="800" err="1">
                  <a:solidFill>
                    <a:schemeClr val="tx1"/>
                  </a:solidFill>
                  <a:latin typeface="Sole Repsol Text" panose="020B0503020204020204" pitchFamily="34" charset="0"/>
                  <a:cs typeface="Sole Repsol Text" panose="020B0503020204020204" pitchFamily="34" charset="0"/>
                </a:rPr>
                <a:t>Ipsum</a:t>
              </a:r>
              <a:endParaRPr lang="es-ES" sz="800">
                <a:solidFill>
                  <a:schemeClr val="tx1"/>
                </a:solidFill>
                <a:latin typeface="Sole Repsol Text" panose="020B0503020204020204" pitchFamily="34" charset="0"/>
                <a:cs typeface="Sole Repsol Text" panose="020B0503020204020204" pitchFamily="34" charset="0"/>
              </a:endParaRPr>
            </a:p>
          </p:txBody>
        </p:sp>
      </p:grpSp>
      <p:graphicFrame>
        <p:nvGraphicFramePr>
          <p:cNvPr id="33" name="Gráfico 32">
            <a:extLst>
              <a:ext uri="{FF2B5EF4-FFF2-40B4-BE49-F238E27FC236}">
                <a16:creationId xmlns:a16="http://schemas.microsoft.com/office/drawing/2014/main" id="{D6ADE7DC-6849-558B-7E5F-B5C83EE68C67}"/>
              </a:ext>
            </a:extLst>
          </p:cNvPr>
          <p:cNvGraphicFramePr/>
          <p:nvPr userDrawn="1">
            <p:extLst>
              <p:ext uri="{D42A27DB-BD31-4B8C-83A1-F6EECF244321}">
                <p14:modId xmlns:p14="http://schemas.microsoft.com/office/powerpoint/2010/main" val="40374744"/>
              </p:ext>
            </p:extLst>
          </p:nvPr>
        </p:nvGraphicFramePr>
        <p:xfrm>
          <a:off x="6360222" y="3961795"/>
          <a:ext cx="5378936" cy="1484984"/>
        </p:xfrm>
        <a:graphic>
          <a:graphicData uri="http://schemas.openxmlformats.org/drawingml/2006/chart">
            <c:chart xmlns:c="http://schemas.openxmlformats.org/drawingml/2006/chart" xmlns:r="http://schemas.openxmlformats.org/officeDocument/2006/relationships" r:id="rId3"/>
          </a:graphicData>
        </a:graphic>
      </p:graphicFrame>
      <p:cxnSp>
        <p:nvCxnSpPr>
          <p:cNvPr id="34" name="Conector recto 33">
            <a:extLst>
              <a:ext uri="{FF2B5EF4-FFF2-40B4-BE49-F238E27FC236}">
                <a16:creationId xmlns:a16="http://schemas.microsoft.com/office/drawing/2014/main" id="{542FE9B8-511C-55DA-528A-C37DC742C34B}"/>
              </a:ext>
            </a:extLst>
          </p:cNvPr>
          <p:cNvCxnSpPr>
            <a:cxnSpLocks/>
          </p:cNvCxnSpPr>
          <p:nvPr userDrawn="1"/>
        </p:nvCxnSpPr>
        <p:spPr>
          <a:xfrm>
            <a:off x="6308548" y="5323475"/>
            <a:ext cx="5488891" cy="0"/>
          </a:xfrm>
          <a:prstGeom prst="line">
            <a:avLst/>
          </a:prstGeom>
          <a:ln w="12700">
            <a:solidFill>
              <a:schemeClr val="accent6">
                <a:lumMod val="40000"/>
                <a:lumOff val="60000"/>
              </a:schemeClr>
            </a:solidFill>
          </a:ln>
        </p:spPr>
        <p:style>
          <a:lnRef idx="2">
            <a:schemeClr val="accent1"/>
          </a:lnRef>
          <a:fillRef idx="0">
            <a:schemeClr val="accent1"/>
          </a:fillRef>
          <a:effectRef idx="1">
            <a:schemeClr val="accent1"/>
          </a:effectRef>
          <a:fontRef idx="minor">
            <a:schemeClr val="tx1"/>
          </a:fontRef>
        </p:style>
      </p:cxnSp>
      <p:grpSp>
        <p:nvGrpSpPr>
          <p:cNvPr id="35" name="Grupo 34">
            <a:extLst>
              <a:ext uri="{FF2B5EF4-FFF2-40B4-BE49-F238E27FC236}">
                <a16:creationId xmlns:a16="http://schemas.microsoft.com/office/drawing/2014/main" id="{3E93C100-94B3-2F91-86AC-DB30F08895BE}"/>
              </a:ext>
            </a:extLst>
          </p:cNvPr>
          <p:cNvGrpSpPr/>
          <p:nvPr userDrawn="1"/>
        </p:nvGrpSpPr>
        <p:grpSpPr>
          <a:xfrm>
            <a:off x="7853895" y="5779815"/>
            <a:ext cx="1044753" cy="215444"/>
            <a:chOff x="810410" y="5358201"/>
            <a:chExt cx="1044753" cy="215444"/>
          </a:xfrm>
        </p:grpSpPr>
        <p:sp>
          <p:nvSpPr>
            <p:cNvPr id="36" name="Elipse 35">
              <a:extLst>
                <a:ext uri="{FF2B5EF4-FFF2-40B4-BE49-F238E27FC236}">
                  <a16:creationId xmlns:a16="http://schemas.microsoft.com/office/drawing/2014/main" id="{48FFDC60-C0BE-F4B9-F26C-ED1DA4CE56A7}"/>
                </a:ext>
              </a:extLst>
            </p:cNvPr>
            <p:cNvSpPr/>
            <p:nvPr userDrawn="1"/>
          </p:nvSpPr>
          <p:spPr>
            <a:xfrm>
              <a:off x="810410" y="5361873"/>
              <a:ext cx="206814" cy="206814"/>
            </a:xfrm>
            <a:prstGeom prst="ellipse">
              <a:avLst/>
            </a:prstGeom>
            <a:solidFill>
              <a:srgbClr val="7F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7" name="CuadroTexto 36">
              <a:extLst>
                <a:ext uri="{FF2B5EF4-FFF2-40B4-BE49-F238E27FC236}">
                  <a16:creationId xmlns:a16="http://schemas.microsoft.com/office/drawing/2014/main" id="{A4653BB4-3731-2234-AC05-6B7F92A54B54}"/>
                </a:ext>
              </a:extLst>
            </p:cNvPr>
            <p:cNvSpPr txBox="1"/>
            <p:nvPr userDrawn="1"/>
          </p:nvSpPr>
          <p:spPr>
            <a:xfrm>
              <a:off x="1038914" y="5358201"/>
              <a:ext cx="816249" cy="215444"/>
            </a:xfrm>
            <a:prstGeom prst="rect">
              <a:avLst/>
            </a:prstGeom>
            <a:noFill/>
          </p:spPr>
          <p:txBody>
            <a:bodyPr wrap="none" rtlCol="0">
              <a:spAutoFit/>
            </a:bodyPr>
            <a:lstStyle/>
            <a:p>
              <a:pPr algn="l"/>
              <a:r>
                <a:rPr lang="es-ES" sz="800" err="1">
                  <a:solidFill>
                    <a:schemeClr val="tx1"/>
                  </a:solidFill>
                  <a:latin typeface="Sole Repsol Text" panose="020B0503020204020204" pitchFamily="34" charset="0"/>
                  <a:cs typeface="Sole Repsol Text" panose="020B0503020204020204" pitchFamily="34" charset="0"/>
                </a:rPr>
                <a:t>Lorem</a:t>
              </a:r>
              <a:r>
                <a:rPr lang="es-ES" sz="800">
                  <a:solidFill>
                    <a:schemeClr val="tx1"/>
                  </a:solidFill>
                  <a:latin typeface="Sole Repsol Text" panose="020B0503020204020204" pitchFamily="34" charset="0"/>
                  <a:cs typeface="Sole Repsol Text" panose="020B0503020204020204" pitchFamily="34" charset="0"/>
                </a:rPr>
                <a:t> </a:t>
              </a:r>
              <a:r>
                <a:rPr lang="es-ES" sz="800" err="1">
                  <a:solidFill>
                    <a:schemeClr val="tx1"/>
                  </a:solidFill>
                  <a:latin typeface="Sole Repsol Text" panose="020B0503020204020204" pitchFamily="34" charset="0"/>
                  <a:cs typeface="Sole Repsol Text" panose="020B0503020204020204" pitchFamily="34" charset="0"/>
                </a:rPr>
                <a:t>Ipsum</a:t>
              </a:r>
              <a:endParaRPr lang="es-ES" sz="800">
                <a:solidFill>
                  <a:schemeClr val="tx1"/>
                </a:solidFill>
                <a:latin typeface="Sole Repsol Text" panose="020B0503020204020204" pitchFamily="34" charset="0"/>
                <a:cs typeface="Sole Repsol Text" panose="020B0503020204020204" pitchFamily="34" charset="0"/>
              </a:endParaRPr>
            </a:p>
          </p:txBody>
        </p:sp>
      </p:grpSp>
      <p:grpSp>
        <p:nvGrpSpPr>
          <p:cNvPr id="38" name="Grupo 37">
            <a:extLst>
              <a:ext uri="{FF2B5EF4-FFF2-40B4-BE49-F238E27FC236}">
                <a16:creationId xmlns:a16="http://schemas.microsoft.com/office/drawing/2014/main" id="{36C561E4-357D-891F-5F37-39AF8FF0DC7F}"/>
              </a:ext>
            </a:extLst>
          </p:cNvPr>
          <p:cNvGrpSpPr/>
          <p:nvPr userDrawn="1"/>
        </p:nvGrpSpPr>
        <p:grpSpPr>
          <a:xfrm>
            <a:off x="9264650" y="5779815"/>
            <a:ext cx="1044753" cy="215444"/>
            <a:chOff x="810410" y="5358201"/>
            <a:chExt cx="1044753" cy="215444"/>
          </a:xfrm>
        </p:grpSpPr>
        <p:sp>
          <p:nvSpPr>
            <p:cNvPr id="39" name="Elipse 38">
              <a:extLst>
                <a:ext uri="{FF2B5EF4-FFF2-40B4-BE49-F238E27FC236}">
                  <a16:creationId xmlns:a16="http://schemas.microsoft.com/office/drawing/2014/main" id="{186018CD-B277-E297-4D62-0521DEA117CD}"/>
                </a:ext>
              </a:extLst>
            </p:cNvPr>
            <p:cNvSpPr/>
            <p:nvPr userDrawn="1"/>
          </p:nvSpPr>
          <p:spPr>
            <a:xfrm>
              <a:off x="810410" y="5361873"/>
              <a:ext cx="206814" cy="206814"/>
            </a:xfrm>
            <a:prstGeom prst="ellipse">
              <a:avLst/>
            </a:prstGeom>
            <a:solidFill>
              <a:srgbClr val="D0F7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40" name="CuadroTexto 39">
              <a:extLst>
                <a:ext uri="{FF2B5EF4-FFF2-40B4-BE49-F238E27FC236}">
                  <a16:creationId xmlns:a16="http://schemas.microsoft.com/office/drawing/2014/main" id="{6F2F5BC9-E8A0-2153-A3D4-971391DDFC6E}"/>
                </a:ext>
              </a:extLst>
            </p:cNvPr>
            <p:cNvSpPr txBox="1"/>
            <p:nvPr userDrawn="1"/>
          </p:nvSpPr>
          <p:spPr>
            <a:xfrm>
              <a:off x="1038914" y="5358201"/>
              <a:ext cx="816249" cy="215444"/>
            </a:xfrm>
            <a:prstGeom prst="rect">
              <a:avLst/>
            </a:prstGeom>
            <a:noFill/>
          </p:spPr>
          <p:txBody>
            <a:bodyPr wrap="none" rtlCol="0">
              <a:spAutoFit/>
            </a:bodyPr>
            <a:lstStyle/>
            <a:p>
              <a:pPr algn="l"/>
              <a:r>
                <a:rPr lang="es-ES" sz="800" err="1">
                  <a:solidFill>
                    <a:schemeClr val="tx1"/>
                  </a:solidFill>
                  <a:latin typeface="Sole Repsol Text" panose="020B0503020204020204" pitchFamily="34" charset="0"/>
                  <a:cs typeface="Sole Repsol Text" panose="020B0503020204020204" pitchFamily="34" charset="0"/>
                </a:rPr>
                <a:t>Lorem</a:t>
              </a:r>
              <a:r>
                <a:rPr lang="es-ES" sz="800">
                  <a:solidFill>
                    <a:schemeClr val="tx1"/>
                  </a:solidFill>
                  <a:latin typeface="Sole Repsol Text" panose="020B0503020204020204" pitchFamily="34" charset="0"/>
                  <a:cs typeface="Sole Repsol Text" panose="020B0503020204020204" pitchFamily="34" charset="0"/>
                </a:rPr>
                <a:t> </a:t>
              </a:r>
              <a:r>
                <a:rPr lang="es-ES" sz="800" err="1">
                  <a:solidFill>
                    <a:schemeClr val="tx1"/>
                  </a:solidFill>
                  <a:latin typeface="Sole Repsol Text" panose="020B0503020204020204" pitchFamily="34" charset="0"/>
                  <a:cs typeface="Sole Repsol Text" panose="020B0503020204020204" pitchFamily="34" charset="0"/>
                </a:rPr>
                <a:t>Ipsum</a:t>
              </a:r>
              <a:endParaRPr lang="es-ES" sz="800">
                <a:solidFill>
                  <a:schemeClr val="tx1"/>
                </a:solidFill>
                <a:latin typeface="Sole Repsol Text" panose="020B0503020204020204" pitchFamily="34" charset="0"/>
                <a:cs typeface="Sole Repsol Text" panose="020B0503020204020204" pitchFamily="34" charset="0"/>
              </a:endParaRPr>
            </a:p>
          </p:txBody>
        </p:sp>
      </p:grpSp>
      <p:sp>
        <p:nvSpPr>
          <p:cNvPr id="41" name="CuadroTexto 40">
            <a:extLst>
              <a:ext uri="{FF2B5EF4-FFF2-40B4-BE49-F238E27FC236}">
                <a16:creationId xmlns:a16="http://schemas.microsoft.com/office/drawing/2014/main" id="{2FF1DFF0-34B4-E254-8A5A-F02ACEC51F9F}"/>
              </a:ext>
            </a:extLst>
          </p:cNvPr>
          <p:cNvSpPr txBox="1"/>
          <p:nvPr userDrawn="1"/>
        </p:nvSpPr>
        <p:spPr>
          <a:xfrm>
            <a:off x="8501796" y="2873091"/>
            <a:ext cx="498856" cy="246221"/>
          </a:xfrm>
          <a:prstGeom prst="rect">
            <a:avLst/>
          </a:prstGeom>
          <a:noFill/>
        </p:spPr>
        <p:txBody>
          <a:bodyPr wrap="none" rtlCol="0">
            <a:spAutoFit/>
          </a:bodyPr>
          <a:lstStyle/>
          <a:p>
            <a:pPr algn="ctr"/>
            <a:r>
              <a:rPr lang="es-ES" sz="1000" b="1" i="0">
                <a:solidFill>
                  <a:schemeClr val="tx1"/>
                </a:solidFill>
                <a:latin typeface="Sole Repsol Text" panose="020B0503020204020204" pitchFamily="34" charset="0"/>
                <a:cs typeface="Sole Repsol Text" panose="020B0503020204020204" pitchFamily="34" charset="0"/>
              </a:rPr>
              <a:t>2021</a:t>
            </a:r>
          </a:p>
        </p:txBody>
      </p:sp>
      <p:sp>
        <p:nvSpPr>
          <p:cNvPr id="42" name="CuadroTexto 41">
            <a:extLst>
              <a:ext uri="{FF2B5EF4-FFF2-40B4-BE49-F238E27FC236}">
                <a16:creationId xmlns:a16="http://schemas.microsoft.com/office/drawing/2014/main" id="{83C33EB8-2824-4E8D-F94F-A768A7771A01}"/>
              </a:ext>
            </a:extLst>
          </p:cNvPr>
          <p:cNvSpPr txBox="1"/>
          <p:nvPr userDrawn="1"/>
        </p:nvSpPr>
        <p:spPr>
          <a:xfrm>
            <a:off x="9145824" y="2873091"/>
            <a:ext cx="498856" cy="246221"/>
          </a:xfrm>
          <a:prstGeom prst="rect">
            <a:avLst/>
          </a:prstGeom>
          <a:noFill/>
        </p:spPr>
        <p:txBody>
          <a:bodyPr wrap="none" rtlCol="0">
            <a:spAutoFit/>
          </a:bodyPr>
          <a:lstStyle/>
          <a:p>
            <a:pPr algn="ctr"/>
            <a:r>
              <a:rPr lang="es-ES" sz="1000" b="1" i="0">
                <a:solidFill>
                  <a:schemeClr val="tx1"/>
                </a:solidFill>
                <a:latin typeface="Sole Repsol Text" panose="020B0503020204020204" pitchFamily="34" charset="0"/>
                <a:cs typeface="Sole Repsol Text" panose="020B0503020204020204" pitchFamily="34" charset="0"/>
              </a:rPr>
              <a:t>2022</a:t>
            </a:r>
          </a:p>
        </p:txBody>
      </p:sp>
      <p:sp>
        <p:nvSpPr>
          <p:cNvPr id="43" name="CuadroTexto 42">
            <a:extLst>
              <a:ext uri="{FF2B5EF4-FFF2-40B4-BE49-F238E27FC236}">
                <a16:creationId xmlns:a16="http://schemas.microsoft.com/office/drawing/2014/main" id="{B4765C64-2283-AAF1-81F4-92D2D855BF62}"/>
              </a:ext>
            </a:extLst>
          </p:cNvPr>
          <p:cNvSpPr txBox="1"/>
          <p:nvPr userDrawn="1"/>
        </p:nvSpPr>
        <p:spPr>
          <a:xfrm>
            <a:off x="9784791" y="2873091"/>
            <a:ext cx="498856" cy="246221"/>
          </a:xfrm>
          <a:prstGeom prst="rect">
            <a:avLst/>
          </a:prstGeom>
          <a:noFill/>
        </p:spPr>
        <p:txBody>
          <a:bodyPr wrap="none" rtlCol="0">
            <a:spAutoFit/>
          </a:bodyPr>
          <a:lstStyle/>
          <a:p>
            <a:pPr algn="ctr"/>
            <a:r>
              <a:rPr lang="es-ES" sz="1000" b="1" i="0">
                <a:solidFill>
                  <a:schemeClr val="tx1"/>
                </a:solidFill>
                <a:latin typeface="Sole Repsol Text" panose="020B0503020204020204" pitchFamily="34" charset="0"/>
                <a:cs typeface="Sole Repsol Text" panose="020B0503020204020204" pitchFamily="34" charset="0"/>
              </a:rPr>
              <a:t>2023</a:t>
            </a:r>
          </a:p>
        </p:txBody>
      </p:sp>
      <p:sp>
        <p:nvSpPr>
          <p:cNvPr id="44" name="CuadroTexto 43">
            <a:extLst>
              <a:ext uri="{FF2B5EF4-FFF2-40B4-BE49-F238E27FC236}">
                <a16:creationId xmlns:a16="http://schemas.microsoft.com/office/drawing/2014/main" id="{9D5C647F-79F4-F489-6C0E-19EC874E6A18}"/>
              </a:ext>
            </a:extLst>
          </p:cNvPr>
          <p:cNvSpPr txBox="1"/>
          <p:nvPr userDrawn="1"/>
        </p:nvSpPr>
        <p:spPr>
          <a:xfrm>
            <a:off x="10423758" y="2873091"/>
            <a:ext cx="498856" cy="246221"/>
          </a:xfrm>
          <a:prstGeom prst="rect">
            <a:avLst/>
          </a:prstGeom>
          <a:noFill/>
        </p:spPr>
        <p:txBody>
          <a:bodyPr wrap="none" rtlCol="0">
            <a:spAutoFit/>
          </a:bodyPr>
          <a:lstStyle/>
          <a:p>
            <a:pPr algn="ctr"/>
            <a:r>
              <a:rPr lang="es-ES" sz="1000" b="1" i="0">
                <a:solidFill>
                  <a:schemeClr val="tx1"/>
                </a:solidFill>
                <a:latin typeface="Sole Repsol Text" panose="020B0503020204020204" pitchFamily="34" charset="0"/>
                <a:cs typeface="Sole Repsol Text" panose="020B0503020204020204" pitchFamily="34" charset="0"/>
              </a:rPr>
              <a:t>2024</a:t>
            </a:r>
          </a:p>
        </p:txBody>
      </p:sp>
      <p:sp>
        <p:nvSpPr>
          <p:cNvPr id="45" name="CuadroTexto 44">
            <a:extLst>
              <a:ext uri="{FF2B5EF4-FFF2-40B4-BE49-F238E27FC236}">
                <a16:creationId xmlns:a16="http://schemas.microsoft.com/office/drawing/2014/main" id="{1FBC1D4C-1BBA-1229-BB67-149D7F4FB085}"/>
              </a:ext>
            </a:extLst>
          </p:cNvPr>
          <p:cNvSpPr txBox="1"/>
          <p:nvPr userDrawn="1"/>
        </p:nvSpPr>
        <p:spPr>
          <a:xfrm>
            <a:off x="11068800" y="2873091"/>
            <a:ext cx="498856" cy="246221"/>
          </a:xfrm>
          <a:prstGeom prst="rect">
            <a:avLst/>
          </a:prstGeom>
          <a:noFill/>
        </p:spPr>
        <p:txBody>
          <a:bodyPr wrap="none" rtlCol="0">
            <a:spAutoFit/>
          </a:bodyPr>
          <a:lstStyle/>
          <a:p>
            <a:pPr algn="ctr"/>
            <a:r>
              <a:rPr lang="es-ES" sz="1000" b="1" i="0">
                <a:solidFill>
                  <a:schemeClr val="tx1"/>
                </a:solidFill>
                <a:latin typeface="Sole Repsol Text" panose="020B0503020204020204" pitchFamily="34" charset="0"/>
                <a:cs typeface="Sole Repsol Text" panose="020B0503020204020204" pitchFamily="34" charset="0"/>
              </a:rPr>
              <a:t>2025</a:t>
            </a:r>
          </a:p>
        </p:txBody>
      </p:sp>
      <p:sp>
        <p:nvSpPr>
          <p:cNvPr id="46" name="CuadroTexto 45">
            <a:extLst>
              <a:ext uri="{FF2B5EF4-FFF2-40B4-BE49-F238E27FC236}">
                <a16:creationId xmlns:a16="http://schemas.microsoft.com/office/drawing/2014/main" id="{FACC2890-8492-4791-73CC-B21690F834A9}"/>
              </a:ext>
            </a:extLst>
          </p:cNvPr>
          <p:cNvSpPr txBox="1"/>
          <p:nvPr userDrawn="1"/>
        </p:nvSpPr>
        <p:spPr>
          <a:xfrm>
            <a:off x="6591526" y="5390194"/>
            <a:ext cx="498856" cy="246221"/>
          </a:xfrm>
          <a:prstGeom prst="rect">
            <a:avLst/>
          </a:prstGeom>
          <a:noFill/>
        </p:spPr>
        <p:txBody>
          <a:bodyPr wrap="none" rtlCol="0">
            <a:spAutoFit/>
          </a:bodyPr>
          <a:lstStyle/>
          <a:p>
            <a:pPr algn="ctr"/>
            <a:r>
              <a:rPr lang="es-ES" sz="1000" b="1" i="0">
                <a:solidFill>
                  <a:schemeClr val="tx1"/>
                </a:solidFill>
                <a:latin typeface="Sole Repsol Text" panose="020B0503020204020204" pitchFamily="34" charset="0"/>
                <a:cs typeface="Sole Repsol Text" panose="020B0503020204020204" pitchFamily="34" charset="0"/>
              </a:rPr>
              <a:t>2018</a:t>
            </a:r>
          </a:p>
        </p:txBody>
      </p:sp>
      <p:sp>
        <p:nvSpPr>
          <p:cNvPr id="47" name="CuadroTexto 46">
            <a:extLst>
              <a:ext uri="{FF2B5EF4-FFF2-40B4-BE49-F238E27FC236}">
                <a16:creationId xmlns:a16="http://schemas.microsoft.com/office/drawing/2014/main" id="{5065E159-492B-0955-C5D3-A25ADEF62284}"/>
              </a:ext>
            </a:extLst>
          </p:cNvPr>
          <p:cNvSpPr txBox="1"/>
          <p:nvPr userDrawn="1"/>
        </p:nvSpPr>
        <p:spPr>
          <a:xfrm>
            <a:off x="7226957" y="5390194"/>
            <a:ext cx="498856" cy="246221"/>
          </a:xfrm>
          <a:prstGeom prst="rect">
            <a:avLst/>
          </a:prstGeom>
          <a:noFill/>
        </p:spPr>
        <p:txBody>
          <a:bodyPr wrap="none" rtlCol="0">
            <a:spAutoFit/>
          </a:bodyPr>
          <a:lstStyle/>
          <a:p>
            <a:pPr algn="ctr"/>
            <a:r>
              <a:rPr lang="es-ES" sz="1000" b="1" i="0">
                <a:solidFill>
                  <a:schemeClr val="tx1"/>
                </a:solidFill>
                <a:latin typeface="Sole Repsol Text" panose="020B0503020204020204" pitchFamily="34" charset="0"/>
                <a:cs typeface="Sole Repsol Text" panose="020B0503020204020204" pitchFamily="34" charset="0"/>
              </a:rPr>
              <a:t>2019</a:t>
            </a:r>
          </a:p>
        </p:txBody>
      </p:sp>
      <p:sp>
        <p:nvSpPr>
          <p:cNvPr id="48" name="CuadroTexto 47">
            <a:extLst>
              <a:ext uri="{FF2B5EF4-FFF2-40B4-BE49-F238E27FC236}">
                <a16:creationId xmlns:a16="http://schemas.microsoft.com/office/drawing/2014/main" id="{25158895-34BE-1B69-E0DF-90E696A740BF}"/>
              </a:ext>
            </a:extLst>
          </p:cNvPr>
          <p:cNvSpPr txBox="1"/>
          <p:nvPr userDrawn="1"/>
        </p:nvSpPr>
        <p:spPr>
          <a:xfrm>
            <a:off x="7870136" y="5390194"/>
            <a:ext cx="498856" cy="246221"/>
          </a:xfrm>
          <a:prstGeom prst="rect">
            <a:avLst/>
          </a:prstGeom>
          <a:noFill/>
        </p:spPr>
        <p:txBody>
          <a:bodyPr wrap="none" rtlCol="0">
            <a:spAutoFit/>
          </a:bodyPr>
          <a:lstStyle/>
          <a:p>
            <a:pPr algn="ctr"/>
            <a:r>
              <a:rPr lang="es-ES" sz="1000" b="1" i="0">
                <a:solidFill>
                  <a:schemeClr val="tx1"/>
                </a:solidFill>
                <a:latin typeface="Sole Repsol Text" panose="020B0503020204020204" pitchFamily="34" charset="0"/>
                <a:cs typeface="Sole Repsol Text" panose="020B0503020204020204" pitchFamily="34" charset="0"/>
              </a:rPr>
              <a:t>2020</a:t>
            </a:r>
          </a:p>
        </p:txBody>
      </p:sp>
      <p:sp>
        <p:nvSpPr>
          <p:cNvPr id="49" name="CuadroTexto 48">
            <a:extLst>
              <a:ext uri="{FF2B5EF4-FFF2-40B4-BE49-F238E27FC236}">
                <a16:creationId xmlns:a16="http://schemas.microsoft.com/office/drawing/2014/main" id="{FADE2D85-B108-D61F-A68D-A49F0C0F8A57}"/>
              </a:ext>
            </a:extLst>
          </p:cNvPr>
          <p:cNvSpPr txBox="1"/>
          <p:nvPr userDrawn="1"/>
        </p:nvSpPr>
        <p:spPr>
          <a:xfrm>
            <a:off x="8493913" y="5390194"/>
            <a:ext cx="498856" cy="246221"/>
          </a:xfrm>
          <a:prstGeom prst="rect">
            <a:avLst/>
          </a:prstGeom>
          <a:noFill/>
        </p:spPr>
        <p:txBody>
          <a:bodyPr wrap="none" rtlCol="0">
            <a:spAutoFit/>
          </a:bodyPr>
          <a:lstStyle/>
          <a:p>
            <a:pPr algn="ctr"/>
            <a:r>
              <a:rPr lang="es-ES" sz="1000" b="1" i="0">
                <a:solidFill>
                  <a:schemeClr val="tx1"/>
                </a:solidFill>
                <a:latin typeface="Sole Repsol Text" panose="020B0503020204020204" pitchFamily="34" charset="0"/>
                <a:cs typeface="Sole Repsol Text" panose="020B0503020204020204" pitchFamily="34" charset="0"/>
              </a:rPr>
              <a:t>2021</a:t>
            </a:r>
          </a:p>
        </p:txBody>
      </p:sp>
      <p:sp>
        <p:nvSpPr>
          <p:cNvPr id="50" name="CuadroTexto 49">
            <a:extLst>
              <a:ext uri="{FF2B5EF4-FFF2-40B4-BE49-F238E27FC236}">
                <a16:creationId xmlns:a16="http://schemas.microsoft.com/office/drawing/2014/main" id="{C89BB9AF-96AC-0857-09C7-312C4A825D20}"/>
              </a:ext>
            </a:extLst>
          </p:cNvPr>
          <p:cNvSpPr txBox="1"/>
          <p:nvPr userDrawn="1"/>
        </p:nvSpPr>
        <p:spPr>
          <a:xfrm>
            <a:off x="9137941" y="5390194"/>
            <a:ext cx="498856" cy="246221"/>
          </a:xfrm>
          <a:prstGeom prst="rect">
            <a:avLst/>
          </a:prstGeom>
          <a:noFill/>
        </p:spPr>
        <p:txBody>
          <a:bodyPr wrap="none" rtlCol="0">
            <a:spAutoFit/>
          </a:bodyPr>
          <a:lstStyle/>
          <a:p>
            <a:pPr algn="ctr"/>
            <a:r>
              <a:rPr lang="es-ES" sz="1000" b="1" i="0">
                <a:solidFill>
                  <a:schemeClr val="tx1"/>
                </a:solidFill>
                <a:latin typeface="Sole Repsol Text" panose="020B0503020204020204" pitchFamily="34" charset="0"/>
                <a:cs typeface="Sole Repsol Text" panose="020B0503020204020204" pitchFamily="34" charset="0"/>
              </a:rPr>
              <a:t>2022</a:t>
            </a:r>
          </a:p>
        </p:txBody>
      </p:sp>
      <p:sp>
        <p:nvSpPr>
          <p:cNvPr id="51" name="CuadroTexto 50">
            <a:extLst>
              <a:ext uri="{FF2B5EF4-FFF2-40B4-BE49-F238E27FC236}">
                <a16:creationId xmlns:a16="http://schemas.microsoft.com/office/drawing/2014/main" id="{4F80E53A-8AA2-1A54-AEF4-6C56D2743EED}"/>
              </a:ext>
            </a:extLst>
          </p:cNvPr>
          <p:cNvSpPr txBox="1"/>
          <p:nvPr userDrawn="1"/>
        </p:nvSpPr>
        <p:spPr>
          <a:xfrm>
            <a:off x="9776908" y="5390194"/>
            <a:ext cx="498856" cy="246221"/>
          </a:xfrm>
          <a:prstGeom prst="rect">
            <a:avLst/>
          </a:prstGeom>
          <a:noFill/>
        </p:spPr>
        <p:txBody>
          <a:bodyPr wrap="none" rtlCol="0">
            <a:spAutoFit/>
          </a:bodyPr>
          <a:lstStyle/>
          <a:p>
            <a:pPr algn="ctr"/>
            <a:r>
              <a:rPr lang="es-ES" sz="1000" b="1" i="0">
                <a:solidFill>
                  <a:schemeClr val="tx1"/>
                </a:solidFill>
                <a:latin typeface="Sole Repsol Text" panose="020B0503020204020204" pitchFamily="34" charset="0"/>
                <a:cs typeface="Sole Repsol Text" panose="020B0503020204020204" pitchFamily="34" charset="0"/>
              </a:rPr>
              <a:t>2023</a:t>
            </a:r>
          </a:p>
        </p:txBody>
      </p:sp>
      <p:sp>
        <p:nvSpPr>
          <p:cNvPr id="52" name="CuadroTexto 51">
            <a:extLst>
              <a:ext uri="{FF2B5EF4-FFF2-40B4-BE49-F238E27FC236}">
                <a16:creationId xmlns:a16="http://schemas.microsoft.com/office/drawing/2014/main" id="{23AD36F3-2554-9B1A-D294-B9097177419D}"/>
              </a:ext>
            </a:extLst>
          </p:cNvPr>
          <p:cNvSpPr txBox="1"/>
          <p:nvPr userDrawn="1"/>
        </p:nvSpPr>
        <p:spPr>
          <a:xfrm>
            <a:off x="10415875" y="5390194"/>
            <a:ext cx="498856" cy="246221"/>
          </a:xfrm>
          <a:prstGeom prst="rect">
            <a:avLst/>
          </a:prstGeom>
          <a:noFill/>
        </p:spPr>
        <p:txBody>
          <a:bodyPr wrap="none" rtlCol="0">
            <a:spAutoFit/>
          </a:bodyPr>
          <a:lstStyle/>
          <a:p>
            <a:pPr algn="ctr"/>
            <a:r>
              <a:rPr lang="es-ES" sz="1000" b="1" i="0">
                <a:solidFill>
                  <a:schemeClr val="tx1"/>
                </a:solidFill>
                <a:latin typeface="Sole Repsol Text" panose="020B0503020204020204" pitchFamily="34" charset="0"/>
                <a:cs typeface="Sole Repsol Text" panose="020B0503020204020204" pitchFamily="34" charset="0"/>
              </a:rPr>
              <a:t>2024</a:t>
            </a:r>
          </a:p>
        </p:txBody>
      </p:sp>
      <p:sp>
        <p:nvSpPr>
          <p:cNvPr id="53" name="CuadroTexto 52">
            <a:extLst>
              <a:ext uri="{FF2B5EF4-FFF2-40B4-BE49-F238E27FC236}">
                <a16:creationId xmlns:a16="http://schemas.microsoft.com/office/drawing/2014/main" id="{F08CFB08-2048-DD6E-6D98-3382E1093FAB}"/>
              </a:ext>
            </a:extLst>
          </p:cNvPr>
          <p:cNvSpPr txBox="1"/>
          <p:nvPr userDrawn="1"/>
        </p:nvSpPr>
        <p:spPr>
          <a:xfrm>
            <a:off x="11060917" y="5390194"/>
            <a:ext cx="498856" cy="246221"/>
          </a:xfrm>
          <a:prstGeom prst="rect">
            <a:avLst/>
          </a:prstGeom>
          <a:noFill/>
        </p:spPr>
        <p:txBody>
          <a:bodyPr wrap="none" rtlCol="0">
            <a:spAutoFit/>
          </a:bodyPr>
          <a:lstStyle/>
          <a:p>
            <a:pPr algn="ctr"/>
            <a:r>
              <a:rPr lang="es-ES" sz="1000" b="1" i="0">
                <a:solidFill>
                  <a:schemeClr val="tx1"/>
                </a:solidFill>
                <a:latin typeface="Sole Repsol Text" panose="020B0503020204020204" pitchFamily="34" charset="0"/>
                <a:cs typeface="Sole Repsol Text" panose="020B0503020204020204" pitchFamily="34" charset="0"/>
              </a:rPr>
              <a:t>2025</a:t>
            </a:r>
          </a:p>
        </p:txBody>
      </p:sp>
      <p:sp>
        <p:nvSpPr>
          <p:cNvPr id="54" name="Marcador de pie de página 4">
            <a:extLst>
              <a:ext uri="{FF2B5EF4-FFF2-40B4-BE49-F238E27FC236}">
                <a16:creationId xmlns:a16="http://schemas.microsoft.com/office/drawing/2014/main" id="{FB895123-BA64-A3BC-02C8-96E1A7674546}"/>
              </a:ext>
            </a:extLst>
          </p:cNvPr>
          <p:cNvSpPr>
            <a:spLocks noGrp="1"/>
          </p:cNvSpPr>
          <p:nvPr>
            <p:ph type="ftr" sz="quarter" idx="3"/>
          </p:nvPr>
        </p:nvSpPr>
        <p:spPr>
          <a:xfrm>
            <a:off x="7767452" y="6495226"/>
            <a:ext cx="4114800" cy="238125"/>
          </a:xfrm>
          <a:prstGeom prst="rect">
            <a:avLst/>
          </a:prstGeom>
        </p:spPr>
        <p:txBody>
          <a:bodyPr vert="horz" lIns="91440" tIns="45720" rIns="91440" bIns="45720" rtlCol="0" anchor="ctr"/>
          <a:lstStyle>
            <a:lvl1pPr algn="r">
              <a:defRPr sz="800" b="0" i="0">
                <a:solidFill>
                  <a:schemeClr val="tx1"/>
                </a:solidFill>
                <a:latin typeface="Sole Repsol Text" panose="020B0503020204020204" pitchFamily="34" charset="0"/>
                <a:cs typeface="Sole Repsol Text" panose="020B0503020204020204" pitchFamily="34" charset="0"/>
              </a:defRPr>
            </a:lvl1pPr>
          </a:lstStyle>
          <a:p>
            <a:r>
              <a:rPr lang="es-ES"/>
              <a:t>© Repsol, SA (Madrid, 2024). Todos los derechos reservados.</a:t>
            </a:r>
          </a:p>
        </p:txBody>
      </p:sp>
    </p:spTree>
    <p:extLst>
      <p:ext uri="{BB962C8B-B14F-4D97-AF65-F5344CB8AC3E}">
        <p14:creationId xmlns:p14="http://schemas.microsoft.com/office/powerpoint/2010/main" val="11560547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Dos gráficas complejas">
    <p:bg>
      <p:bgPr>
        <a:solidFill>
          <a:schemeClr val="bg1"/>
        </a:solidFill>
        <a:effectLst/>
      </p:bgPr>
    </p:bg>
    <p:spTree>
      <p:nvGrpSpPr>
        <p:cNvPr id="1" name=""/>
        <p:cNvGrpSpPr/>
        <p:nvPr/>
      </p:nvGrpSpPr>
      <p:grpSpPr>
        <a:xfrm>
          <a:off x="0" y="0"/>
          <a:ext cx="0" cy="0"/>
          <a:chOff x="0" y="0"/>
          <a:chExt cx="0" cy="0"/>
        </a:xfrm>
      </p:grpSpPr>
      <p:sp>
        <p:nvSpPr>
          <p:cNvPr id="2" name="Marcador de texto 5">
            <a:extLst>
              <a:ext uri="{FF2B5EF4-FFF2-40B4-BE49-F238E27FC236}">
                <a16:creationId xmlns:a16="http://schemas.microsoft.com/office/drawing/2014/main" id="{816F5C18-F4BF-D3EB-EDF8-8B9248D545EC}"/>
              </a:ext>
            </a:extLst>
          </p:cNvPr>
          <p:cNvSpPr>
            <a:spLocks noGrp="1"/>
          </p:cNvSpPr>
          <p:nvPr>
            <p:ph type="body" sz="quarter" idx="15" hasCustomPrompt="1"/>
          </p:nvPr>
        </p:nvSpPr>
        <p:spPr>
          <a:xfrm>
            <a:off x="415245" y="416838"/>
            <a:ext cx="5464855" cy="468085"/>
          </a:xfrm>
        </p:spPr>
        <p:txBody>
          <a:bodyPr lIns="0" tIns="0" rIns="0" bIns="0">
            <a:noAutofit/>
          </a:bodyPr>
          <a:lstStyle>
            <a:lvl1pPr marL="0" indent="0" algn="l">
              <a:buNone/>
              <a:defRPr sz="28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Dos gráficas complejas</a:t>
            </a:r>
          </a:p>
        </p:txBody>
      </p:sp>
      <p:sp>
        <p:nvSpPr>
          <p:cNvPr id="4" name="Marcador de texto 5">
            <a:extLst>
              <a:ext uri="{FF2B5EF4-FFF2-40B4-BE49-F238E27FC236}">
                <a16:creationId xmlns:a16="http://schemas.microsoft.com/office/drawing/2014/main" id="{62DE8183-C46C-56A1-2371-4450A35BC15B}"/>
              </a:ext>
            </a:extLst>
          </p:cNvPr>
          <p:cNvSpPr>
            <a:spLocks noGrp="1"/>
          </p:cNvSpPr>
          <p:nvPr>
            <p:ph type="body" sz="quarter" idx="16" hasCustomPrompt="1"/>
          </p:nvPr>
        </p:nvSpPr>
        <p:spPr>
          <a:xfrm>
            <a:off x="407988" y="884923"/>
            <a:ext cx="5472112" cy="226377"/>
          </a:xfrm>
        </p:spPr>
        <p:txBody>
          <a:bodyPr lIns="0" tIns="0" rIns="0" bIns="0">
            <a:noAutofit/>
          </a:bodyPr>
          <a:lstStyle>
            <a:lvl1pPr marL="0" indent="0" algn="l">
              <a:buNone/>
              <a:defRPr sz="1600" b="0" i="0">
                <a:solidFill>
                  <a:schemeClr val="accent6"/>
                </a:solidFill>
                <a:latin typeface="Sole Repsol Display" panose="020B0604020204020204" pitchFamily="34" charset="0"/>
                <a:cs typeface="Sole Repsol Display"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Subtítulo</a:t>
            </a:r>
          </a:p>
        </p:txBody>
      </p:sp>
      <p:sp>
        <p:nvSpPr>
          <p:cNvPr id="5" name="Marcador de texto 14">
            <a:extLst>
              <a:ext uri="{FF2B5EF4-FFF2-40B4-BE49-F238E27FC236}">
                <a16:creationId xmlns:a16="http://schemas.microsoft.com/office/drawing/2014/main" id="{9B6B07F3-7699-5E60-C3D2-C850B2FE95B8}"/>
              </a:ext>
            </a:extLst>
          </p:cNvPr>
          <p:cNvSpPr>
            <a:spLocks noGrp="1"/>
          </p:cNvSpPr>
          <p:nvPr>
            <p:ph type="body" sz="quarter" idx="41" hasCustomPrompt="1"/>
          </p:nvPr>
        </p:nvSpPr>
        <p:spPr>
          <a:xfrm>
            <a:off x="413429" y="2042576"/>
            <a:ext cx="2513919" cy="500944"/>
          </a:xfrm>
        </p:spPr>
        <p:txBody>
          <a:bodyPr lIns="0" tIns="0" rIns="0" bIns="0">
            <a:noAutofit/>
          </a:bodyPr>
          <a:lstStyle>
            <a:lvl1pPr marL="0" indent="0">
              <a:lnSpc>
                <a:spcPct val="100000"/>
              </a:lnSpc>
              <a:buFont typeface="Arial" panose="020B0604020202020204" pitchFamily="34" charset="0"/>
              <a:buNone/>
              <a:defRPr sz="11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Texto medio </a:t>
            </a:r>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consectetuer</a:t>
            </a:r>
            <a:r>
              <a:rPr lang="es-ES"/>
              <a:t>.</a:t>
            </a:r>
          </a:p>
        </p:txBody>
      </p:sp>
      <p:sp>
        <p:nvSpPr>
          <p:cNvPr id="6" name="Marcador de texto 14">
            <a:extLst>
              <a:ext uri="{FF2B5EF4-FFF2-40B4-BE49-F238E27FC236}">
                <a16:creationId xmlns:a16="http://schemas.microsoft.com/office/drawing/2014/main" id="{B53C623C-963E-0610-F48D-F7B0AFE706BC}"/>
              </a:ext>
            </a:extLst>
          </p:cNvPr>
          <p:cNvSpPr>
            <a:spLocks noGrp="1"/>
          </p:cNvSpPr>
          <p:nvPr>
            <p:ph type="body" sz="quarter" idx="46" hasCustomPrompt="1"/>
          </p:nvPr>
        </p:nvSpPr>
        <p:spPr>
          <a:xfrm>
            <a:off x="413430" y="1715945"/>
            <a:ext cx="2118633" cy="220412"/>
          </a:xfrm>
        </p:spPr>
        <p:txBody>
          <a:bodyPr lIns="0" tIns="0" rIns="0" bIns="0">
            <a:noAutofit/>
          </a:bodyPr>
          <a:lstStyle>
            <a:lvl1pPr marL="0" indent="0">
              <a:lnSpc>
                <a:spcPct val="100000"/>
              </a:lnSpc>
              <a:buFont typeface="Arial" panose="020B0604020202020204" pitchFamily="34" charset="0"/>
              <a:buNone/>
              <a:defRPr sz="1300" b="1" i="0">
                <a:solidFill>
                  <a:schemeClr val="tx1"/>
                </a:solidFill>
                <a:latin typeface="Sole Repsol Display" panose="020B0604020204020204" pitchFamily="34" charset="0"/>
                <a:cs typeface="Sole Repsol Display"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2018</a:t>
            </a:r>
          </a:p>
        </p:txBody>
      </p:sp>
      <p:sp>
        <p:nvSpPr>
          <p:cNvPr id="7" name="Marcador de texto 14">
            <a:extLst>
              <a:ext uri="{FF2B5EF4-FFF2-40B4-BE49-F238E27FC236}">
                <a16:creationId xmlns:a16="http://schemas.microsoft.com/office/drawing/2014/main" id="{924C746F-FEF4-6772-6FD0-AC049F632AAC}"/>
              </a:ext>
            </a:extLst>
          </p:cNvPr>
          <p:cNvSpPr>
            <a:spLocks noGrp="1"/>
          </p:cNvSpPr>
          <p:nvPr>
            <p:ph type="body" sz="quarter" idx="47" hasCustomPrompt="1"/>
          </p:nvPr>
        </p:nvSpPr>
        <p:spPr>
          <a:xfrm>
            <a:off x="413430" y="3002328"/>
            <a:ext cx="2513920" cy="500944"/>
          </a:xfrm>
        </p:spPr>
        <p:txBody>
          <a:bodyPr lIns="0" tIns="0" rIns="0" bIns="0">
            <a:noAutofit/>
          </a:bodyPr>
          <a:lstStyle>
            <a:lvl1pPr marL="0" indent="0">
              <a:lnSpc>
                <a:spcPct val="100000"/>
              </a:lnSpc>
              <a:buFont typeface="Arial" panose="020B0604020202020204" pitchFamily="34" charset="0"/>
              <a:buNone/>
              <a:defRPr sz="11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Texto largo </a:t>
            </a:r>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consectetuer</a:t>
            </a:r>
            <a:r>
              <a:rPr lang="es-ES"/>
              <a:t> </a:t>
            </a:r>
            <a:r>
              <a:rPr lang="es-ES" err="1"/>
              <a:t>adipiscing</a:t>
            </a:r>
            <a:r>
              <a:rPr lang="es-ES"/>
              <a:t> </a:t>
            </a:r>
            <a:r>
              <a:rPr lang="es-ES" err="1"/>
              <a:t>elit</a:t>
            </a:r>
            <a:r>
              <a:rPr lang="es-ES"/>
              <a:t>, sed </a:t>
            </a:r>
            <a:r>
              <a:rPr lang="es-ES" err="1"/>
              <a:t>diam</a:t>
            </a:r>
            <a:r>
              <a:rPr lang="es-ES"/>
              <a:t> </a:t>
            </a:r>
            <a:r>
              <a:rPr lang="es-ES" err="1"/>
              <a:t>nonummy</a:t>
            </a:r>
            <a:r>
              <a:rPr lang="es-ES"/>
              <a:t> </a:t>
            </a:r>
            <a:r>
              <a:rPr lang="es-ES" err="1"/>
              <a:t>nibh</a:t>
            </a:r>
            <a:r>
              <a:rPr lang="es-ES"/>
              <a:t> </a:t>
            </a:r>
            <a:r>
              <a:rPr lang="es-ES" err="1"/>
              <a:t>euismod</a:t>
            </a:r>
            <a:r>
              <a:rPr lang="es-ES"/>
              <a:t>.</a:t>
            </a:r>
          </a:p>
        </p:txBody>
      </p:sp>
      <p:sp>
        <p:nvSpPr>
          <p:cNvPr id="8" name="Marcador de texto 14">
            <a:extLst>
              <a:ext uri="{FF2B5EF4-FFF2-40B4-BE49-F238E27FC236}">
                <a16:creationId xmlns:a16="http://schemas.microsoft.com/office/drawing/2014/main" id="{6C4D3217-1421-89C1-7023-3517C0252C3A}"/>
              </a:ext>
            </a:extLst>
          </p:cNvPr>
          <p:cNvSpPr>
            <a:spLocks noGrp="1"/>
          </p:cNvSpPr>
          <p:nvPr>
            <p:ph type="body" sz="quarter" idx="48" hasCustomPrompt="1"/>
          </p:nvPr>
        </p:nvSpPr>
        <p:spPr>
          <a:xfrm>
            <a:off x="413430" y="2705158"/>
            <a:ext cx="2118633" cy="220412"/>
          </a:xfrm>
        </p:spPr>
        <p:txBody>
          <a:bodyPr lIns="0" tIns="0" rIns="0" bIns="0">
            <a:noAutofit/>
          </a:bodyPr>
          <a:lstStyle>
            <a:lvl1pPr marL="0" indent="0">
              <a:lnSpc>
                <a:spcPct val="100000"/>
              </a:lnSpc>
              <a:buFont typeface="Arial" panose="020B0604020202020204" pitchFamily="34" charset="0"/>
              <a:buNone/>
              <a:defRPr sz="1300" b="1" i="0">
                <a:solidFill>
                  <a:schemeClr val="tx1"/>
                </a:solidFill>
                <a:latin typeface="Sole Repsol Display" panose="020B0604020204020204" pitchFamily="34" charset="0"/>
                <a:cs typeface="Sole Repsol Display"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2019</a:t>
            </a:r>
          </a:p>
        </p:txBody>
      </p:sp>
      <p:sp>
        <p:nvSpPr>
          <p:cNvPr id="9" name="Marcador de texto 14">
            <a:extLst>
              <a:ext uri="{FF2B5EF4-FFF2-40B4-BE49-F238E27FC236}">
                <a16:creationId xmlns:a16="http://schemas.microsoft.com/office/drawing/2014/main" id="{2B55172C-B805-8B5A-8F07-F4A342EB5192}"/>
              </a:ext>
            </a:extLst>
          </p:cNvPr>
          <p:cNvSpPr>
            <a:spLocks noGrp="1"/>
          </p:cNvSpPr>
          <p:nvPr>
            <p:ph type="body" sz="quarter" idx="49" hasCustomPrompt="1"/>
          </p:nvPr>
        </p:nvSpPr>
        <p:spPr>
          <a:xfrm>
            <a:off x="413431" y="4193985"/>
            <a:ext cx="2513920" cy="500944"/>
          </a:xfrm>
        </p:spPr>
        <p:txBody>
          <a:bodyPr lIns="0" tIns="0" rIns="0" bIns="0">
            <a:noAutofit/>
          </a:bodyPr>
          <a:lstStyle>
            <a:lvl1pPr marL="0" indent="0">
              <a:lnSpc>
                <a:spcPct val="100000"/>
              </a:lnSpc>
              <a:buFont typeface="Arial" panose="020B0604020202020204" pitchFamily="34" charset="0"/>
              <a:buNone/>
              <a:defRPr sz="11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Texto corto </a:t>
            </a:r>
            <a:r>
              <a:rPr lang="es-ES" err="1"/>
              <a:t>lorem</a:t>
            </a:r>
            <a:r>
              <a:rPr lang="es-ES"/>
              <a:t> </a:t>
            </a:r>
            <a:r>
              <a:rPr lang="es-ES" err="1"/>
              <a:t>ipsum</a:t>
            </a:r>
            <a:r>
              <a:rPr lang="es-ES"/>
              <a:t> dolor </a:t>
            </a:r>
            <a:r>
              <a:rPr lang="es-ES" err="1"/>
              <a:t>amet</a:t>
            </a:r>
            <a:r>
              <a:rPr lang="es-ES"/>
              <a:t>.</a:t>
            </a:r>
          </a:p>
        </p:txBody>
      </p:sp>
      <p:sp>
        <p:nvSpPr>
          <p:cNvPr id="10" name="Marcador de texto 14">
            <a:extLst>
              <a:ext uri="{FF2B5EF4-FFF2-40B4-BE49-F238E27FC236}">
                <a16:creationId xmlns:a16="http://schemas.microsoft.com/office/drawing/2014/main" id="{4EB14256-6BCE-C00C-37B0-8CE55BF4B632}"/>
              </a:ext>
            </a:extLst>
          </p:cNvPr>
          <p:cNvSpPr>
            <a:spLocks noGrp="1"/>
          </p:cNvSpPr>
          <p:nvPr>
            <p:ph type="body" sz="quarter" idx="50" hasCustomPrompt="1"/>
          </p:nvPr>
        </p:nvSpPr>
        <p:spPr>
          <a:xfrm>
            <a:off x="413430" y="3874075"/>
            <a:ext cx="2118633" cy="220412"/>
          </a:xfrm>
        </p:spPr>
        <p:txBody>
          <a:bodyPr lIns="0" tIns="0" rIns="0" bIns="0">
            <a:noAutofit/>
          </a:bodyPr>
          <a:lstStyle>
            <a:lvl1pPr marL="0" indent="0">
              <a:lnSpc>
                <a:spcPct val="100000"/>
              </a:lnSpc>
              <a:buFont typeface="Arial" panose="020B0604020202020204" pitchFamily="34" charset="0"/>
              <a:buNone/>
              <a:defRPr sz="1300" b="1" i="0">
                <a:solidFill>
                  <a:schemeClr val="tx1"/>
                </a:solidFill>
                <a:latin typeface="Sole Repsol Display" panose="020B0604020204020204" pitchFamily="34" charset="0"/>
                <a:cs typeface="Sole Repsol Display"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2020</a:t>
            </a:r>
          </a:p>
        </p:txBody>
      </p:sp>
      <p:sp>
        <p:nvSpPr>
          <p:cNvPr id="11" name="Marcador de texto 14">
            <a:extLst>
              <a:ext uri="{FF2B5EF4-FFF2-40B4-BE49-F238E27FC236}">
                <a16:creationId xmlns:a16="http://schemas.microsoft.com/office/drawing/2014/main" id="{EF87746B-61F4-F92D-A94A-B543BA2B1604}"/>
              </a:ext>
            </a:extLst>
          </p:cNvPr>
          <p:cNvSpPr>
            <a:spLocks noGrp="1"/>
          </p:cNvSpPr>
          <p:nvPr>
            <p:ph type="body" sz="quarter" idx="51" hasCustomPrompt="1"/>
          </p:nvPr>
        </p:nvSpPr>
        <p:spPr>
          <a:xfrm>
            <a:off x="413431" y="4993227"/>
            <a:ext cx="2513920" cy="500944"/>
          </a:xfrm>
        </p:spPr>
        <p:txBody>
          <a:bodyPr lIns="0" tIns="0" rIns="0" bIns="0">
            <a:noAutofit/>
          </a:bodyPr>
          <a:lstStyle>
            <a:lvl1pPr marL="0" indent="0">
              <a:lnSpc>
                <a:spcPct val="100000"/>
              </a:lnSpc>
              <a:buFont typeface="Arial" panose="020B0604020202020204" pitchFamily="34" charset="0"/>
              <a:buNone/>
              <a:defRPr sz="11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Texto largo </a:t>
            </a:r>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consectetuer</a:t>
            </a:r>
            <a:r>
              <a:rPr lang="es-ES"/>
              <a:t> </a:t>
            </a:r>
            <a:r>
              <a:rPr lang="es-ES" err="1"/>
              <a:t>adipiscing</a:t>
            </a:r>
            <a:r>
              <a:rPr lang="es-ES"/>
              <a:t> </a:t>
            </a:r>
            <a:r>
              <a:rPr lang="es-ES" err="1"/>
              <a:t>elit</a:t>
            </a:r>
            <a:r>
              <a:rPr lang="es-ES"/>
              <a:t>, sed </a:t>
            </a:r>
            <a:r>
              <a:rPr lang="es-ES" err="1"/>
              <a:t>diam</a:t>
            </a:r>
            <a:r>
              <a:rPr lang="es-ES"/>
              <a:t> </a:t>
            </a:r>
            <a:r>
              <a:rPr lang="es-ES" err="1"/>
              <a:t>nonummy</a:t>
            </a:r>
            <a:r>
              <a:rPr lang="es-ES"/>
              <a:t> </a:t>
            </a:r>
            <a:r>
              <a:rPr lang="es-ES" err="1"/>
              <a:t>nibh</a:t>
            </a:r>
            <a:r>
              <a:rPr lang="es-ES"/>
              <a:t> </a:t>
            </a:r>
            <a:r>
              <a:rPr lang="es-ES" err="1"/>
              <a:t>euismod</a:t>
            </a:r>
            <a:r>
              <a:rPr lang="es-ES"/>
              <a:t>.</a:t>
            </a:r>
          </a:p>
        </p:txBody>
      </p:sp>
      <p:sp>
        <p:nvSpPr>
          <p:cNvPr id="12" name="Marcador de texto 14">
            <a:extLst>
              <a:ext uri="{FF2B5EF4-FFF2-40B4-BE49-F238E27FC236}">
                <a16:creationId xmlns:a16="http://schemas.microsoft.com/office/drawing/2014/main" id="{ABC214C1-BEB4-23AA-37DB-B3D76AF93072}"/>
              </a:ext>
            </a:extLst>
          </p:cNvPr>
          <p:cNvSpPr>
            <a:spLocks noGrp="1"/>
          </p:cNvSpPr>
          <p:nvPr>
            <p:ph type="body" sz="quarter" idx="52" hasCustomPrompt="1"/>
          </p:nvPr>
        </p:nvSpPr>
        <p:spPr>
          <a:xfrm>
            <a:off x="413430" y="4700213"/>
            <a:ext cx="2118633" cy="220412"/>
          </a:xfrm>
        </p:spPr>
        <p:txBody>
          <a:bodyPr lIns="0" tIns="0" rIns="0" bIns="0">
            <a:noAutofit/>
          </a:bodyPr>
          <a:lstStyle>
            <a:lvl1pPr marL="0" indent="0">
              <a:lnSpc>
                <a:spcPct val="100000"/>
              </a:lnSpc>
              <a:buFont typeface="Arial" panose="020B0604020202020204" pitchFamily="34" charset="0"/>
              <a:buNone/>
              <a:defRPr sz="1300" b="1" i="0">
                <a:solidFill>
                  <a:schemeClr val="tx1"/>
                </a:solidFill>
                <a:latin typeface="Sole Repsol Display" panose="020B0604020204020204" pitchFamily="34" charset="0"/>
                <a:cs typeface="Sole Repsol Display"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2021</a:t>
            </a:r>
          </a:p>
        </p:txBody>
      </p:sp>
      <p:sp>
        <p:nvSpPr>
          <p:cNvPr id="13" name="Marcador de texto 14">
            <a:extLst>
              <a:ext uri="{FF2B5EF4-FFF2-40B4-BE49-F238E27FC236}">
                <a16:creationId xmlns:a16="http://schemas.microsoft.com/office/drawing/2014/main" id="{A1F2A38E-6FAC-9660-8ADC-7B1058A0039F}"/>
              </a:ext>
            </a:extLst>
          </p:cNvPr>
          <p:cNvSpPr>
            <a:spLocks noGrp="1"/>
          </p:cNvSpPr>
          <p:nvPr>
            <p:ph type="body" sz="quarter" idx="53" hasCustomPrompt="1"/>
          </p:nvPr>
        </p:nvSpPr>
        <p:spPr>
          <a:xfrm>
            <a:off x="3375289" y="2042576"/>
            <a:ext cx="2513919" cy="252595"/>
          </a:xfrm>
        </p:spPr>
        <p:txBody>
          <a:bodyPr lIns="0" tIns="0" rIns="0" bIns="0">
            <a:noAutofit/>
          </a:bodyPr>
          <a:lstStyle>
            <a:lvl1pPr marL="0" indent="0">
              <a:lnSpc>
                <a:spcPct val="100000"/>
              </a:lnSpc>
              <a:buFont typeface="Arial" panose="020B0604020202020204" pitchFamily="34" charset="0"/>
              <a:buNone/>
              <a:defRPr sz="11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Texto corto </a:t>
            </a:r>
            <a:r>
              <a:rPr lang="es-ES" err="1"/>
              <a:t>lorem</a:t>
            </a:r>
            <a:r>
              <a:rPr lang="es-ES"/>
              <a:t> </a:t>
            </a:r>
            <a:r>
              <a:rPr lang="es-ES" err="1"/>
              <a:t>ipsum</a:t>
            </a:r>
            <a:r>
              <a:rPr lang="es-ES"/>
              <a:t> dolor </a:t>
            </a:r>
            <a:r>
              <a:rPr lang="es-ES" err="1"/>
              <a:t>amet</a:t>
            </a:r>
            <a:r>
              <a:rPr lang="es-ES"/>
              <a:t>.</a:t>
            </a:r>
          </a:p>
        </p:txBody>
      </p:sp>
      <p:sp>
        <p:nvSpPr>
          <p:cNvPr id="14" name="Marcador de texto 14">
            <a:extLst>
              <a:ext uri="{FF2B5EF4-FFF2-40B4-BE49-F238E27FC236}">
                <a16:creationId xmlns:a16="http://schemas.microsoft.com/office/drawing/2014/main" id="{C1538FD4-AD89-E3B7-9382-BB7510CB7F7A}"/>
              </a:ext>
            </a:extLst>
          </p:cNvPr>
          <p:cNvSpPr>
            <a:spLocks noGrp="1"/>
          </p:cNvSpPr>
          <p:nvPr>
            <p:ph type="body" sz="quarter" idx="54" hasCustomPrompt="1"/>
          </p:nvPr>
        </p:nvSpPr>
        <p:spPr>
          <a:xfrm>
            <a:off x="3375290" y="1715945"/>
            <a:ext cx="2118633" cy="220412"/>
          </a:xfrm>
        </p:spPr>
        <p:txBody>
          <a:bodyPr lIns="0" tIns="0" rIns="0" bIns="0">
            <a:noAutofit/>
          </a:bodyPr>
          <a:lstStyle>
            <a:lvl1pPr marL="0" indent="0">
              <a:lnSpc>
                <a:spcPct val="100000"/>
              </a:lnSpc>
              <a:buFont typeface="Arial" panose="020B0604020202020204" pitchFamily="34" charset="0"/>
              <a:buNone/>
              <a:defRPr sz="1300" b="1" i="0">
                <a:solidFill>
                  <a:schemeClr val="tx1"/>
                </a:solidFill>
                <a:latin typeface="Sole Repsol Display" panose="020B0604020204020204" pitchFamily="34" charset="0"/>
                <a:cs typeface="Sole Repsol Display"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2022</a:t>
            </a:r>
          </a:p>
        </p:txBody>
      </p:sp>
      <p:sp>
        <p:nvSpPr>
          <p:cNvPr id="15" name="Marcador de texto 14">
            <a:extLst>
              <a:ext uri="{FF2B5EF4-FFF2-40B4-BE49-F238E27FC236}">
                <a16:creationId xmlns:a16="http://schemas.microsoft.com/office/drawing/2014/main" id="{7718BB5B-B8A0-712B-94FC-E0708C94EE80}"/>
              </a:ext>
            </a:extLst>
          </p:cNvPr>
          <p:cNvSpPr>
            <a:spLocks noGrp="1"/>
          </p:cNvSpPr>
          <p:nvPr>
            <p:ph type="body" sz="quarter" idx="55" hasCustomPrompt="1"/>
          </p:nvPr>
        </p:nvSpPr>
        <p:spPr>
          <a:xfrm>
            <a:off x="3375290" y="2906326"/>
            <a:ext cx="2513920" cy="411765"/>
          </a:xfrm>
        </p:spPr>
        <p:txBody>
          <a:bodyPr lIns="0" tIns="0" rIns="0" bIns="0">
            <a:noAutofit/>
          </a:bodyPr>
          <a:lstStyle>
            <a:lvl1pPr marL="0" indent="0">
              <a:lnSpc>
                <a:spcPct val="100000"/>
              </a:lnSpc>
              <a:buFont typeface="Arial" panose="020B0604020202020204" pitchFamily="34" charset="0"/>
              <a:buNone/>
              <a:defRPr sz="11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Texto medio </a:t>
            </a:r>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consectetuer</a:t>
            </a:r>
            <a:r>
              <a:rPr lang="es-ES"/>
              <a:t>.</a:t>
            </a:r>
          </a:p>
        </p:txBody>
      </p:sp>
      <p:sp>
        <p:nvSpPr>
          <p:cNvPr id="16" name="Marcador de texto 14">
            <a:extLst>
              <a:ext uri="{FF2B5EF4-FFF2-40B4-BE49-F238E27FC236}">
                <a16:creationId xmlns:a16="http://schemas.microsoft.com/office/drawing/2014/main" id="{02A9E8AC-A3BC-694A-DF6A-7EA9471853FB}"/>
              </a:ext>
            </a:extLst>
          </p:cNvPr>
          <p:cNvSpPr>
            <a:spLocks noGrp="1"/>
          </p:cNvSpPr>
          <p:nvPr>
            <p:ph type="body" sz="quarter" idx="56" hasCustomPrompt="1"/>
          </p:nvPr>
        </p:nvSpPr>
        <p:spPr>
          <a:xfrm>
            <a:off x="3375290" y="2575536"/>
            <a:ext cx="2118633" cy="220412"/>
          </a:xfrm>
        </p:spPr>
        <p:txBody>
          <a:bodyPr lIns="0" tIns="0" rIns="0" bIns="0">
            <a:noAutofit/>
          </a:bodyPr>
          <a:lstStyle>
            <a:lvl1pPr marL="0" indent="0">
              <a:lnSpc>
                <a:spcPct val="100000"/>
              </a:lnSpc>
              <a:buFont typeface="Arial" panose="020B0604020202020204" pitchFamily="34" charset="0"/>
              <a:buNone/>
              <a:defRPr sz="1300" b="1" i="0">
                <a:solidFill>
                  <a:schemeClr val="tx1"/>
                </a:solidFill>
                <a:latin typeface="Sole Repsol Display" panose="020B0604020204020204" pitchFamily="34" charset="0"/>
                <a:cs typeface="Sole Repsol Display"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2023</a:t>
            </a:r>
          </a:p>
        </p:txBody>
      </p:sp>
      <p:sp>
        <p:nvSpPr>
          <p:cNvPr id="17" name="Marcador de texto 14">
            <a:extLst>
              <a:ext uri="{FF2B5EF4-FFF2-40B4-BE49-F238E27FC236}">
                <a16:creationId xmlns:a16="http://schemas.microsoft.com/office/drawing/2014/main" id="{4F833C4E-D512-FCC1-1604-076BCC098071}"/>
              </a:ext>
            </a:extLst>
          </p:cNvPr>
          <p:cNvSpPr>
            <a:spLocks noGrp="1"/>
          </p:cNvSpPr>
          <p:nvPr>
            <p:ph type="body" sz="quarter" idx="57" hasCustomPrompt="1"/>
          </p:nvPr>
        </p:nvSpPr>
        <p:spPr>
          <a:xfrm>
            <a:off x="3375291" y="3862008"/>
            <a:ext cx="2513920" cy="500944"/>
          </a:xfrm>
        </p:spPr>
        <p:txBody>
          <a:bodyPr lIns="0" tIns="0" rIns="0" bIns="0">
            <a:noAutofit/>
          </a:bodyPr>
          <a:lstStyle>
            <a:lvl1pPr marL="0" indent="0">
              <a:lnSpc>
                <a:spcPct val="100000"/>
              </a:lnSpc>
              <a:buFont typeface="Arial" panose="020B0604020202020204" pitchFamily="34" charset="0"/>
              <a:buNone/>
              <a:defRPr sz="11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Texto largo </a:t>
            </a:r>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consectetuer</a:t>
            </a:r>
            <a:r>
              <a:rPr lang="es-ES"/>
              <a:t> </a:t>
            </a:r>
            <a:r>
              <a:rPr lang="es-ES" err="1"/>
              <a:t>adipiscing</a:t>
            </a:r>
            <a:r>
              <a:rPr lang="es-ES"/>
              <a:t> </a:t>
            </a:r>
            <a:r>
              <a:rPr lang="es-ES" err="1"/>
              <a:t>elit</a:t>
            </a:r>
            <a:r>
              <a:rPr lang="es-ES"/>
              <a:t>, sed </a:t>
            </a:r>
            <a:r>
              <a:rPr lang="es-ES" err="1"/>
              <a:t>diam</a:t>
            </a:r>
            <a:r>
              <a:rPr lang="es-ES"/>
              <a:t> </a:t>
            </a:r>
            <a:r>
              <a:rPr lang="es-ES" err="1"/>
              <a:t>nonummy</a:t>
            </a:r>
            <a:r>
              <a:rPr lang="es-ES"/>
              <a:t> </a:t>
            </a:r>
            <a:r>
              <a:rPr lang="es-ES" err="1"/>
              <a:t>nibh</a:t>
            </a:r>
            <a:r>
              <a:rPr lang="es-ES"/>
              <a:t> </a:t>
            </a:r>
            <a:r>
              <a:rPr lang="es-ES" err="1"/>
              <a:t>euismod</a:t>
            </a:r>
            <a:r>
              <a:rPr lang="es-ES"/>
              <a:t>.</a:t>
            </a:r>
          </a:p>
        </p:txBody>
      </p:sp>
      <p:sp>
        <p:nvSpPr>
          <p:cNvPr id="18" name="Marcador de texto 14">
            <a:extLst>
              <a:ext uri="{FF2B5EF4-FFF2-40B4-BE49-F238E27FC236}">
                <a16:creationId xmlns:a16="http://schemas.microsoft.com/office/drawing/2014/main" id="{CC321480-056A-20FC-4530-C73AE6168076}"/>
              </a:ext>
            </a:extLst>
          </p:cNvPr>
          <p:cNvSpPr>
            <a:spLocks noGrp="1"/>
          </p:cNvSpPr>
          <p:nvPr>
            <p:ph type="body" sz="quarter" idx="58" hasCustomPrompt="1"/>
          </p:nvPr>
        </p:nvSpPr>
        <p:spPr>
          <a:xfrm>
            <a:off x="3375290" y="3562270"/>
            <a:ext cx="2118633" cy="220412"/>
          </a:xfrm>
        </p:spPr>
        <p:txBody>
          <a:bodyPr lIns="0" tIns="0" rIns="0" bIns="0">
            <a:noAutofit/>
          </a:bodyPr>
          <a:lstStyle>
            <a:lvl1pPr marL="0" indent="0">
              <a:lnSpc>
                <a:spcPct val="100000"/>
              </a:lnSpc>
              <a:buFont typeface="Arial" panose="020B0604020202020204" pitchFamily="34" charset="0"/>
              <a:buNone/>
              <a:defRPr sz="1300" b="1" i="0">
                <a:solidFill>
                  <a:schemeClr val="tx1"/>
                </a:solidFill>
                <a:latin typeface="Sole Repsol Display" panose="020B0604020204020204" pitchFamily="34" charset="0"/>
                <a:cs typeface="Sole Repsol Display"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2024</a:t>
            </a:r>
          </a:p>
        </p:txBody>
      </p:sp>
      <p:sp>
        <p:nvSpPr>
          <p:cNvPr id="19" name="Marcador de texto 14">
            <a:extLst>
              <a:ext uri="{FF2B5EF4-FFF2-40B4-BE49-F238E27FC236}">
                <a16:creationId xmlns:a16="http://schemas.microsoft.com/office/drawing/2014/main" id="{2638A944-A4E2-210F-A755-93AFA246BC5E}"/>
              </a:ext>
            </a:extLst>
          </p:cNvPr>
          <p:cNvSpPr>
            <a:spLocks noGrp="1"/>
          </p:cNvSpPr>
          <p:nvPr>
            <p:ph type="body" sz="quarter" idx="59" hasCustomPrompt="1"/>
          </p:nvPr>
        </p:nvSpPr>
        <p:spPr>
          <a:xfrm>
            <a:off x="3375291" y="4993227"/>
            <a:ext cx="2513920" cy="500944"/>
          </a:xfrm>
        </p:spPr>
        <p:txBody>
          <a:bodyPr lIns="0" tIns="0" rIns="0" bIns="0">
            <a:noAutofit/>
          </a:bodyPr>
          <a:lstStyle>
            <a:lvl1pPr marL="0" indent="0">
              <a:lnSpc>
                <a:spcPct val="100000"/>
              </a:lnSpc>
              <a:buFont typeface="Arial" panose="020B0604020202020204" pitchFamily="34" charset="0"/>
              <a:buNone/>
              <a:defRPr sz="11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Texto medio </a:t>
            </a:r>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consectetuer</a:t>
            </a:r>
            <a:r>
              <a:rPr lang="es-ES"/>
              <a:t>.</a:t>
            </a:r>
          </a:p>
        </p:txBody>
      </p:sp>
      <p:sp>
        <p:nvSpPr>
          <p:cNvPr id="20" name="Marcador de texto 14">
            <a:extLst>
              <a:ext uri="{FF2B5EF4-FFF2-40B4-BE49-F238E27FC236}">
                <a16:creationId xmlns:a16="http://schemas.microsoft.com/office/drawing/2014/main" id="{A6CA6993-C745-E317-7356-D189707AE204}"/>
              </a:ext>
            </a:extLst>
          </p:cNvPr>
          <p:cNvSpPr>
            <a:spLocks noGrp="1"/>
          </p:cNvSpPr>
          <p:nvPr>
            <p:ph type="body" sz="quarter" idx="60" hasCustomPrompt="1"/>
          </p:nvPr>
        </p:nvSpPr>
        <p:spPr>
          <a:xfrm>
            <a:off x="3375290" y="4700213"/>
            <a:ext cx="2118633" cy="220412"/>
          </a:xfrm>
        </p:spPr>
        <p:txBody>
          <a:bodyPr lIns="0" tIns="0" rIns="0" bIns="0">
            <a:noAutofit/>
          </a:bodyPr>
          <a:lstStyle>
            <a:lvl1pPr marL="0" indent="0">
              <a:lnSpc>
                <a:spcPct val="100000"/>
              </a:lnSpc>
              <a:buFont typeface="Arial" panose="020B0604020202020204" pitchFamily="34" charset="0"/>
              <a:buNone/>
              <a:defRPr sz="1300" b="1" i="0">
                <a:solidFill>
                  <a:schemeClr val="tx1"/>
                </a:solidFill>
                <a:latin typeface="Sole Repsol Display" panose="020B0604020204020204" pitchFamily="34" charset="0"/>
                <a:cs typeface="Sole Repsol Display"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2025</a:t>
            </a:r>
          </a:p>
        </p:txBody>
      </p:sp>
      <p:sp>
        <p:nvSpPr>
          <p:cNvPr id="21" name="Marcador de texto 14">
            <a:extLst>
              <a:ext uri="{FF2B5EF4-FFF2-40B4-BE49-F238E27FC236}">
                <a16:creationId xmlns:a16="http://schemas.microsoft.com/office/drawing/2014/main" id="{427CCD40-596B-C087-E2F9-C72E73DC577F}"/>
              </a:ext>
            </a:extLst>
          </p:cNvPr>
          <p:cNvSpPr>
            <a:spLocks noGrp="1"/>
          </p:cNvSpPr>
          <p:nvPr>
            <p:ph type="body" sz="quarter" idx="61" hasCustomPrompt="1"/>
          </p:nvPr>
        </p:nvSpPr>
        <p:spPr>
          <a:xfrm>
            <a:off x="6308570" y="1136194"/>
            <a:ext cx="2118633" cy="220412"/>
          </a:xfrm>
        </p:spPr>
        <p:txBody>
          <a:bodyPr lIns="0" tIns="0" rIns="0" bIns="0">
            <a:noAutofit/>
          </a:bodyPr>
          <a:lstStyle>
            <a:lvl1pPr marL="0" indent="0">
              <a:lnSpc>
                <a:spcPct val="100000"/>
              </a:lnSpc>
              <a:buFont typeface="Arial" panose="020B0604020202020204" pitchFamily="34" charset="0"/>
              <a:buNone/>
              <a:defRPr sz="1400" b="1" i="0">
                <a:solidFill>
                  <a:schemeClr val="tx1"/>
                </a:solidFill>
                <a:latin typeface="Sole Repsol Text" panose="020B0503020204020204" pitchFamily="34" charset="0"/>
                <a:cs typeface="Sole Repsol Text" panose="020B0503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Título de la gráfica 1</a:t>
            </a:r>
          </a:p>
        </p:txBody>
      </p:sp>
      <p:sp>
        <p:nvSpPr>
          <p:cNvPr id="22" name="Marcador de texto 14">
            <a:extLst>
              <a:ext uri="{FF2B5EF4-FFF2-40B4-BE49-F238E27FC236}">
                <a16:creationId xmlns:a16="http://schemas.microsoft.com/office/drawing/2014/main" id="{94568025-2753-AF87-5EC0-15EB5DB5ED10}"/>
              </a:ext>
            </a:extLst>
          </p:cNvPr>
          <p:cNvSpPr>
            <a:spLocks noGrp="1"/>
          </p:cNvSpPr>
          <p:nvPr>
            <p:ph type="body" sz="quarter" idx="62" hasCustomPrompt="1"/>
          </p:nvPr>
        </p:nvSpPr>
        <p:spPr>
          <a:xfrm>
            <a:off x="6315294" y="3732523"/>
            <a:ext cx="2118633" cy="220412"/>
          </a:xfrm>
        </p:spPr>
        <p:txBody>
          <a:bodyPr lIns="0" tIns="0" rIns="0" bIns="0">
            <a:noAutofit/>
          </a:bodyPr>
          <a:lstStyle>
            <a:lvl1pPr marL="0" indent="0">
              <a:lnSpc>
                <a:spcPct val="100000"/>
              </a:lnSpc>
              <a:buFont typeface="Arial" panose="020B0604020202020204" pitchFamily="34" charset="0"/>
              <a:buNone/>
              <a:defRPr sz="1400" b="1" i="0">
                <a:solidFill>
                  <a:schemeClr val="tx1"/>
                </a:solidFill>
                <a:latin typeface="Sole Repsol Text" panose="020B0503020204020204" pitchFamily="34" charset="0"/>
                <a:cs typeface="Sole Repsol Text" panose="020B0503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Título de la gráfica2</a:t>
            </a:r>
          </a:p>
        </p:txBody>
      </p:sp>
      <p:sp>
        <p:nvSpPr>
          <p:cNvPr id="3" name="Marcador de pie de página 4">
            <a:extLst>
              <a:ext uri="{FF2B5EF4-FFF2-40B4-BE49-F238E27FC236}">
                <a16:creationId xmlns:a16="http://schemas.microsoft.com/office/drawing/2014/main" id="{CE67C3B4-FFC8-F542-8859-29A4C3B35781}"/>
              </a:ext>
            </a:extLst>
          </p:cNvPr>
          <p:cNvSpPr>
            <a:spLocks noGrp="1"/>
          </p:cNvSpPr>
          <p:nvPr>
            <p:ph type="ftr" sz="quarter" idx="3"/>
          </p:nvPr>
        </p:nvSpPr>
        <p:spPr>
          <a:xfrm>
            <a:off x="7767452" y="6495226"/>
            <a:ext cx="4114800" cy="238125"/>
          </a:xfrm>
          <a:prstGeom prst="rect">
            <a:avLst/>
          </a:prstGeom>
        </p:spPr>
        <p:txBody>
          <a:bodyPr vert="horz" lIns="91440" tIns="45720" rIns="91440" bIns="45720" rtlCol="0" anchor="ctr"/>
          <a:lstStyle>
            <a:lvl1pPr algn="r">
              <a:defRPr sz="800" b="0" i="0">
                <a:solidFill>
                  <a:schemeClr val="tx1"/>
                </a:solidFill>
                <a:latin typeface="Sole Repsol Text" panose="020B0503020204020204" pitchFamily="34" charset="0"/>
                <a:cs typeface="Sole Repsol Text" panose="020B0503020204020204" pitchFamily="34" charset="0"/>
              </a:defRPr>
            </a:lvl1pPr>
          </a:lstStyle>
          <a:p>
            <a:r>
              <a:rPr lang="es-ES"/>
              <a:t>© Repsol, SA (Madrid, 2024). Todos los derechos reservados.</a:t>
            </a:r>
          </a:p>
        </p:txBody>
      </p:sp>
    </p:spTree>
    <p:extLst>
      <p:ext uri="{BB962C8B-B14F-4D97-AF65-F5344CB8AC3E}">
        <p14:creationId xmlns:p14="http://schemas.microsoft.com/office/powerpoint/2010/main" val="13256344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meline sencillo">
    <p:bg>
      <p:bgPr>
        <a:solidFill>
          <a:schemeClr val="bg1"/>
        </a:solidFill>
        <a:effectLst/>
      </p:bgPr>
    </p:bg>
    <p:spTree>
      <p:nvGrpSpPr>
        <p:cNvPr id="1" name=""/>
        <p:cNvGrpSpPr/>
        <p:nvPr/>
      </p:nvGrpSpPr>
      <p:grpSpPr>
        <a:xfrm>
          <a:off x="0" y="0"/>
          <a:ext cx="0" cy="0"/>
          <a:chOff x="0" y="0"/>
          <a:chExt cx="0" cy="0"/>
        </a:xfrm>
      </p:grpSpPr>
      <p:sp>
        <p:nvSpPr>
          <p:cNvPr id="2" name="Marcador de texto 5">
            <a:extLst>
              <a:ext uri="{FF2B5EF4-FFF2-40B4-BE49-F238E27FC236}">
                <a16:creationId xmlns:a16="http://schemas.microsoft.com/office/drawing/2014/main" id="{13BF8D24-EEB0-D72C-8F94-368ADCEE7FC1}"/>
              </a:ext>
            </a:extLst>
          </p:cNvPr>
          <p:cNvSpPr>
            <a:spLocks noGrp="1"/>
          </p:cNvSpPr>
          <p:nvPr>
            <p:ph type="body" sz="quarter" idx="15" hasCustomPrompt="1"/>
          </p:nvPr>
        </p:nvSpPr>
        <p:spPr>
          <a:xfrm>
            <a:off x="415245" y="416838"/>
            <a:ext cx="5464855" cy="468085"/>
          </a:xfrm>
        </p:spPr>
        <p:txBody>
          <a:bodyPr lIns="0" tIns="0" rIns="0" bIns="0">
            <a:noAutofit/>
          </a:bodyPr>
          <a:lstStyle>
            <a:lvl1pPr marL="0" indent="0" algn="l">
              <a:buNone/>
              <a:defRPr sz="28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Timeline sencillo</a:t>
            </a:r>
          </a:p>
        </p:txBody>
      </p:sp>
      <p:sp>
        <p:nvSpPr>
          <p:cNvPr id="3" name="Marcador de texto 5">
            <a:extLst>
              <a:ext uri="{FF2B5EF4-FFF2-40B4-BE49-F238E27FC236}">
                <a16:creationId xmlns:a16="http://schemas.microsoft.com/office/drawing/2014/main" id="{54AD73CE-6AEE-C218-85B8-6BC986571D89}"/>
              </a:ext>
            </a:extLst>
          </p:cNvPr>
          <p:cNvSpPr>
            <a:spLocks noGrp="1"/>
          </p:cNvSpPr>
          <p:nvPr>
            <p:ph type="body" sz="quarter" idx="16" hasCustomPrompt="1"/>
          </p:nvPr>
        </p:nvSpPr>
        <p:spPr>
          <a:xfrm>
            <a:off x="407988" y="884923"/>
            <a:ext cx="5472112" cy="226377"/>
          </a:xfrm>
        </p:spPr>
        <p:txBody>
          <a:bodyPr lIns="0" tIns="0" rIns="0" bIns="0">
            <a:noAutofit/>
          </a:bodyPr>
          <a:lstStyle>
            <a:lvl1pPr marL="0" indent="0" algn="l">
              <a:buNone/>
              <a:defRPr sz="1600" b="0" i="0">
                <a:solidFill>
                  <a:schemeClr val="accent6"/>
                </a:solidFill>
                <a:latin typeface="Sole Repsol Display" panose="020B0604020204020204" pitchFamily="34" charset="0"/>
                <a:cs typeface="Sole Repsol Display"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Subtítulo</a:t>
            </a:r>
          </a:p>
        </p:txBody>
      </p:sp>
      <p:sp>
        <p:nvSpPr>
          <p:cNvPr id="4" name="Marcador de texto 14">
            <a:extLst>
              <a:ext uri="{FF2B5EF4-FFF2-40B4-BE49-F238E27FC236}">
                <a16:creationId xmlns:a16="http://schemas.microsoft.com/office/drawing/2014/main" id="{DE24D1CF-5CA9-FA1B-D65A-DA84859B6115}"/>
              </a:ext>
            </a:extLst>
          </p:cNvPr>
          <p:cNvSpPr>
            <a:spLocks noGrp="1"/>
          </p:cNvSpPr>
          <p:nvPr>
            <p:ph type="body" sz="quarter" idx="41" hasCustomPrompt="1"/>
          </p:nvPr>
        </p:nvSpPr>
        <p:spPr>
          <a:xfrm>
            <a:off x="1487271" y="2200873"/>
            <a:ext cx="1522501" cy="599753"/>
          </a:xfrm>
        </p:spPr>
        <p:txBody>
          <a:bodyPr lIns="0" tIns="0" rIns="0" bIns="0" anchor="b">
            <a:noAutofit/>
          </a:bodyPr>
          <a:lstStyle>
            <a:lvl1pPr marL="0" indent="0">
              <a:lnSpc>
                <a:spcPct val="100000"/>
              </a:lnSpc>
              <a:buFont typeface="Arial" panose="020B0604020202020204" pitchFamily="34" charset="0"/>
              <a:buNone/>
              <a:defRPr sz="11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amet</a:t>
            </a:r>
            <a:r>
              <a:rPr lang="es-ES"/>
              <a:t> </a:t>
            </a:r>
            <a:r>
              <a:rPr lang="es-ES" err="1"/>
              <a:t>consectetuer</a:t>
            </a:r>
            <a:r>
              <a:rPr lang="es-ES"/>
              <a:t> </a:t>
            </a:r>
            <a:r>
              <a:rPr lang="es-ES" err="1"/>
              <a:t>adipiscing</a:t>
            </a:r>
            <a:r>
              <a:rPr lang="es-ES"/>
              <a:t> </a:t>
            </a:r>
            <a:r>
              <a:rPr lang="es-ES" err="1"/>
              <a:t>elit</a:t>
            </a:r>
            <a:endParaRPr lang="es-ES"/>
          </a:p>
        </p:txBody>
      </p:sp>
      <p:sp>
        <p:nvSpPr>
          <p:cNvPr id="5" name="Marcador de texto 14">
            <a:extLst>
              <a:ext uri="{FF2B5EF4-FFF2-40B4-BE49-F238E27FC236}">
                <a16:creationId xmlns:a16="http://schemas.microsoft.com/office/drawing/2014/main" id="{DDCD9A88-7D16-03F4-C4AF-402F829003D3}"/>
              </a:ext>
            </a:extLst>
          </p:cNvPr>
          <p:cNvSpPr>
            <a:spLocks noGrp="1"/>
          </p:cNvSpPr>
          <p:nvPr>
            <p:ph type="body" sz="quarter" idx="46" hasCustomPrompt="1"/>
          </p:nvPr>
        </p:nvSpPr>
        <p:spPr>
          <a:xfrm>
            <a:off x="1475551" y="2003127"/>
            <a:ext cx="1534222" cy="220412"/>
          </a:xfrm>
        </p:spPr>
        <p:txBody>
          <a:bodyPr lIns="0" tIns="0" rIns="0" bIns="0">
            <a:noAutofit/>
          </a:bodyPr>
          <a:lstStyle>
            <a:lvl1pPr marL="0" indent="0">
              <a:lnSpc>
                <a:spcPct val="100000"/>
              </a:lnSpc>
              <a:buFont typeface="Arial" panose="020B0604020202020204" pitchFamily="34" charset="0"/>
              <a:buNone/>
              <a:defRPr sz="1100" b="1" i="0">
                <a:solidFill>
                  <a:schemeClr val="tx1"/>
                </a:solidFill>
                <a:latin typeface="Sole Repsol Display" panose="020B0604020204020204" pitchFamily="34" charset="0"/>
                <a:cs typeface="Sole Repsol Display"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Título 1</a:t>
            </a:r>
          </a:p>
        </p:txBody>
      </p:sp>
      <p:sp>
        <p:nvSpPr>
          <p:cNvPr id="6" name="Marcador de texto 14">
            <a:extLst>
              <a:ext uri="{FF2B5EF4-FFF2-40B4-BE49-F238E27FC236}">
                <a16:creationId xmlns:a16="http://schemas.microsoft.com/office/drawing/2014/main" id="{E00E096B-CFC8-708B-5465-7D401A404701}"/>
              </a:ext>
            </a:extLst>
          </p:cNvPr>
          <p:cNvSpPr>
            <a:spLocks noGrp="1"/>
          </p:cNvSpPr>
          <p:nvPr>
            <p:ph type="body" sz="quarter" idx="47" hasCustomPrompt="1"/>
          </p:nvPr>
        </p:nvSpPr>
        <p:spPr>
          <a:xfrm>
            <a:off x="3370225" y="2384799"/>
            <a:ext cx="1522501" cy="415827"/>
          </a:xfrm>
        </p:spPr>
        <p:txBody>
          <a:bodyPr lIns="0" tIns="0" rIns="0" bIns="0" anchor="b">
            <a:noAutofit/>
          </a:bodyPr>
          <a:lstStyle>
            <a:lvl1pPr marL="0" indent="0">
              <a:lnSpc>
                <a:spcPct val="100000"/>
              </a:lnSpc>
              <a:buFont typeface="Arial" panose="020B0604020202020204" pitchFamily="34" charset="0"/>
              <a:buNone/>
              <a:defRPr sz="11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amet</a:t>
            </a:r>
            <a:r>
              <a:rPr lang="es-ES"/>
              <a:t> </a:t>
            </a:r>
            <a:r>
              <a:rPr lang="es-ES" err="1"/>
              <a:t>consectetuer</a:t>
            </a:r>
            <a:endParaRPr lang="es-ES"/>
          </a:p>
        </p:txBody>
      </p:sp>
      <p:sp>
        <p:nvSpPr>
          <p:cNvPr id="7" name="Marcador de texto 14">
            <a:extLst>
              <a:ext uri="{FF2B5EF4-FFF2-40B4-BE49-F238E27FC236}">
                <a16:creationId xmlns:a16="http://schemas.microsoft.com/office/drawing/2014/main" id="{11B2AFEB-D274-5D1C-500A-EF8E386BC9D3}"/>
              </a:ext>
            </a:extLst>
          </p:cNvPr>
          <p:cNvSpPr>
            <a:spLocks noGrp="1"/>
          </p:cNvSpPr>
          <p:nvPr>
            <p:ph type="body" sz="quarter" idx="48" hasCustomPrompt="1"/>
          </p:nvPr>
        </p:nvSpPr>
        <p:spPr>
          <a:xfrm>
            <a:off x="3358505" y="2208281"/>
            <a:ext cx="1534222" cy="220412"/>
          </a:xfrm>
        </p:spPr>
        <p:txBody>
          <a:bodyPr lIns="0" tIns="0" rIns="0" bIns="0">
            <a:noAutofit/>
          </a:bodyPr>
          <a:lstStyle>
            <a:lvl1pPr marL="0" indent="0">
              <a:lnSpc>
                <a:spcPct val="100000"/>
              </a:lnSpc>
              <a:buFont typeface="Arial" panose="020B0604020202020204" pitchFamily="34" charset="0"/>
              <a:buNone/>
              <a:defRPr sz="1100" b="1" i="0">
                <a:solidFill>
                  <a:schemeClr val="tx1"/>
                </a:solidFill>
                <a:latin typeface="Sole Repsol Display" panose="020B0604020204020204" pitchFamily="34" charset="0"/>
                <a:cs typeface="Sole Repsol Display"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Título 2</a:t>
            </a:r>
          </a:p>
        </p:txBody>
      </p:sp>
      <p:sp>
        <p:nvSpPr>
          <p:cNvPr id="8" name="Marcador de texto 14">
            <a:extLst>
              <a:ext uri="{FF2B5EF4-FFF2-40B4-BE49-F238E27FC236}">
                <a16:creationId xmlns:a16="http://schemas.microsoft.com/office/drawing/2014/main" id="{524B840B-7C40-BE04-155C-8967989278D4}"/>
              </a:ext>
            </a:extLst>
          </p:cNvPr>
          <p:cNvSpPr>
            <a:spLocks noGrp="1"/>
          </p:cNvSpPr>
          <p:nvPr>
            <p:ph type="body" sz="quarter" idx="49" hasCustomPrompt="1"/>
          </p:nvPr>
        </p:nvSpPr>
        <p:spPr>
          <a:xfrm>
            <a:off x="5312054" y="2126370"/>
            <a:ext cx="1534222" cy="677108"/>
          </a:xfrm>
        </p:spPr>
        <p:txBody>
          <a:bodyPr wrap="square" lIns="0" tIns="0" rIns="0" bIns="0" anchor="b">
            <a:noAutofit/>
          </a:bodyPr>
          <a:lstStyle>
            <a:lvl1pPr marL="0" indent="0">
              <a:lnSpc>
                <a:spcPct val="100000"/>
              </a:lnSpc>
              <a:buFont typeface="Arial" panose="020B0604020202020204" pitchFamily="34" charset="0"/>
              <a:buNone/>
              <a:defRPr sz="11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amet</a:t>
            </a:r>
            <a:r>
              <a:rPr lang="es-ES"/>
              <a:t> </a:t>
            </a:r>
            <a:r>
              <a:rPr lang="es-ES" err="1"/>
              <a:t>consectetuer</a:t>
            </a:r>
            <a:r>
              <a:rPr lang="es-ES"/>
              <a:t> </a:t>
            </a:r>
            <a:r>
              <a:rPr lang="es-ES" err="1"/>
              <a:t>adipiscing</a:t>
            </a:r>
            <a:r>
              <a:rPr lang="es-ES"/>
              <a:t> </a:t>
            </a:r>
            <a:r>
              <a:rPr lang="es-ES" err="1"/>
              <a:t>elitsed</a:t>
            </a:r>
            <a:r>
              <a:rPr lang="es-ES"/>
              <a:t> </a:t>
            </a:r>
            <a:r>
              <a:rPr lang="es-ES" err="1"/>
              <a:t>diam</a:t>
            </a:r>
            <a:r>
              <a:rPr lang="es-ES"/>
              <a:t> </a:t>
            </a:r>
            <a:r>
              <a:rPr lang="es-ES" err="1"/>
              <a:t>nonummy</a:t>
            </a:r>
            <a:endParaRPr lang="es-ES"/>
          </a:p>
        </p:txBody>
      </p:sp>
      <p:sp>
        <p:nvSpPr>
          <p:cNvPr id="9" name="Marcador de texto 14">
            <a:extLst>
              <a:ext uri="{FF2B5EF4-FFF2-40B4-BE49-F238E27FC236}">
                <a16:creationId xmlns:a16="http://schemas.microsoft.com/office/drawing/2014/main" id="{2A0BE67A-369B-507D-E051-28DD09D52ADD}"/>
              </a:ext>
            </a:extLst>
          </p:cNvPr>
          <p:cNvSpPr>
            <a:spLocks noGrp="1"/>
          </p:cNvSpPr>
          <p:nvPr>
            <p:ph type="body" sz="quarter" idx="50" hasCustomPrompt="1"/>
          </p:nvPr>
        </p:nvSpPr>
        <p:spPr>
          <a:xfrm>
            <a:off x="5300334" y="1894868"/>
            <a:ext cx="1534222" cy="220412"/>
          </a:xfrm>
        </p:spPr>
        <p:txBody>
          <a:bodyPr lIns="0" tIns="0" rIns="0" bIns="0">
            <a:noAutofit/>
          </a:bodyPr>
          <a:lstStyle>
            <a:lvl1pPr marL="0" indent="0">
              <a:lnSpc>
                <a:spcPct val="100000"/>
              </a:lnSpc>
              <a:buFont typeface="Arial" panose="020B0604020202020204" pitchFamily="34" charset="0"/>
              <a:buNone/>
              <a:defRPr sz="1100" b="1" i="0">
                <a:solidFill>
                  <a:schemeClr val="tx1"/>
                </a:solidFill>
                <a:latin typeface="Sole Repsol Display" panose="020B0604020204020204" pitchFamily="34" charset="0"/>
                <a:cs typeface="Sole Repsol Display"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Título 3</a:t>
            </a:r>
          </a:p>
        </p:txBody>
      </p:sp>
      <p:sp>
        <p:nvSpPr>
          <p:cNvPr id="10" name="Marcador de texto 14">
            <a:extLst>
              <a:ext uri="{FF2B5EF4-FFF2-40B4-BE49-F238E27FC236}">
                <a16:creationId xmlns:a16="http://schemas.microsoft.com/office/drawing/2014/main" id="{FD17A2EA-1B07-1A81-5E3D-2A93ABD4FC62}"/>
              </a:ext>
            </a:extLst>
          </p:cNvPr>
          <p:cNvSpPr>
            <a:spLocks noGrp="1"/>
          </p:cNvSpPr>
          <p:nvPr>
            <p:ph type="body" sz="quarter" idx="51" hasCustomPrompt="1"/>
          </p:nvPr>
        </p:nvSpPr>
        <p:spPr>
          <a:xfrm>
            <a:off x="7136965" y="2208965"/>
            <a:ext cx="1522501" cy="599753"/>
          </a:xfrm>
        </p:spPr>
        <p:txBody>
          <a:bodyPr lIns="0" tIns="0" rIns="0" bIns="0" anchor="b">
            <a:noAutofit/>
          </a:bodyPr>
          <a:lstStyle>
            <a:lvl1pPr marL="0" indent="0">
              <a:lnSpc>
                <a:spcPct val="100000"/>
              </a:lnSpc>
              <a:buFont typeface="Arial" panose="020B0604020202020204" pitchFamily="34" charset="0"/>
              <a:buNone/>
              <a:defRPr sz="11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amet</a:t>
            </a:r>
            <a:r>
              <a:rPr lang="es-ES"/>
              <a:t> </a:t>
            </a:r>
            <a:r>
              <a:rPr lang="es-ES" err="1"/>
              <a:t>consectetuer</a:t>
            </a:r>
            <a:r>
              <a:rPr lang="es-ES"/>
              <a:t> </a:t>
            </a:r>
            <a:r>
              <a:rPr lang="es-ES" err="1"/>
              <a:t>adipiscing</a:t>
            </a:r>
            <a:r>
              <a:rPr lang="es-ES"/>
              <a:t> </a:t>
            </a:r>
            <a:r>
              <a:rPr lang="es-ES" err="1"/>
              <a:t>elit</a:t>
            </a:r>
            <a:endParaRPr lang="es-ES"/>
          </a:p>
        </p:txBody>
      </p:sp>
      <p:sp>
        <p:nvSpPr>
          <p:cNvPr id="11" name="Marcador de texto 14">
            <a:extLst>
              <a:ext uri="{FF2B5EF4-FFF2-40B4-BE49-F238E27FC236}">
                <a16:creationId xmlns:a16="http://schemas.microsoft.com/office/drawing/2014/main" id="{A573ECE7-5724-AA89-D9C4-3B8ACAB974C3}"/>
              </a:ext>
            </a:extLst>
          </p:cNvPr>
          <p:cNvSpPr>
            <a:spLocks noGrp="1"/>
          </p:cNvSpPr>
          <p:nvPr>
            <p:ph type="body" sz="quarter" idx="52" hasCustomPrompt="1"/>
          </p:nvPr>
        </p:nvSpPr>
        <p:spPr>
          <a:xfrm>
            <a:off x="7125245" y="2027403"/>
            <a:ext cx="1534222" cy="220412"/>
          </a:xfrm>
        </p:spPr>
        <p:txBody>
          <a:bodyPr lIns="0" tIns="0" rIns="0" bIns="0">
            <a:noAutofit/>
          </a:bodyPr>
          <a:lstStyle>
            <a:lvl1pPr marL="0" indent="0">
              <a:lnSpc>
                <a:spcPct val="100000"/>
              </a:lnSpc>
              <a:buFont typeface="Arial" panose="020B0604020202020204" pitchFamily="34" charset="0"/>
              <a:buNone/>
              <a:defRPr sz="1100" b="1" i="0">
                <a:solidFill>
                  <a:schemeClr val="tx1"/>
                </a:solidFill>
                <a:latin typeface="Sole Repsol Display" panose="020B0604020204020204" pitchFamily="34" charset="0"/>
                <a:cs typeface="Sole Repsol Display"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Título 4</a:t>
            </a:r>
          </a:p>
        </p:txBody>
      </p:sp>
      <p:sp>
        <p:nvSpPr>
          <p:cNvPr id="12" name="Marcador de texto 14">
            <a:extLst>
              <a:ext uri="{FF2B5EF4-FFF2-40B4-BE49-F238E27FC236}">
                <a16:creationId xmlns:a16="http://schemas.microsoft.com/office/drawing/2014/main" id="{F00BFDB5-F252-0A16-DD0D-4D0C7B96EFF6}"/>
              </a:ext>
            </a:extLst>
          </p:cNvPr>
          <p:cNvSpPr>
            <a:spLocks noGrp="1"/>
          </p:cNvSpPr>
          <p:nvPr>
            <p:ph type="body" sz="quarter" idx="53" hasCustomPrompt="1"/>
          </p:nvPr>
        </p:nvSpPr>
        <p:spPr>
          <a:xfrm>
            <a:off x="9092747" y="2400983"/>
            <a:ext cx="1522501" cy="415827"/>
          </a:xfrm>
        </p:spPr>
        <p:txBody>
          <a:bodyPr lIns="0" tIns="0" rIns="0" bIns="0" anchor="b">
            <a:noAutofit/>
          </a:bodyPr>
          <a:lstStyle>
            <a:lvl1pPr marL="0" indent="0">
              <a:lnSpc>
                <a:spcPct val="100000"/>
              </a:lnSpc>
              <a:buFont typeface="Arial" panose="020B0604020202020204" pitchFamily="34" charset="0"/>
              <a:buNone/>
              <a:defRPr sz="11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amet</a:t>
            </a:r>
            <a:r>
              <a:rPr lang="es-ES"/>
              <a:t> </a:t>
            </a:r>
            <a:r>
              <a:rPr lang="es-ES" err="1"/>
              <a:t>consectetuer</a:t>
            </a:r>
            <a:endParaRPr lang="es-ES"/>
          </a:p>
        </p:txBody>
      </p:sp>
      <p:sp>
        <p:nvSpPr>
          <p:cNvPr id="13" name="Marcador de texto 14">
            <a:extLst>
              <a:ext uri="{FF2B5EF4-FFF2-40B4-BE49-F238E27FC236}">
                <a16:creationId xmlns:a16="http://schemas.microsoft.com/office/drawing/2014/main" id="{4280BCCD-5267-43A5-0637-033DE02DE75F}"/>
              </a:ext>
            </a:extLst>
          </p:cNvPr>
          <p:cNvSpPr>
            <a:spLocks noGrp="1"/>
          </p:cNvSpPr>
          <p:nvPr>
            <p:ph type="body" sz="quarter" idx="54" hasCustomPrompt="1"/>
          </p:nvPr>
        </p:nvSpPr>
        <p:spPr>
          <a:xfrm>
            <a:off x="9081027" y="2208281"/>
            <a:ext cx="1534222" cy="220412"/>
          </a:xfrm>
        </p:spPr>
        <p:txBody>
          <a:bodyPr lIns="0" tIns="0" rIns="0" bIns="0">
            <a:noAutofit/>
          </a:bodyPr>
          <a:lstStyle>
            <a:lvl1pPr marL="0" indent="0">
              <a:lnSpc>
                <a:spcPct val="100000"/>
              </a:lnSpc>
              <a:buFont typeface="Arial" panose="020B0604020202020204" pitchFamily="34" charset="0"/>
              <a:buNone/>
              <a:defRPr sz="1100" b="1" i="0">
                <a:solidFill>
                  <a:schemeClr val="tx1"/>
                </a:solidFill>
                <a:latin typeface="Sole Repsol Display" panose="020B0604020204020204" pitchFamily="34" charset="0"/>
                <a:cs typeface="Sole Repsol Display"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Título 5</a:t>
            </a:r>
          </a:p>
        </p:txBody>
      </p:sp>
      <p:sp>
        <p:nvSpPr>
          <p:cNvPr id="14" name="Marcador de texto 14">
            <a:extLst>
              <a:ext uri="{FF2B5EF4-FFF2-40B4-BE49-F238E27FC236}">
                <a16:creationId xmlns:a16="http://schemas.microsoft.com/office/drawing/2014/main" id="{19119B51-07AE-E7B0-84DA-8E1895BA5B27}"/>
              </a:ext>
            </a:extLst>
          </p:cNvPr>
          <p:cNvSpPr>
            <a:spLocks noGrp="1"/>
          </p:cNvSpPr>
          <p:nvPr>
            <p:ph type="body" sz="quarter" idx="43" hasCustomPrompt="1"/>
          </p:nvPr>
        </p:nvSpPr>
        <p:spPr>
          <a:xfrm>
            <a:off x="1507920" y="4223168"/>
            <a:ext cx="1679210" cy="1204036"/>
          </a:xfrm>
        </p:spPr>
        <p:txBody>
          <a:bodyPr lIns="0" tIns="0" rIns="0" bIns="0">
            <a:noAutofit/>
          </a:bodyPr>
          <a:lstStyle>
            <a:lvl1pPr marL="141750" indent="-141750">
              <a:lnSpc>
                <a:spcPct val="100000"/>
              </a:lnSpc>
              <a:spcBef>
                <a:spcPts val="0"/>
              </a:spcBef>
              <a:spcAft>
                <a:spcPts val="1000"/>
              </a:spcAft>
              <a:buSzPct val="80000"/>
              <a:buFont typeface="Arial" panose="020B0604020202020204" pitchFamily="34" charset="0"/>
              <a:buChar char="•"/>
              <a:defRPr sz="95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amet</a:t>
            </a:r>
            <a:endParaRPr lang="es-ES"/>
          </a:p>
          <a:p>
            <a:pPr lvl="0"/>
            <a:r>
              <a:rPr lang="es-ES" err="1"/>
              <a:t>Lorem</a:t>
            </a:r>
            <a:r>
              <a:rPr lang="es-ES"/>
              <a:t> </a:t>
            </a:r>
            <a:r>
              <a:rPr lang="es-ES" err="1"/>
              <a:t>ipsum</a:t>
            </a:r>
            <a:r>
              <a:rPr lang="es-ES"/>
              <a:t> dolor </a:t>
            </a:r>
            <a:r>
              <a:rPr lang="es-ES" err="1"/>
              <a:t>amet</a:t>
            </a:r>
            <a:endParaRPr lang="es-ES"/>
          </a:p>
          <a:p>
            <a:pPr lvl="0"/>
            <a:r>
              <a:rPr lang="es-ES" err="1"/>
              <a:t>Lorem</a:t>
            </a:r>
            <a:r>
              <a:rPr lang="es-ES"/>
              <a:t> </a:t>
            </a:r>
            <a:r>
              <a:rPr lang="es-ES" err="1"/>
              <a:t>ipsum</a:t>
            </a:r>
            <a:r>
              <a:rPr lang="es-ES"/>
              <a:t> dolor </a:t>
            </a:r>
            <a:r>
              <a:rPr lang="es-ES" err="1"/>
              <a:t>amet</a:t>
            </a:r>
            <a:endParaRPr lang="es-ES"/>
          </a:p>
        </p:txBody>
      </p:sp>
      <p:sp>
        <p:nvSpPr>
          <p:cNvPr id="15" name="Marcador de texto 14">
            <a:extLst>
              <a:ext uri="{FF2B5EF4-FFF2-40B4-BE49-F238E27FC236}">
                <a16:creationId xmlns:a16="http://schemas.microsoft.com/office/drawing/2014/main" id="{45482E42-BB1E-AD5F-A019-8CE171C3A064}"/>
              </a:ext>
            </a:extLst>
          </p:cNvPr>
          <p:cNvSpPr>
            <a:spLocks noGrp="1"/>
          </p:cNvSpPr>
          <p:nvPr>
            <p:ph type="body" sz="quarter" idx="55" hasCustomPrompt="1"/>
          </p:nvPr>
        </p:nvSpPr>
        <p:spPr>
          <a:xfrm>
            <a:off x="3363075" y="4223168"/>
            <a:ext cx="1679210" cy="1204036"/>
          </a:xfrm>
        </p:spPr>
        <p:txBody>
          <a:bodyPr lIns="0" tIns="0" rIns="0" bIns="0">
            <a:noAutofit/>
          </a:bodyPr>
          <a:lstStyle>
            <a:lvl1pPr marL="141750" indent="-141750">
              <a:lnSpc>
                <a:spcPct val="100000"/>
              </a:lnSpc>
              <a:spcBef>
                <a:spcPts val="0"/>
              </a:spcBef>
              <a:spcAft>
                <a:spcPts val="1000"/>
              </a:spcAft>
              <a:buSzPct val="80000"/>
              <a:buFont typeface="Arial" panose="020B0604020202020204" pitchFamily="34" charset="0"/>
              <a:buChar char="•"/>
              <a:defRPr sz="95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amet</a:t>
            </a:r>
            <a:endParaRPr lang="es-ES"/>
          </a:p>
          <a:p>
            <a:pPr lvl="0"/>
            <a:r>
              <a:rPr lang="es-ES" err="1"/>
              <a:t>Lorem</a:t>
            </a:r>
            <a:r>
              <a:rPr lang="es-ES"/>
              <a:t> </a:t>
            </a:r>
            <a:r>
              <a:rPr lang="es-ES" err="1"/>
              <a:t>ipsum</a:t>
            </a:r>
            <a:r>
              <a:rPr lang="es-ES"/>
              <a:t> dolor </a:t>
            </a:r>
            <a:r>
              <a:rPr lang="es-ES" err="1"/>
              <a:t>amet</a:t>
            </a:r>
            <a:endParaRPr lang="es-ES"/>
          </a:p>
          <a:p>
            <a:pPr lvl="0"/>
            <a:r>
              <a:rPr lang="es-ES" err="1"/>
              <a:t>Lorem</a:t>
            </a:r>
            <a:r>
              <a:rPr lang="es-ES"/>
              <a:t> </a:t>
            </a:r>
            <a:r>
              <a:rPr lang="es-ES" err="1"/>
              <a:t>ipsum</a:t>
            </a:r>
            <a:r>
              <a:rPr lang="es-ES"/>
              <a:t> dolor </a:t>
            </a:r>
            <a:r>
              <a:rPr lang="es-ES" err="1"/>
              <a:t>amet</a:t>
            </a:r>
            <a:endParaRPr lang="es-ES"/>
          </a:p>
        </p:txBody>
      </p:sp>
      <p:sp>
        <p:nvSpPr>
          <p:cNvPr id="16" name="Marcador de texto 14">
            <a:extLst>
              <a:ext uri="{FF2B5EF4-FFF2-40B4-BE49-F238E27FC236}">
                <a16:creationId xmlns:a16="http://schemas.microsoft.com/office/drawing/2014/main" id="{592AE12A-C5C2-D036-9785-29D990967C95}"/>
              </a:ext>
            </a:extLst>
          </p:cNvPr>
          <p:cNvSpPr>
            <a:spLocks noGrp="1"/>
          </p:cNvSpPr>
          <p:nvPr>
            <p:ph type="body" sz="quarter" idx="56" hasCustomPrompt="1"/>
          </p:nvPr>
        </p:nvSpPr>
        <p:spPr>
          <a:xfrm>
            <a:off x="5295550" y="4223168"/>
            <a:ext cx="1679210" cy="1204036"/>
          </a:xfrm>
        </p:spPr>
        <p:txBody>
          <a:bodyPr lIns="0" tIns="0" rIns="0" bIns="0">
            <a:noAutofit/>
          </a:bodyPr>
          <a:lstStyle>
            <a:lvl1pPr marL="141750" indent="-141750">
              <a:lnSpc>
                <a:spcPct val="100000"/>
              </a:lnSpc>
              <a:spcBef>
                <a:spcPts val="0"/>
              </a:spcBef>
              <a:spcAft>
                <a:spcPts val="1000"/>
              </a:spcAft>
              <a:buSzPct val="80000"/>
              <a:buFont typeface="Arial" panose="020B0604020202020204" pitchFamily="34" charset="0"/>
              <a:buChar char="•"/>
              <a:defRPr sz="95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amet</a:t>
            </a:r>
            <a:endParaRPr lang="es-ES"/>
          </a:p>
          <a:p>
            <a:pPr lvl="0"/>
            <a:r>
              <a:rPr lang="es-ES" err="1"/>
              <a:t>Lorem</a:t>
            </a:r>
            <a:r>
              <a:rPr lang="es-ES"/>
              <a:t> </a:t>
            </a:r>
            <a:r>
              <a:rPr lang="es-ES" err="1"/>
              <a:t>ipsum</a:t>
            </a:r>
            <a:r>
              <a:rPr lang="es-ES"/>
              <a:t> dolor </a:t>
            </a:r>
            <a:r>
              <a:rPr lang="es-ES" err="1"/>
              <a:t>amet</a:t>
            </a:r>
            <a:endParaRPr lang="es-ES"/>
          </a:p>
          <a:p>
            <a:pPr lvl="0"/>
            <a:r>
              <a:rPr lang="es-ES" err="1"/>
              <a:t>Lorem</a:t>
            </a:r>
            <a:r>
              <a:rPr lang="es-ES"/>
              <a:t> </a:t>
            </a:r>
            <a:r>
              <a:rPr lang="es-ES" err="1"/>
              <a:t>ipsum</a:t>
            </a:r>
            <a:r>
              <a:rPr lang="es-ES"/>
              <a:t> dolor </a:t>
            </a:r>
            <a:r>
              <a:rPr lang="es-ES" err="1"/>
              <a:t>amet</a:t>
            </a:r>
            <a:endParaRPr lang="es-ES"/>
          </a:p>
        </p:txBody>
      </p:sp>
      <p:sp>
        <p:nvSpPr>
          <p:cNvPr id="17" name="Marcador de texto 14">
            <a:extLst>
              <a:ext uri="{FF2B5EF4-FFF2-40B4-BE49-F238E27FC236}">
                <a16:creationId xmlns:a16="http://schemas.microsoft.com/office/drawing/2014/main" id="{4AF0B761-92CF-635D-0389-1559DD119034}"/>
              </a:ext>
            </a:extLst>
          </p:cNvPr>
          <p:cNvSpPr>
            <a:spLocks noGrp="1"/>
          </p:cNvSpPr>
          <p:nvPr>
            <p:ph type="body" sz="quarter" idx="57" hasCustomPrompt="1"/>
          </p:nvPr>
        </p:nvSpPr>
        <p:spPr>
          <a:xfrm>
            <a:off x="404495" y="3033713"/>
            <a:ext cx="651081" cy="328850"/>
          </a:xfrm>
        </p:spPr>
        <p:txBody>
          <a:bodyPr lIns="0" tIns="0" rIns="0" bIns="0">
            <a:noAutofit/>
          </a:bodyPr>
          <a:lstStyle>
            <a:lvl1pPr marL="0" indent="0">
              <a:lnSpc>
                <a:spcPct val="100000"/>
              </a:lnSpc>
              <a:buFont typeface="Arial" panose="020B0604020202020204" pitchFamily="34" charset="0"/>
              <a:buNone/>
              <a:defRPr sz="1200" b="1" i="0">
                <a:solidFill>
                  <a:schemeClr val="tx1"/>
                </a:solidFill>
                <a:latin typeface="Sole Repsol Display" panose="020B0604020204020204" pitchFamily="34" charset="0"/>
                <a:cs typeface="Sole Repsol Display"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AÑO</a:t>
            </a:r>
          </a:p>
        </p:txBody>
      </p:sp>
      <p:sp>
        <p:nvSpPr>
          <p:cNvPr id="18" name="Marcador de texto 14">
            <a:extLst>
              <a:ext uri="{FF2B5EF4-FFF2-40B4-BE49-F238E27FC236}">
                <a16:creationId xmlns:a16="http://schemas.microsoft.com/office/drawing/2014/main" id="{9DF374BE-54DD-51F3-365E-07386BDAFFA8}"/>
              </a:ext>
            </a:extLst>
          </p:cNvPr>
          <p:cNvSpPr>
            <a:spLocks noGrp="1"/>
          </p:cNvSpPr>
          <p:nvPr>
            <p:ph type="body" sz="quarter" idx="58" hasCustomPrompt="1"/>
          </p:nvPr>
        </p:nvSpPr>
        <p:spPr>
          <a:xfrm>
            <a:off x="404495" y="3802358"/>
            <a:ext cx="651081" cy="254622"/>
          </a:xfrm>
        </p:spPr>
        <p:txBody>
          <a:bodyPr lIns="0" tIns="0" rIns="0" bIns="0" anchor="t">
            <a:noAutofit/>
          </a:bodyPr>
          <a:lstStyle>
            <a:lvl1pPr marL="0" indent="0">
              <a:lnSpc>
                <a:spcPct val="100000"/>
              </a:lnSpc>
              <a:buFont typeface="Arial" panose="020B0604020202020204" pitchFamily="34" charset="0"/>
              <a:buNone/>
              <a:defRPr sz="8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Inicio del periodo</a:t>
            </a:r>
          </a:p>
        </p:txBody>
      </p:sp>
      <p:sp>
        <p:nvSpPr>
          <p:cNvPr id="19" name="Marcador de texto 14">
            <a:extLst>
              <a:ext uri="{FF2B5EF4-FFF2-40B4-BE49-F238E27FC236}">
                <a16:creationId xmlns:a16="http://schemas.microsoft.com/office/drawing/2014/main" id="{8368BF58-507A-B5D0-03D5-1E399EC2EEC1}"/>
              </a:ext>
            </a:extLst>
          </p:cNvPr>
          <p:cNvSpPr>
            <a:spLocks noGrp="1"/>
          </p:cNvSpPr>
          <p:nvPr>
            <p:ph type="body" sz="quarter" idx="59" hasCustomPrompt="1"/>
          </p:nvPr>
        </p:nvSpPr>
        <p:spPr>
          <a:xfrm>
            <a:off x="11352213" y="3033713"/>
            <a:ext cx="424151" cy="328850"/>
          </a:xfrm>
        </p:spPr>
        <p:txBody>
          <a:bodyPr lIns="0" tIns="0" rIns="0" bIns="0">
            <a:noAutofit/>
          </a:bodyPr>
          <a:lstStyle>
            <a:lvl1pPr marL="0" indent="0">
              <a:lnSpc>
                <a:spcPct val="100000"/>
              </a:lnSpc>
              <a:buFont typeface="Arial" panose="020B0604020202020204" pitchFamily="34" charset="0"/>
              <a:buNone/>
              <a:defRPr sz="1200" b="1" i="0">
                <a:solidFill>
                  <a:schemeClr val="tx1"/>
                </a:solidFill>
                <a:latin typeface="Sole Repsol Display" panose="020B0604020204020204" pitchFamily="34" charset="0"/>
                <a:cs typeface="Sole Repsol Display"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AÑO</a:t>
            </a:r>
          </a:p>
        </p:txBody>
      </p:sp>
      <p:sp>
        <p:nvSpPr>
          <p:cNvPr id="20" name="Marcador de texto 14">
            <a:extLst>
              <a:ext uri="{FF2B5EF4-FFF2-40B4-BE49-F238E27FC236}">
                <a16:creationId xmlns:a16="http://schemas.microsoft.com/office/drawing/2014/main" id="{D1A2DF16-48C6-0B39-DDE8-52E8F200D879}"/>
              </a:ext>
            </a:extLst>
          </p:cNvPr>
          <p:cNvSpPr>
            <a:spLocks noGrp="1"/>
          </p:cNvSpPr>
          <p:nvPr>
            <p:ph type="body" sz="quarter" idx="60" hasCustomPrompt="1"/>
          </p:nvPr>
        </p:nvSpPr>
        <p:spPr>
          <a:xfrm>
            <a:off x="11132932" y="3802358"/>
            <a:ext cx="651081" cy="254622"/>
          </a:xfrm>
        </p:spPr>
        <p:txBody>
          <a:bodyPr lIns="0" tIns="0" rIns="0" bIns="0" anchor="t">
            <a:noAutofit/>
          </a:bodyPr>
          <a:lstStyle>
            <a:lvl1pPr marL="0" indent="0" algn="r">
              <a:lnSpc>
                <a:spcPct val="100000"/>
              </a:lnSpc>
              <a:buFont typeface="Arial" panose="020B0604020202020204" pitchFamily="34" charset="0"/>
              <a:buNone/>
              <a:defRPr sz="8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Fin del periodo</a:t>
            </a:r>
          </a:p>
        </p:txBody>
      </p:sp>
      <p:sp>
        <p:nvSpPr>
          <p:cNvPr id="21" name="Marcador de texto 14">
            <a:extLst>
              <a:ext uri="{FF2B5EF4-FFF2-40B4-BE49-F238E27FC236}">
                <a16:creationId xmlns:a16="http://schemas.microsoft.com/office/drawing/2014/main" id="{BA58363B-3B50-69C7-E0F4-919BFF517ABD}"/>
              </a:ext>
            </a:extLst>
          </p:cNvPr>
          <p:cNvSpPr>
            <a:spLocks noGrp="1"/>
          </p:cNvSpPr>
          <p:nvPr>
            <p:ph type="body" sz="quarter" idx="61" hasCustomPrompt="1"/>
          </p:nvPr>
        </p:nvSpPr>
        <p:spPr>
          <a:xfrm>
            <a:off x="7145206" y="4223168"/>
            <a:ext cx="1679210" cy="1204036"/>
          </a:xfrm>
        </p:spPr>
        <p:txBody>
          <a:bodyPr lIns="0" tIns="0" rIns="0" bIns="0">
            <a:noAutofit/>
          </a:bodyPr>
          <a:lstStyle>
            <a:lvl1pPr marL="141750" indent="-141750">
              <a:lnSpc>
                <a:spcPct val="100000"/>
              </a:lnSpc>
              <a:spcBef>
                <a:spcPts val="0"/>
              </a:spcBef>
              <a:spcAft>
                <a:spcPts val="1000"/>
              </a:spcAft>
              <a:buSzPct val="80000"/>
              <a:buFont typeface="Arial" panose="020B0604020202020204" pitchFamily="34" charset="0"/>
              <a:buChar char="•"/>
              <a:defRPr sz="95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amet</a:t>
            </a:r>
            <a:endParaRPr lang="es-ES"/>
          </a:p>
          <a:p>
            <a:pPr lvl="0"/>
            <a:r>
              <a:rPr lang="es-ES" err="1"/>
              <a:t>Lorem</a:t>
            </a:r>
            <a:r>
              <a:rPr lang="es-ES"/>
              <a:t> </a:t>
            </a:r>
            <a:r>
              <a:rPr lang="es-ES" err="1"/>
              <a:t>ipsum</a:t>
            </a:r>
            <a:r>
              <a:rPr lang="es-ES"/>
              <a:t> dolor </a:t>
            </a:r>
            <a:r>
              <a:rPr lang="es-ES" err="1"/>
              <a:t>amet</a:t>
            </a:r>
            <a:endParaRPr lang="es-ES"/>
          </a:p>
          <a:p>
            <a:pPr lvl="0"/>
            <a:r>
              <a:rPr lang="es-ES" err="1"/>
              <a:t>Lorem</a:t>
            </a:r>
            <a:r>
              <a:rPr lang="es-ES"/>
              <a:t> </a:t>
            </a:r>
            <a:r>
              <a:rPr lang="es-ES" err="1"/>
              <a:t>ipsum</a:t>
            </a:r>
            <a:r>
              <a:rPr lang="es-ES"/>
              <a:t> dolor </a:t>
            </a:r>
            <a:r>
              <a:rPr lang="es-ES" err="1"/>
              <a:t>amet</a:t>
            </a:r>
            <a:endParaRPr lang="es-ES"/>
          </a:p>
        </p:txBody>
      </p:sp>
      <p:sp>
        <p:nvSpPr>
          <p:cNvPr id="22" name="Marcador de texto 14">
            <a:extLst>
              <a:ext uri="{FF2B5EF4-FFF2-40B4-BE49-F238E27FC236}">
                <a16:creationId xmlns:a16="http://schemas.microsoft.com/office/drawing/2014/main" id="{2B571C4B-522D-CDE3-5B96-5C40AE9C316C}"/>
              </a:ext>
            </a:extLst>
          </p:cNvPr>
          <p:cNvSpPr>
            <a:spLocks noGrp="1"/>
          </p:cNvSpPr>
          <p:nvPr>
            <p:ph type="body" sz="quarter" idx="62" hasCustomPrompt="1"/>
          </p:nvPr>
        </p:nvSpPr>
        <p:spPr>
          <a:xfrm>
            <a:off x="9085773" y="4223168"/>
            <a:ext cx="1679210" cy="1204036"/>
          </a:xfrm>
        </p:spPr>
        <p:txBody>
          <a:bodyPr lIns="0" tIns="0" rIns="0" bIns="0">
            <a:noAutofit/>
          </a:bodyPr>
          <a:lstStyle>
            <a:lvl1pPr marL="141750" indent="-141750">
              <a:lnSpc>
                <a:spcPct val="100000"/>
              </a:lnSpc>
              <a:spcBef>
                <a:spcPts val="0"/>
              </a:spcBef>
              <a:spcAft>
                <a:spcPts val="1000"/>
              </a:spcAft>
              <a:buSzPct val="80000"/>
              <a:buFont typeface="Arial" panose="020B0604020202020204" pitchFamily="34" charset="0"/>
              <a:buChar char="•"/>
              <a:defRPr sz="95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amet</a:t>
            </a:r>
            <a:endParaRPr lang="es-ES"/>
          </a:p>
          <a:p>
            <a:pPr lvl="0"/>
            <a:r>
              <a:rPr lang="es-ES" err="1"/>
              <a:t>Lorem</a:t>
            </a:r>
            <a:r>
              <a:rPr lang="es-ES"/>
              <a:t> </a:t>
            </a:r>
            <a:r>
              <a:rPr lang="es-ES" err="1"/>
              <a:t>ipsum</a:t>
            </a:r>
            <a:r>
              <a:rPr lang="es-ES"/>
              <a:t> dolor </a:t>
            </a:r>
            <a:r>
              <a:rPr lang="es-ES" err="1"/>
              <a:t>amet</a:t>
            </a:r>
            <a:endParaRPr lang="es-ES"/>
          </a:p>
          <a:p>
            <a:pPr lvl="0"/>
            <a:r>
              <a:rPr lang="es-ES" err="1"/>
              <a:t>Lorem</a:t>
            </a:r>
            <a:r>
              <a:rPr lang="es-ES"/>
              <a:t> </a:t>
            </a:r>
            <a:r>
              <a:rPr lang="es-ES" err="1"/>
              <a:t>ipsum</a:t>
            </a:r>
            <a:r>
              <a:rPr lang="es-ES"/>
              <a:t> dolor </a:t>
            </a:r>
            <a:r>
              <a:rPr lang="es-ES" err="1"/>
              <a:t>amet</a:t>
            </a:r>
            <a:endParaRPr lang="es-ES"/>
          </a:p>
        </p:txBody>
      </p:sp>
      <p:sp>
        <p:nvSpPr>
          <p:cNvPr id="23" name="Marcador de pie de página 4">
            <a:extLst>
              <a:ext uri="{FF2B5EF4-FFF2-40B4-BE49-F238E27FC236}">
                <a16:creationId xmlns:a16="http://schemas.microsoft.com/office/drawing/2014/main" id="{9942F36E-5476-854A-6A21-1FF2FAA4A180}"/>
              </a:ext>
            </a:extLst>
          </p:cNvPr>
          <p:cNvSpPr>
            <a:spLocks noGrp="1"/>
          </p:cNvSpPr>
          <p:nvPr>
            <p:ph type="ftr" sz="quarter" idx="3"/>
          </p:nvPr>
        </p:nvSpPr>
        <p:spPr>
          <a:xfrm>
            <a:off x="7767452" y="6495226"/>
            <a:ext cx="4114800" cy="238125"/>
          </a:xfrm>
          <a:prstGeom prst="rect">
            <a:avLst/>
          </a:prstGeom>
        </p:spPr>
        <p:txBody>
          <a:bodyPr vert="horz" lIns="91440" tIns="45720" rIns="91440" bIns="45720" rtlCol="0" anchor="ctr"/>
          <a:lstStyle>
            <a:lvl1pPr algn="r">
              <a:defRPr sz="800" b="0" i="0">
                <a:solidFill>
                  <a:schemeClr val="tx1"/>
                </a:solidFill>
                <a:latin typeface="Sole Repsol Text" panose="020B0503020204020204" pitchFamily="34" charset="0"/>
                <a:cs typeface="Sole Repsol Text" panose="020B0503020204020204" pitchFamily="34" charset="0"/>
              </a:defRPr>
            </a:lvl1pPr>
          </a:lstStyle>
          <a:p>
            <a:r>
              <a:rPr lang="es-ES"/>
              <a:t>© Repsol, SA (Madrid, 2024). Todos los derechos reservados.</a:t>
            </a:r>
          </a:p>
        </p:txBody>
      </p:sp>
    </p:spTree>
    <p:extLst>
      <p:ext uri="{BB962C8B-B14F-4D97-AF65-F5344CB8AC3E}">
        <p14:creationId xmlns:p14="http://schemas.microsoft.com/office/powerpoint/2010/main" val="16557472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meline sencillo">
    <p:bg>
      <p:bgPr>
        <a:solidFill>
          <a:schemeClr val="bg1"/>
        </a:solidFill>
        <a:effectLst/>
      </p:bgPr>
    </p:bg>
    <p:spTree>
      <p:nvGrpSpPr>
        <p:cNvPr id="1" name=""/>
        <p:cNvGrpSpPr/>
        <p:nvPr/>
      </p:nvGrpSpPr>
      <p:grpSpPr>
        <a:xfrm>
          <a:off x="0" y="0"/>
          <a:ext cx="0" cy="0"/>
          <a:chOff x="0" y="0"/>
          <a:chExt cx="0" cy="0"/>
        </a:xfrm>
      </p:grpSpPr>
      <p:sp>
        <p:nvSpPr>
          <p:cNvPr id="2" name="Marcador de texto 5">
            <a:extLst>
              <a:ext uri="{FF2B5EF4-FFF2-40B4-BE49-F238E27FC236}">
                <a16:creationId xmlns:a16="http://schemas.microsoft.com/office/drawing/2014/main" id="{13BF8D24-EEB0-D72C-8F94-368ADCEE7FC1}"/>
              </a:ext>
            </a:extLst>
          </p:cNvPr>
          <p:cNvSpPr>
            <a:spLocks noGrp="1"/>
          </p:cNvSpPr>
          <p:nvPr>
            <p:ph type="body" sz="quarter" idx="15" hasCustomPrompt="1"/>
          </p:nvPr>
        </p:nvSpPr>
        <p:spPr>
          <a:xfrm>
            <a:off x="415245" y="416838"/>
            <a:ext cx="5464855" cy="468085"/>
          </a:xfrm>
        </p:spPr>
        <p:txBody>
          <a:bodyPr lIns="0" tIns="0" rIns="0" bIns="0">
            <a:noAutofit/>
          </a:bodyPr>
          <a:lstStyle>
            <a:lvl1pPr marL="0" indent="0" algn="l">
              <a:buNone/>
              <a:defRPr sz="28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Timeline sencillo</a:t>
            </a:r>
          </a:p>
        </p:txBody>
      </p:sp>
      <p:sp>
        <p:nvSpPr>
          <p:cNvPr id="3" name="Marcador de texto 5">
            <a:extLst>
              <a:ext uri="{FF2B5EF4-FFF2-40B4-BE49-F238E27FC236}">
                <a16:creationId xmlns:a16="http://schemas.microsoft.com/office/drawing/2014/main" id="{54AD73CE-6AEE-C218-85B8-6BC986571D89}"/>
              </a:ext>
            </a:extLst>
          </p:cNvPr>
          <p:cNvSpPr>
            <a:spLocks noGrp="1"/>
          </p:cNvSpPr>
          <p:nvPr>
            <p:ph type="body" sz="quarter" idx="16" hasCustomPrompt="1"/>
          </p:nvPr>
        </p:nvSpPr>
        <p:spPr>
          <a:xfrm>
            <a:off x="407988" y="884923"/>
            <a:ext cx="5472112" cy="226377"/>
          </a:xfrm>
        </p:spPr>
        <p:txBody>
          <a:bodyPr lIns="0" tIns="0" rIns="0" bIns="0">
            <a:noAutofit/>
          </a:bodyPr>
          <a:lstStyle>
            <a:lvl1pPr marL="0" indent="0" algn="l">
              <a:buNone/>
              <a:defRPr sz="1600" b="0" i="0">
                <a:solidFill>
                  <a:schemeClr val="accent6"/>
                </a:solidFill>
                <a:latin typeface="Sole Repsol Display" panose="020B0604020204020204" pitchFamily="34" charset="0"/>
                <a:cs typeface="Sole Repsol Display"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Subtítulo</a:t>
            </a:r>
          </a:p>
        </p:txBody>
      </p:sp>
      <p:sp>
        <p:nvSpPr>
          <p:cNvPr id="4" name="Marcador de texto 14">
            <a:extLst>
              <a:ext uri="{FF2B5EF4-FFF2-40B4-BE49-F238E27FC236}">
                <a16:creationId xmlns:a16="http://schemas.microsoft.com/office/drawing/2014/main" id="{DE24D1CF-5CA9-FA1B-D65A-DA84859B6115}"/>
              </a:ext>
            </a:extLst>
          </p:cNvPr>
          <p:cNvSpPr>
            <a:spLocks noGrp="1"/>
          </p:cNvSpPr>
          <p:nvPr>
            <p:ph type="body" sz="quarter" idx="41" hasCustomPrompt="1"/>
          </p:nvPr>
        </p:nvSpPr>
        <p:spPr>
          <a:xfrm>
            <a:off x="1487271" y="2200873"/>
            <a:ext cx="1522501" cy="599753"/>
          </a:xfrm>
        </p:spPr>
        <p:txBody>
          <a:bodyPr lIns="0" tIns="0" rIns="0" bIns="0" anchor="b">
            <a:noAutofit/>
          </a:bodyPr>
          <a:lstStyle>
            <a:lvl1pPr marL="0" indent="0">
              <a:lnSpc>
                <a:spcPct val="100000"/>
              </a:lnSpc>
              <a:buFont typeface="Arial" panose="020B0604020202020204" pitchFamily="34" charset="0"/>
              <a:buNone/>
              <a:defRPr sz="11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amet</a:t>
            </a:r>
            <a:r>
              <a:rPr lang="es-ES"/>
              <a:t> </a:t>
            </a:r>
            <a:r>
              <a:rPr lang="es-ES" err="1"/>
              <a:t>consectetuer</a:t>
            </a:r>
            <a:r>
              <a:rPr lang="es-ES"/>
              <a:t> </a:t>
            </a:r>
            <a:r>
              <a:rPr lang="es-ES" err="1"/>
              <a:t>adipiscing</a:t>
            </a:r>
            <a:r>
              <a:rPr lang="es-ES"/>
              <a:t> </a:t>
            </a:r>
            <a:r>
              <a:rPr lang="es-ES" err="1"/>
              <a:t>elit</a:t>
            </a:r>
            <a:endParaRPr lang="es-ES"/>
          </a:p>
        </p:txBody>
      </p:sp>
      <p:sp>
        <p:nvSpPr>
          <p:cNvPr id="5" name="Marcador de texto 14">
            <a:extLst>
              <a:ext uri="{FF2B5EF4-FFF2-40B4-BE49-F238E27FC236}">
                <a16:creationId xmlns:a16="http://schemas.microsoft.com/office/drawing/2014/main" id="{DDCD9A88-7D16-03F4-C4AF-402F829003D3}"/>
              </a:ext>
            </a:extLst>
          </p:cNvPr>
          <p:cNvSpPr>
            <a:spLocks noGrp="1"/>
          </p:cNvSpPr>
          <p:nvPr>
            <p:ph type="body" sz="quarter" idx="46" hasCustomPrompt="1"/>
          </p:nvPr>
        </p:nvSpPr>
        <p:spPr>
          <a:xfrm>
            <a:off x="1475551" y="2003127"/>
            <a:ext cx="1534222" cy="220412"/>
          </a:xfrm>
        </p:spPr>
        <p:txBody>
          <a:bodyPr lIns="0" tIns="0" rIns="0" bIns="0">
            <a:noAutofit/>
          </a:bodyPr>
          <a:lstStyle>
            <a:lvl1pPr marL="0" indent="0">
              <a:lnSpc>
                <a:spcPct val="100000"/>
              </a:lnSpc>
              <a:buFont typeface="Arial" panose="020B0604020202020204" pitchFamily="34" charset="0"/>
              <a:buNone/>
              <a:defRPr sz="1100" b="1" i="0">
                <a:solidFill>
                  <a:schemeClr val="tx1"/>
                </a:solidFill>
                <a:latin typeface="Sole Repsol Display" panose="020B0604020204020204" pitchFamily="34" charset="0"/>
                <a:cs typeface="Sole Repsol Display"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Título 1</a:t>
            </a:r>
          </a:p>
        </p:txBody>
      </p:sp>
      <p:sp>
        <p:nvSpPr>
          <p:cNvPr id="6" name="Marcador de texto 14">
            <a:extLst>
              <a:ext uri="{FF2B5EF4-FFF2-40B4-BE49-F238E27FC236}">
                <a16:creationId xmlns:a16="http://schemas.microsoft.com/office/drawing/2014/main" id="{E00E096B-CFC8-708B-5465-7D401A404701}"/>
              </a:ext>
            </a:extLst>
          </p:cNvPr>
          <p:cNvSpPr>
            <a:spLocks noGrp="1"/>
          </p:cNvSpPr>
          <p:nvPr>
            <p:ph type="body" sz="quarter" idx="47" hasCustomPrompt="1"/>
          </p:nvPr>
        </p:nvSpPr>
        <p:spPr>
          <a:xfrm>
            <a:off x="3370225" y="2384799"/>
            <a:ext cx="1522501" cy="415827"/>
          </a:xfrm>
        </p:spPr>
        <p:txBody>
          <a:bodyPr lIns="0" tIns="0" rIns="0" bIns="0" anchor="b">
            <a:noAutofit/>
          </a:bodyPr>
          <a:lstStyle>
            <a:lvl1pPr marL="0" indent="0">
              <a:lnSpc>
                <a:spcPct val="100000"/>
              </a:lnSpc>
              <a:buFont typeface="Arial" panose="020B0604020202020204" pitchFamily="34" charset="0"/>
              <a:buNone/>
              <a:defRPr sz="11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amet</a:t>
            </a:r>
            <a:r>
              <a:rPr lang="es-ES"/>
              <a:t> </a:t>
            </a:r>
            <a:r>
              <a:rPr lang="es-ES" err="1"/>
              <a:t>consectetuer</a:t>
            </a:r>
            <a:endParaRPr lang="es-ES"/>
          </a:p>
        </p:txBody>
      </p:sp>
      <p:sp>
        <p:nvSpPr>
          <p:cNvPr id="7" name="Marcador de texto 14">
            <a:extLst>
              <a:ext uri="{FF2B5EF4-FFF2-40B4-BE49-F238E27FC236}">
                <a16:creationId xmlns:a16="http://schemas.microsoft.com/office/drawing/2014/main" id="{11B2AFEB-D274-5D1C-500A-EF8E386BC9D3}"/>
              </a:ext>
            </a:extLst>
          </p:cNvPr>
          <p:cNvSpPr>
            <a:spLocks noGrp="1"/>
          </p:cNvSpPr>
          <p:nvPr>
            <p:ph type="body" sz="quarter" idx="48" hasCustomPrompt="1"/>
          </p:nvPr>
        </p:nvSpPr>
        <p:spPr>
          <a:xfrm>
            <a:off x="3358505" y="2208281"/>
            <a:ext cx="1534222" cy="220412"/>
          </a:xfrm>
        </p:spPr>
        <p:txBody>
          <a:bodyPr lIns="0" tIns="0" rIns="0" bIns="0">
            <a:noAutofit/>
          </a:bodyPr>
          <a:lstStyle>
            <a:lvl1pPr marL="0" indent="0">
              <a:lnSpc>
                <a:spcPct val="100000"/>
              </a:lnSpc>
              <a:buFont typeface="Arial" panose="020B0604020202020204" pitchFamily="34" charset="0"/>
              <a:buNone/>
              <a:defRPr sz="1100" b="1" i="0">
                <a:solidFill>
                  <a:schemeClr val="tx1"/>
                </a:solidFill>
                <a:latin typeface="Sole Repsol Display" panose="020B0604020204020204" pitchFamily="34" charset="0"/>
                <a:cs typeface="Sole Repsol Display"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Título 2</a:t>
            </a:r>
          </a:p>
        </p:txBody>
      </p:sp>
      <p:sp>
        <p:nvSpPr>
          <p:cNvPr id="8" name="Marcador de texto 14">
            <a:extLst>
              <a:ext uri="{FF2B5EF4-FFF2-40B4-BE49-F238E27FC236}">
                <a16:creationId xmlns:a16="http://schemas.microsoft.com/office/drawing/2014/main" id="{524B840B-7C40-BE04-155C-8967989278D4}"/>
              </a:ext>
            </a:extLst>
          </p:cNvPr>
          <p:cNvSpPr>
            <a:spLocks noGrp="1"/>
          </p:cNvSpPr>
          <p:nvPr>
            <p:ph type="body" sz="quarter" idx="49" hasCustomPrompt="1"/>
          </p:nvPr>
        </p:nvSpPr>
        <p:spPr>
          <a:xfrm>
            <a:off x="5312054" y="2126370"/>
            <a:ext cx="1534222" cy="677108"/>
          </a:xfrm>
        </p:spPr>
        <p:txBody>
          <a:bodyPr wrap="square" lIns="0" tIns="0" rIns="0" bIns="0" anchor="b">
            <a:noAutofit/>
          </a:bodyPr>
          <a:lstStyle>
            <a:lvl1pPr marL="0" indent="0">
              <a:lnSpc>
                <a:spcPct val="100000"/>
              </a:lnSpc>
              <a:buFont typeface="Arial" panose="020B0604020202020204" pitchFamily="34" charset="0"/>
              <a:buNone/>
              <a:defRPr sz="11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amet</a:t>
            </a:r>
            <a:r>
              <a:rPr lang="es-ES"/>
              <a:t> </a:t>
            </a:r>
            <a:r>
              <a:rPr lang="es-ES" err="1"/>
              <a:t>consectetuer</a:t>
            </a:r>
            <a:r>
              <a:rPr lang="es-ES"/>
              <a:t> </a:t>
            </a:r>
            <a:r>
              <a:rPr lang="es-ES" err="1"/>
              <a:t>adipiscing</a:t>
            </a:r>
            <a:r>
              <a:rPr lang="es-ES"/>
              <a:t> </a:t>
            </a:r>
            <a:r>
              <a:rPr lang="es-ES" err="1"/>
              <a:t>elitsed</a:t>
            </a:r>
            <a:r>
              <a:rPr lang="es-ES"/>
              <a:t> </a:t>
            </a:r>
            <a:r>
              <a:rPr lang="es-ES" err="1"/>
              <a:t>diam</a:t>
            </a:r>
            <a:r>
              <a:rPr lang="es-ES"/>
              <a:t> </a:t>
            </a:r>
            <a:r>
              <a:rPr lang="es-ES" err="1"/>
              <a:t>nonummy</a:t>
            </a:r>
            <a:endParaRPr lang="es-ES"/>
          </a:p>
        </p:txBody>
      </p:sp>
      <p:sp>
        <p:nvSpPr>
          <p:cNvPr id="9" name="Marcador de texto 14">
            <a:extLst>
              <a:ext uri="{FF2B5EF4-FFF2-40B4-BE49-F238E27FC236}">
                <a16:creationId xmlns:a16="http://schemas.microsoft.com/office/drawing/2014/main" id="{2A0BE67A-369B-507D-E051-28DD09D52ADD}"/>
              </a:ext>
            </a:extLst>
          </p:cNvPr>
          <p:cNvSpPr>
            <a:spLocks noGrp="1"/>
          </p:cNvSpPr>
          <p:nvPr>
            <p:ph type="body" sz="quarter" idx="50" hasCustomPrompt="1"/>
          </p:nvPr>
        </p:nvSpPr>
        <p:spPr>
          <a:xfrm>
            <a:off x="5300334" y="1894868"/>
            <a:ext cx="1534222" cy="220412"/>
          </a:xfrm>
        </p:spPr>
        <p:txBody>
          <a:bodyPr lIns="0" tIns="0" rIns="0" bIns="0">
            <a:noAutofit/>
          </a:bodyPr>
          <a:lstStyle>
            <a:lvl1pPr marL="0" indent="0">
              <a:lnSpc>
                <a:spcPct val="100000"/>
              </a:lnSpc>
              <a:buFont typeface="Arial" panose="020B0604020202020204" pitchFamily="34" charset="0"/>
              <a:buNone/>
              <a:defRPr sz="1100" b="1" i="0">
                <a:solidFill>
                  <a:schemeClr val="tx1"/>
                </a:solidFill>
                <a:latin typeface="Sole Repsol Display" panose="020B0604020204020204" pitchFamily="34" charset="0"/>
                <a:cs typeface="Sole Repsol Display"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Título 3</a:t>
            </a:r>
          </a:p>
        </p:txBody>
      </p:sp>
      <p:sp>
        <p:nvSpPr>
          <p:cNvPr id="10" name="Marcador de texto 14">
            <a:extLst>
              <a:ext uri="{FF2B5EF4-FFF2-40B4-BE49-F238E27FC236}">
                <a16:creationId xmlns:a16="http://schemas.microsoft.com/office/drawing/2014/main" id="{FD17A2EA-1B07-1A81-5E3D-2A93ABD4FC62}"/>
              </a:ext>
            </a:extLst>
          </p:cNvPr>
          <p:cNvSpPr>
            <a:spLocks noGrp="1"/>
          </p:cNvSpPr>
          <p:nvPr>
            <p:ph type="body" sz="quarter" idx="51" hasCustomPrompt="1"/>
          </p:nvPr>
        </p:nvSpPr>
        <p:spPr>
          <a:xfrm>
            <a:off x="7136965" y="2208965"/>
            <a:ext cx="1522501" cy="599753"/>
          </a:xfrm>
        </p:spPr>
        <p:txBody>
          <a:bodyPr lIns="0" tIns="0" rIns="0" bIns="0" anchor="b">
            <a:noAutofit/>
          </a:bodyPr>
          <a:lstStyle>
            <a:lvl1pPr marL="0" indent="0">
              <a:lnSpc>
                <a:spcPct val="100000"/>
              </a:lnSpc>
              <a:buFont typeface="Arial" panose="020B0604020202020204" pitchFamily="34" charset="0"/>
              <a:buNone/>
              <a:defRPr sz="11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amet</a:t>
            </a:r>
            <a:r>
              <a:rPr lang="es-ES"/>
              <a:t> </a:t>
            </a:r>
            <a:r>
              <a:rPr lang="es-ES" err="1"/>
              <a:t>consectetuer</a:t>
            </a:r>
            <a:r>
              <a:rPr lang="es-ES"/>
              <a:t> </a:t>
            </a:r>
            <a:r>
              <a:rPr lang="es-ES" err="1"/>
              <a:t>adipiscing</a:t>
            </a:r>
            <a:r>
              <a:rPr lang="es-ES"/>
              <a:t> </a:t>
            </a:r>
            <a:r>
              <a:rPr lang="es-ES" err="1"/>
              <a:t>elit</a:t>
            </a:r>
            <a:endParaRPr lang="es-ES"/>
          </a:p>
        </p:txBody>
      </p:sp>
      <p:sp>
        <p:nvSpPr>
          <p:cNvPr id="11" name="Marcador de texto 14">
            <a:extLst>
              <a:ext uri="{FF2B5EF4-FFF2-40B4-BE49-F238E27FC236}">
                <a16:creationId xmlns:a16="http://schemas.microsoft.com/office/drawing/2014/main" id="{A573ECE7-5724-AA89-D9C4-3B8ACAB974C3}"/>
              </a:ext>
            </a:extLst>
          </p:cNvPr>
          <p:cNvSpPr>
            <a:spLocks noGrp="1"/>
          </p:cNvSpPr>
          <p:nvPr>
            <p:ph type="body" sz="quarter" idx="52" hasCustomPrompt="1"/>
          </p:nvPr>
        </p:nvSpPr>
        <p:spPr>
          <a:xfrm>
            <a:off x="7125245" y="2027403"/>
            <a:ext cx="1534222" cy="220412"/>
          </a:xfrm>
        </p:spPr>
        <p:txBody>
          <a:bodyPr lIns="0" tIns="0" rIns="0" bIns="0">
            <a:noAutofit/>
          </a:bodyPr>
          <a:lstStyle>
            <a:lvl1pPr marL="0" indent="0">
              <a:lnSpc>
                <a:spcPct val="100000"/>
              </a:lnSpc>
              <a:buFont typeface="Arial" panose="020B0604020202020204" pitchFamily="34" charset="0"/>
              <a:buNone/>
              <a:defRPr sz="1100" b="1" i="0">
                <a:solidFill>
                  <a:schemeClr val="tx1"/>
                </a:solidFill>
                <a:latin typeface="Sole Repsol Display" panose="020B0604020204020204" pitchFamily="34" charset="0"/>
                <a:cs typeface="Sole Repsol Display"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Título 4</a:t>
            </a:r>
          </a:p>
        </p:txBody>
      </p:sp>
      <p:sp>
        <p:nvSpPr>
          <p:cNvPr id="12" name="Marcador de texto 14">
            <a:extLst>
              <a:ext uri="{FF2B5EF4-FFF2-40B4-BE49-F238E27FC236}">
                <a16:creationId xmlns:a16="http://schemas.microsoft.com/office/drawing/2014/main" id="{F00BFDB5-F252-0A16-DD0D-4D0C7B96EFF6}"/>
              </a:ext>
            </a:extLst>
          </p:cNvPr>
          <p:cNvSpPr>
            <a:spLocks noGrp="1"/>
          </p:cNvSpPr>
          <p:nvPr>
            <p:ph type="body" sz="quarter" idx="53" hasCustomPrompt="1"/>
          </p:nvPr>
        </p:nvSpPr>
        <p:spPr>
          <a:xfrm>
            <a:off x="9092747" y="2400983"/>
            <a:ext cx="1522501" cy="415827"/>
          </a:xfrm>
        </p:spPr>
        <p:txBody>
          <a:bodyPr lIns="0" tIns="0" rIns="0" bIns="0" anchor="b">
            <a:noAutofit/>
          </a:bodyPr>
          <a:lstStyle>
            <a:lvl1pPr marL="0" indent="0">
              <a:lnSpc>
                <a:spcPct val="100000"/>
              </a:lnSpc>
              <a:buFont typeface="Arial" panose="020B0604020202020204" pitchFamily="34" charset="0"/>
              <a:buNone/>
              <a:defRPr sz="11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amet</a:t>
            </a:r>
            <a:r>
              <a:rPr lang="es-ES"/>
              <a:t> </a:t>
            </a:r>
            <a:r>
              <a:rPr lang="es-ES" err="1"/>
              <a:t>consectetuer</a:t>
            </a:r>
            <a:endParaRPr lang="es-ES"/>
          </a:p>
        </p:txBody>
      </p:sp>
      <p:sp>
        <p:nvSpPr>
          <p:cNvPr id="13" name="Marcador de texto 14">
            <a:extLst>
              <a:ext uri="{FF2B5EF4-FFF2-40B4-BE49-F238E27FC236}">
                <a16:creationId xmlns:a16="http://schemas.microsoft.com/office/drawing/2014/main" id="{4280BCCD-5267-43A5-0637-033DE02DE75F}"/>
              </a:ext>
            </a:extLst>
          </p:cNvPr>
          <p:cNvSpPr>
            <a:spLocks noGrp="1"/>
          </p:cNvSpPr>
          <p:nvPr>
            <p:ph type="body" sz="quarter" idx="54" hasCustomPrompt="1"/>
          </p:nvPr>
        </p:nvSpPr>
        <p:spPr>
          <a:xfrm>
            <a:off x="9081027" y="2208281"/>
            <a:ext cx="1534222" cy="220412"/>
          </a:xfrm>
        </p:spPr>
        <p:txBody>
          <a:bodyPr lIns="0" tIns="0" rIns="0" bIns="0">
            <a:noAutofit/>
          </a:bodyPr>
          <a:lstStyle>
            <a:lvl1pPr marL="0" indent="0">
              <a:lnSpc>
                <a:spcPct val="100000"/>
              </a:lnSpc>
              <a:buFont typeface="Arial" panose="020B0604020202020204" pitchFamily="34" charset="0"/>
              <a:buNone/>
              <a:defRPr sz="1100" b="1" i="0">
                <a:solidFill>
                  <a:schemeClr val="tx1"/>
                </a:solidFill>
                <a:latin typeface="Sole Repsol Display" panose="020B0604020204020204" pitchFamily="34" charset="0"/>
                <a:cs typeface="Sole Repsol Display"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Título 5</a:t>
            </a:r>
          </a:p>
        </p:txBody>
      </p:sp>
      <p:sp>
        <p:nvSpPr>
          <p:cNvPr id="14" name="Marcador de texto 14">
            <a:extLst>
              <a:ext uri="{FF2B5EF4-FFF2-40B4-BE49-F238E27FC236}">
                <a16:creationId xmlns:a16="http://schemas.microsoft.com/office/drawing/2014/main" id="{19119B51-07AE-E7B0-84DA-8E1895BA5B27}"/>
              </a:ext>
            </a:extLst>
          </p:cNvPr>
          <p:cNvSpPr>
            <a:spLocks noGrp="1"/>
          </p:cNvSpPr>
          <p:nvPr>
            <p:ph type="body" sz="quarter" idx="43" hasCustomPrompt="1"/>
          </p:nvPr>
        </p:nvSpPr>
        <p:spPr>
          <a:xfrm>
            <a:off x="1507920" y="4223168"/>
            <a:ext cx="1679210" cy="1204036"/>
          </a:xfrm>
        </p:spPr>
        <p:txBody>
          <a:bodyPr lIns="0" tIns="0" rIns="0" bIns="0">
            <a:noAutofit/>
          </a:bodyPr>
          <a:lstStyle>
            <a:lvl1pPr marL="141750" indent="-141750">
              <a:lnSpc>
                <a:spcPct val="100000"/>
              </a:lnSpc>
              <a:spcBef>
                <a:spcPts val="0"/>
              </a:spcBef>
              <a:spcAft>
                <a:spcPts val="1000"/>
              </a:spcAft>
              <a:buSzPct val="80000"/>
              <a:buFont typeface="Arial" panose="020B0604020202020204" pitchFamily="34" charset="0"/>
              <a:buChar char="•"/>
              <a:defRPr sz="95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amet</a:t>
            </a:r>
            <a:endParaRPr lang="es-ES"/>
          </a:p>
          <a:p>
            <a:pPr lvl="0"/>
            <a:r>
              <a:rPr lang="es-ES" err="1"/>
              <a:t>Lorem</a:t>
            </a:r>
            <a:r>
              <a:rPr lang="es-ES"/>
              <a:t> </a:t>
            </a:r>
            <a:r>
              <a:rPr lang="es-ES" err="1"/>
              <a:t>ipsum</a:t>
            </a:r>
            <a:r>
              <a:rPr lang="es-ES"/>
              <a:t> dolor </a:t>
            </a:r>
            <a:r>
              <a:rPr lang="es-ES" err="1"/>
              <a:t>amet</a:t>
            </a:r>
            <a:endParaRPr lang="es-ES"/>
          </a:p>
          <a:p>
            <a:pPr lvl="0"/>
            <a:r>
              <a:rPr lang="es-ES" err="1"/>
              <a:t>Lorem</a:t>
            </a:r>
            <a:r>
              <a:rPr lang="es-ES"/>
              <a:t> </a:t>
            </a:r>
            <a:r>
              <a:rPr lang="es-ES" err="1"/>
              <a:t>ipsum</a:t>
            </a:r>
            <a:r>
              <a:rPr lang="es-ES"/>
              <a:t> dolor </a:t>
            </a:r>
            <a:r>
              <a:rPr lang="es-ES" err="1"/>
              <a:t>amet</a:t>
            </a:r>
            <a:endParaRPr lang="es-ES"/>
          </a:p>
        </p:txBody>
      </p:sp>
      <p:sp>
        <p:nvSpPr>
          <p:cNvPr id="15" name="Marcador de texto 14">
            <a:extLst>
              <a:ext uri="{FF2B5EF4-FFF2-40B4-BE49-F238E27FC236}">
                <a16:creationId xmlns:a16="http://schemas.microsoft.com/office/drawing/2014/main" id="{45482E42-BB1E-AD5F-A019-8CE171C3A064}"/>
              </a:ext>
            </a:extLst>
          </p:cNvPr>
          <p:cNvSpPr>
            <a:spLocks noGrp="1"/>
          </p:cNvSpPr>
          <p:nvPr>
            <p:ph type="body" sz="quarter" idx="55" hasCustomPrompt="1"/>
          </p:nvPr>
        </p:nvSpPr>
        <p:spPr>
          <a:xfrm>
            <a:off x="3363075" y="4223168"/>
            <a:ext cx="1679210" cy="1204036"/>
          </a:xfrm>
        </p:spPr>
        <p:txBody>
          <a:bodyPr lIns="0" tIns="0" rIns="0" bIns="0">
            <a:noAutofit/>
          </a:bodyPr>
          <a:lstStyle>
            <a:lvl1pPr marL="141750" indent="-141750">
              <a:lnSpc>
                <a:spcPct val="100000"/>
              </a:lnSpc>
              <a:spcBef>
                <a:spcPts val="0"/>
              </a:spcBef>
              <a:spcAft>
                <a:spcPts val="1000"/>
              </a:spcAft>
              <a:buSzPct val="80000"/>
              <a:buFont typeface="Arial" panose="020B0604020202020204" pitchFamily="34" charset="0"/>
              <a:buChar char="•"/>
              <a:defRPr sz="95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amet</a:t>
            </a:r>
            <a:endParaRPr lang="es-ES"/>
          </a:p>
          <a:p>
            <a:pPr lvl="0"/>
            <a:r>
              <a:rPr lang="es-ES" err="1"/>
              <a:t>Lorem</a:t>
            </a:r>
            <a:r>
              <a:rPr lang="es-ES"/>
              <a:t> </a:t>
            </a:r>
            <a:r>
              <a:rPr lang="es-ES" err="1"/>
              <a:t>ipsum</a:t>
            </a:r>
            <a:r>
              <a:rPr lang="es-ES"/>
              <a:t> dolor </a:t>
            </a:r>
            <a:r>
              <a:rPr lang="es-ES" err="1"/>
              <a:t>amet</a:t>
            </a:r>
            <a:endParaRPr lang="es-ES"/>
          </a:p>
          <a:p>
            <a:pPr lvl="0"/>
            <a:r>
              <a:rPr lang="es-ES" err="1"/>
              <a:t>Lorem</a:t>
            </a:r>
            <a:r>
              <a:rPr lang="es-ES"/>
              <a:t> </a:t>
            </a:r>
            <a:r>
              <a:rPr lang="es-ES" err="1"/>
              <a:t>ipsum</a:t>
            </a:r>
            <a:r>
              <a:rPr lang="es-ES"/>
              <a:t> dolor </a:t>
            </a:r>
            <a:r>
              <a:rPr lang="es-ES" err="1"/>
              <a:t>amet</a:t>
            </a:r>
            <a:endParaRPr lang="es-ES"/>
          </a:p>
        </p:txBody>
      </p:sp>
      <p:sp>
        <p:nvSpPr>
          <p:cNvPr id="16" name="Marcador de texto 14">
            <a:extLst>
              <a:ext uri="{FF2B5EF4-FFF2-40B4-BE49-F238E27FC236}">
                <a16:creationId xmlns:a16="http://schemas.microsoft.com/office/drawing/2014/main" id="{592AE12A-C5C2-D036-9785-29D990967C95}"/>
              </a:ext>
            </a:extLst>
          </p:cNvPr>
          <p:cNvSpPr>
            <a:spLocks noGrp="1"/>
          </p:cNvSpPr>
          <p:nvPr>
            <p:ph type="body" sz="quarter" idx="56" hasCustomPrompt="1"/>
          </p:nvPr>
        </p:nvSpPr>
        <p:spPr>
          <a:xfrm>
            <a:off x="5295550" y="4223168"/>
            <a:ext cx="1679210" cy="1204036"/>
          </a:xfrm>
        </p:spPr>
        <p:txBody>
          <a:bodyPr lIns="0" tIns="0" rIns="0" bIns="0">
            <a:noAutofit/>
          </a:bodyPr>
          <a:lstStyle>
            <a:lvl1pPr marL="141750" indent="-141750">
              <a:lnSpc>
                <a:spcPct val="100000"/>
              </a:lnSpc>
              <a:spcBef>
                <a:spcPts val="0"/>
              </a:spcBef>
              <a:spcAft>
                <a:spcPts val="1000"/>
              </a:spcAft>
              <a:buSzPct val="80000"/>
              <a:buFont typeface="Arial" panose="020B0604020202020204" pitchFamily="34" charset="0"/>
              <a:buChar char="•"/>
              <a:defRPr sz="95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amet</a:t>
            </a:r>
            <a:endParaRPr lang="es-ES"/>
          </a:p>
          <a:p>
            <a:pPr lvl="0"/>
            <a:r>
              <a:rPr lang="es-ES" err="1"/>
              <a:t>Lorem</a:t>
            </a:r>
            <a:r>
              <a:rPr lang="es-ES"/>
              <a:t> </a:t>
            </a:r>
            <a:r>
              <a:rPr lang="es-ES" err="1"/>
              <a:t>ipsum</a:t>
            </a:r>
            <a:r>
              <a:rPr lang="es-ES"/>
              <a:t> dolor </a:t>
            </a:r>
            <a:r>
              <a:rPr lang="es-ES" err="1"/>
              <a:t>amet</a:t>
            </a:r>
            <a:endParaRPr lang="es-ES"/>
          </a:p>
          <a:p>
            <a:pPr lvl="0"/>
            <a:r>
              <a:rPr lang="es-ES" err="1"/>
              <a:t>Lorem</a:t>
            </a:r>
            <a:r>
              <a:rPr lang="es-ES"/>
              <a:t> </a:t>
            </a:r>
            <a:r>
              <a:rPr lang="es-ES" err="1"/>
              <a:t>ipsum</a:t>
            </a:r>
            <a:r>
              <a:rPr lang="es-ES"/>
              <a:t> dolor </a:t>
            </a:r>
            <a:r>
              <a:rPr lang="es-ES" err="1"/>
              <a:t>amet</a:t>
            </a:r>
            <a:endParaRPr lang="es-ES"/>
          </a:p>
        </p:txBody>
      </p:sp>
      <p:sp>
        <p:nvSpPr>
          <p:cNvPr id="17" name="Marcador de texto 14">
            <a:extLst>
              <a:ext uri="{FF2B5EF4-FFF2-40B4-BE49-F238E27FC236}">
                <a16:creationId xmlns:a16="http://schemas.microsoft.com/office/drawing/2014/main" id="{4AF0B761-92CF-635D-0389-1559DD119034}"/>
              </a:ext>
            </a:extLst>
          </p:cNvPr>
          <p:cNvSpPr>
            <a:spLocks noGrp="1"/>
          </p:cNvSpPr>
          <p:nvPr>
            <p:ph type="body" sz="quarter" idx="57" hasCustomPrompt="1"/>
          </p:nvPr>
        </p:nvSpPr>
        <p:spPr>
          <a:xfrm>
            <a:off x="404495" y="3033713"/>
            <a:ext cx="651081" cy="328850"/>
          </a:xfrm>
        </p:spPr>
        <p:txBody>
          <a:bodyPr lIns="0" tIns="0" rIns="0" bIns="0">
            <a:noAutofit/>
          </a:bodyPr>
          <a:lstStyle>
            <a:lvl1pPr marL="0" indent="0">
              <a:lnSpc>
                <a:spcPct val="100000"/>
              </a:lnSpc>
              <a:buFont typeface="Arial" panose="020B0604020202020204" pitchFamily="34" charset="0"/>
              <a:buNone/>
              <a:defRPr sz="1200" b="1" i="0">
                <a:solidFill>
                  <a:schemeClr val="tx1"/>
                </a:solidFill>
                <a:latin typeface="Sole Repsol Display" panose="020B0604020204020204" pitchFamily="34" charset="0"/>
                <a:cs typeface="Sole Repsol Display"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AÑO</a:t>
            </a:r>
          </a:p>
        </p:txBody>
      </p:sp>
      <p:sp>
        <p:nvSpPr>
          <p:cNvPr id="18" name="Marcador de texto 14">
            <a:extLst>
              <a:ext uri="{FF2B5EF4-FFF2-40B4-BE49-F238E27FC236}">
                <a16:creationId xmlns:a16="http://schemas.microsoft.com/office/drawing/2014/main" id="{9DF374BE-54DD-51F3-365E-07386BDAFFA8}"/>
              </a:ext>
            </a:extLst>
          </p:cNvPr>
          <p:cNvSpPr>
            <a:spLocks noGrp="1"/>
          </p:cNvSpPr>
          <p:nvPr>
            <p:ph type="body" sz="quarter" idx="58" hasCustomPrompt="1"/>
          </p:nvPr>
        </p:nvSpPr>
        <p:spPr>
          <a:xfrm>
            <a:off x="404495" y="3802358"/>
            <a:ext cx="651081" cy="254622"/>
          </a:xfrm>
        </p:spPr>
        <p:txBody>
          <a:bodyPr lIns="0" tIns="0" rIns="0" bIns="0" anchor="t">
            <a:noAutofit/>
          </a:bodyPr>
          <a:lstStyle>
            <a:lvl1pPr marL="0" indent="0">
              <a:lnSpc>
                <a:spcPct val="100000"/>
              </a:lnSpc>
              <a:buFont typeface="Arial" panose="020B0604020202020204" pitchFamily="34" charset="0"/>
              <a:buNone/>
              <a:defRPr sz="8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Inicio del periodo</a:t>
            </a:r>
          </a:p>
        </p:txBody>
      </p:sp>
      <p:sp>
        <p:nvSpPr>
          <p:cNvPr id="19" name="Marcador de texto 14">
            <a:extLst>
              <a:ext uri="{FF2B5EF4-FFF2-40B4-BE49-F238E27FC236}">
                <a16:creationId xmlns:a16="http://schemas.microsoft.com/office/drawing/2014/main" id="{8368BF58-507A-B5D0-03D5-1E399EC2EEC1}"/>
              </a:ext>
            </a:extLst>
          </p:cNvPr>
          <p:cNvSpPr>
            <a:spLocks noGrp="1"/>
          </p:cNvSpPr>
          <p:nvPr>
            <p:ph type="body" sz="quarter" idx="59" hasCustomPrompt="1"/>
          </p:nvPr>
        </p:nvSpPr>
        <p:spPr>
          <a:xfrm>
            <a:off x="11352213" y="3033713"/>
            <a:ext cx="424151" cy="328850"/>
          </a:xfrm>
        </p:spPr>
        <p:txBody>
          <a:bodyPr lIns="0" tIns="0" rIns="0" bIns="0">
            <a:noAutofit/>
          </a:bodyPr>
          <a:lstStyle>
            <a:lvl1pPr marL="0" indent="0">
              <a:lnSpc>
                <a:spcPct val="100000"/>
              </a:lnSpc>
              <a:buFont typeface="Arial" panose="020B0604020202020204" pitchFamily="34" charset="0"/>
              <a:buNone/>
              <a:defRPr sz="1200" b="1" i="0">
                <a:solidFill>
                  <a:schemeClr val="tx1"/>
                </a:solidFill>
                <a:latin typeface="Sole Repsol Display" panose="020B0604020204020204" pitchFamily="34" charset="0"/>
                <a:cs typeface="Sole Repsol Display"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AÑO</a:t>
            </a:r>
          </a:p>
        </p:txBody>
      </p:sp>
      <p:sp>
        <p:nvSpPr>
          <p:cNvPr id="20" name="Marcador de texto 14">
            <a:extLst>
              <a:ext uri="{FF2B5EF4-FFF2-40B4-BE49-F238E27FC236}">
                <a16:creationId xmlns:a16="http://schemas.microsoft.com/office/drawing/2014/main" id="{D1A2DF16-48C6-0B39-DDE8-52E8F200D879}"/>
              </a:ext>
            </a:extLst>
          </p:cNvPr>
          <p:cNvSpPr>
            <a:spLocks noGrp="1"/>
          </p:cNvSpPr>
          <p:nvPr>
            <p:ph type="body" sz="quarter" idx="60" hasCustomPrompt="1"/>
          </p:nvPr>
        </p:nvSpPr>
        <p:spPr>
          <a:xfrm>
            <a:off x="11132932" y="3802358"/>
            <a:ext cx="651081" cy="254622"/>
          </a:xfrm>
        </p:spPr>
        <p:txBody>
          <a:bodyPr lIns="0" tIns="0" rIns="0" bIns="0" anchor="t">
            <a:noAutofit/>
          </a:bodyPr>
          <a:lstStyle>
            <a:lvl1pPr marL="0" indent="0" algn="r">
              <a:lnSpc>
                <a:spcPct val="100000"/>
              </a:lnSpc>
              <a:buFont typeface="Arial" panose="020B0604020202020204" pitchFamily="34" charset="0"/>
              <a:buNone/>
              <a:defRPr sz="8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Fin del periodo</a:t>
            </a:r>
          </a:p>
        </p:txBody>
      </p:sp>
      <p:sp>
        <p:nvSpPr>
          <p:cNvPr id="21" name="Marcador de texto 14">
            <a:extLst>
              <a:ext uri="{FF2B5EF4-FFF2-40B4-BE49-F238E27FC236}">
                <a16:creationId xmlns:a16="http://schemas.microsoft.com/office/drawing/2014/main" id="{BA58363B-3B50-69C7-E0F4-919BFF517ABD}"/>
              </a:ext>
            </a:extLst>
          </p:cNvPr>
          <p:cNvSpPr>
            <a:spLocks noGrp="1"/>
          </p:cNvSpPr>
          <p:nvPr>
            <p:ph type="body" sz="quarter" idx="61" hasCustomPrompt="1"/>
          </p:nvPr>
        </p:nvSpPr>
        <p:spPr>
          <a:xfrm>
            <a:off x="7145206" y="4223168"/>
            <a:ext cx="1679210" cy="1204036"/>
          </a:xfrm>
        </p:spPr>
        <p:txBody>
          <a:bodyPr lIns="0" tIns="0" rIns="0" bIns="0">
            <a:noAutofit/>
          </a:bodyPr>
          <a:lstStyle>
            <a:lvl1pPr marL="141750" indent="-141750">
              <a:lnSpc>
                <a:spcPct val="100000"/>
              </a:lnSpc>
              <a:spcBef>
                <a:spcPts val="0"/>
              </a:spcBef>
              <a:spcAft>
                <a:spcPts val="1000"/>
              </a:spcAft>
              <a:buSzPct val="80000"/>
              <a:buFont typeface="Arial" panose="020B0604020202020204" pitchFamily="34" charset="0"/>
              <a:buChar char="•"/>
              <a:defRPr sz="95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amet</a:t>
            </a:r>
            <a:endParaRPr lang="es-ES"/>
          </a:p>
          <a:p>
            <a:pPr lvl="0"/>
            <a:r>
              <a:rPr lang="es-ES" err="1"/>
              <a:t>Lorem</a:t>
            </a:r>
            <a:r>
              <a:rPr lang="es-ES"/>
              <a:t> </a:t>
            </a:r>
            <a:r>
              <a:rPr lang="es-ES" err="1"/>
              <a:t>ipsum</a:t>
            </a:r>
            <a:r>
              <a:rPr lang="es-ES"/>
              <a:t> dolor </a:t>
            </a:r>
            <a:r>
              <a:rPr lang="es-ES" err="1"/>
              <a:t>amet</a:t>
            </a:r>
            <a:endParaRPr lang="es-ES"/>
          </a:p>
          <a:p>
            <a:pPr lvl="0"/>
            <a:r>
              <a:rPr lang="es-ES" err="1"/>
              <a:t>Lorem</a:t>
            </a:r>
            <a:r>
              <a:rPr lang="es-ES"/>
              <a:t> </a:t>
            </a:r>
            <a:r>
              <a:rPr lang="es-ES" err="1"/>
              <a:t>ipsum</a:t>
            </a:r>
            <a:r>
              <a:rPr lang="es-ES"/>
              <a:t> dolor </a:t>
            </a:r>
            <a:r>
              <a:rPr lang="es-ES" err="1"/>
              <a:t>amet</a:t>
            </a:r>
            <a:endParaRPr lang="es-ES"/>
          </a:p>
        </p:txBody>
      </p:sp>
      <p:sp>
        <p:nvSpPr>
          <p:cNvPr id="22" name="Marcador de texto 14">
            <a:extLst>
              <a:ext uri="{FF2B5EF4-FFF2-40B4-BE49-F238E27FC236}">
                <a16:creationId xmlns:a16="http://schemas.microsoft.com/office/drawing/2014/main" id="{2B571C4B-522D-CDE3-5B96-5C40AE9C316C}"/>
              </a:ext>
            </a:extLst>
          </p:cNvPr>
          <p:cNvSpPr>
            <a:spLocks noGrp="1"/>
          </p:cNvSpPr>
          <p:nvPr>
            <p:ph type="body" sz="quarter" idx="62" hasCustomPrompt="1"/>
          </p:nvPr>
        </p:nvSpPr>
        <p:spPr>
          <a:xfrm>
            <a:off x="9085773" y="4223168"/>
            <a:ext cx="1679210" cy="1204036"/>
          </a:xfrm>
        </p:spPr>
        <p:txBody>
          <a:bodyPr lIns="0" tIns="0" rIns="0" bIns="0">
            <a:noAutofit/>
          </a:bodyPr>
          <a:lstStyle>
            <a:lvl1pPr marL="141750" indent="-141750">
              <a:lnSpc>
                <a:spcPct val="100000"/>
              </a:lnSpc>
              <a:spcBef>
                <a:spcPts val="0"/>
              </a:spcBef>
              <a:spcAft>
                <a:spcPts val="1000"/>
              </a:spcAft>
              <a:buSzPct val="80000"/>
              <a:buFont typeface="Arial" panose="020B0604020202020204" pitchFamily="34" charset="0"/>
              <a:buChar char="•"/>
              <a:defRPr sz="95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amet</a:t>
            </a:r>
            <a:endParaRPr lang="es-ES"/>
          </a:p>
          <a:p>
            <a:pPr lvl="0"/>
            <a:r>
              <a:rPr lang="es-ES" err="1"/>
              <a:t>Lorem</a:t>
            </a:r>
            <a:r>
              <a:rPr lang="es-ES"/>
              <a:t> </a:t>
            </a:r>
            <a:r>
              <a:rPr lang="es-ES" err="1"/>
              <a:t>ipsum</a:t>
            </a:r>
            <a:r>
              <a:rPr lang="es-ES"/>
              <a:t> dolor </a:t>
            </a:r>
            <a:r>
              <a:rPr lang="es-ES" err="1"/>
              <a:t>amet</a:t>
            </a:r>
            <a:endParaRPr lang="es-ES"/>
          </a:p>
          <a:p>
            <a:pPr lvl="0"/>
            <a:r>
              <a:rPr lang="es-ES" err="1"/>
              <a:t>Lorem</a:t>
            </a:r>
            <a:r>
              <a:rPr lang="es-ES"/>
              <a:t> </a:t>
            </a:r>
            <a:r>
              <a:rPr lang="es-ES" err="1"/>
              <a:t>ipsum</a:t>
            </a:r>
            <a:r>
              <a:rPr lang="es-ES"/>
              <a:t> dolor </a:t>
            </a:r>
            <a:r>
              <a:rPr lang="es-ES" err="1"/>
              <a:t>amet</a:t>
            </a:r>
            <a:endParaRPr lang="es-ES"/>
          </a:p>
        </p:txBody>
      </p:sp>
      <p:sp>
        <p:nvSpPr>
          <p:cNvPr id="23" name="Marcador de pie de página 4">
            <a:extLst>
              <a:ext uri="{FF2B5EF4-FFF2-40B4-BE49-F238E27FC236}">
                <a16:creationId xmlns:a16="http://schemas.microsoft.com/office/drawing/2014/main" id="{0033C079-9302-DCC3-2D14-39C8A082B3AF}"/>
              </a:ext>
            </a:extLst>
          </p:cNvPr>
          <p:cNvSpPr>
            <a:spLocks noGrp="1"/>
          </p:cNvSpPr>
          <p:nvPr>
            <p:ph type="ftr" sz="quarter" idx="3"/>
          </p:nvPr>
        </p:nvSpPr>
        <p:spPr>
          <a:xfrm>
            <a:off x="7767452" y="6495226"/>
            <a:ext cx="4114800" cy="238125"/>
          </a:xfrm>
          <a:prstGeom prst="rect">
            <a:avLst/>
          </a:prstGeom>
        </p:spPr>
        <p:txBody>
          <a:bodyPr vert="horz" lIns="91440" tIns="45720" rIns="91440" bIns="45720" rtlCol="0" anchor="ctr"/>
          <a:lstStyle>
            <a:lvl1pPr algn="r">
              <a:defRPr sz="800" b="0" i="0">
                <a:solidFill>
                  <a:schemeClr val="tx1"/>
                </a:solidFill>
                <a:latin typeface="Sole Repsol Text" panose="020B0503020204020204" pitchFamily="34" charset="0"/>
                <a:cs typeface="Sole Repsol Text" panose="020B0503020204020204" pitchFamily="34" charset="0"/>
              </a:defRPr>
            </a:lvl1pPr>
          </a:lstStyle>
          <a:p>
            <a:r>
              <a:rPr lang="es-ES"/>
              <a:t>© Repsol, SA (Madrid, 2024). Todos los derechos reservados.</a:t>
            </a:r>
          </a:p>
        </p:txBody>
      </p:sp>
    </p:spTree>
    <p:extLst>
      <p:ext uri="{BB962C8B-B14F-4D97-AF65-F5344CB8AC3E}">
        <p14:creationId xmlns:p14="http://schemas.microsoft.com/office/powerpoint/2010/main" val="2766533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ortada + logo grande">
    <p:spTree>
      <p:nvGrpSpPr>
        <p:cNvPr id="1" name=""/>
        <p:cNvGrpSpPr/>
        <p:nvPr/>
      </p:nvGrpSpPr>
      <p:grpSpPr>
        <a:xfrm>
          <a:off x="0" y="0"/>
          <a:ext cx="0" cy="0"/>
          <a:chOff x="0" y="0"/>
          <a:chExt cx="0" cy="0"/>
        </a:xfrm>
      </p:grpSpPr>
      <p:pic>
        <p:nvPicPr>
          <p:cNvPr id="3" name="Imagen 2" descr="Patrón de fondo&#10;&#10;Descripción generada automáticamente">
            <a:extLst>
              <a:ext uri="{FF2B5EF4-FFF2-40B4-BE49-F238E27FC236}">
                <a16:creationId xmlns:a16="http://schemas.microsoft.com/office/drawing/2014/main" id="{D7BDE45A-E8EB-50BE-B717-289FDBD5D2A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Marcador de texto 25">
            <a:extLst>
              <a:ext uri="{FF2B5EF4-FFF2-40B4-BE49-F238E27FC236}">
                <a16:creationId xmlns:a16="http://schemas.microsoft.com/office/drawing/2014/main" id="{18663E9D-F68F-4FAF-FF16-A51B50CF3421}"/>
              </a:ext>
            </a:extLst>
          </p:cNvPr>
          <p:cNvSpPr>
            <a:spLocks noGrp="1"/>
          </p:cNvSpPr>
          <p:nvPr>
            <p:ph type="body" sz="quarter" idx="11" hasCustomPrompt="1"/>
          </p:nvPr>
        </p:nvSpPr>
        <p:spPr>
          <a:xfrm>
            <a:off x="413742" y="1613360"/>
            <a:ext cx="5497513" cy="166649"/>
          </a:xfrm>
        </p:spPr>
        <p:txBody>
          <a:bodyPr lIns="0" tIns="0" rIns="0" bIns="0">
            <a:noAutofit/>
          </a:bodyPr>
          <a:lstStyle>
            <a:lvl1pPr marL="0" indent="0">
              <a:buNone/>
              <a:defRPr sz="1200" b="0" i="0" spc="0" baseline="0">
                <a:solidFill>
                  <a:schemeClr val="bg2">
                    <a:lumMod val="90000"/>
                  </a:schemeClr>
                </a:solidFill>
                <a:latin typeface="Sole Repsol Display" panose="020B0604020204020204" pitchFamily="34" charset="0"/>
                <a:cs typeface="Sole Repsol Display" panose="020B0604020204020204" pitchFamily="34" charset="0"/>
              </a:defRPr>
            </a:lvl1pPr>
          </a:lstStyle>
          <a:p>
            <a:pPr lvl="0"/>
            <a:r>
              <a:rPr lang="es-ES"/>
              <a:t>ANTETÍTULO DE UNA LÍNIA</a:t>
            </a:r>
          </a:p>
        </p:txBody>
      </p:sp>
      <p:sp>
        <p:nvSpPr>
          <p:cNvPr id="6" name="Marcador de texto 25">
            <a:extLst>
              <a:ext uri="{FF2B5EF4-FFF2-40B4-BE49-F238E27FC236}">
                <a16:creationId xmlns:a16="http://schemas.microsoft.com/office/drawing/2014/main" id="{ABB9B70F-BF5E-2A38-9978-A41AE0727A5E}"/>
              </a:ext>
            </a:extLst>
          </p:cNvPr>
          <p:cNvSpPr>
            <a:spLocks noGrp="1"/>
          </p:cNvSpPr>
          <p:nvPr>
            <p:ph type="body" sz="quarter" idx="12" hasCustomPrompt="1"/>
          </p:nvPr>
        </p:nvSpPr>
        <p:spPr>
          <a:xfrm>
            <a:off x="375548" y="1962791"/>
            <a:ext cx="8554812" cy="2539157"/>
          </a:xfrm>
        </p:spPr>
        <p:txBody>
          <a:bodyPr wrap="square" lIns="0" tIns="0" rIns="0" bIns="0" anchor="ctr" anchorCtr="0">
            <a:noAutofit/>
          </a:bodyPr>
          <a:lstStyle>
            <a:lvl1pPr marL="0" indent="0">
              <a:lnSpc>
                <a:spcPct val="100000"/>
              </a:lnSpc>
              <a:spcBef>
                <a:spcPts val="0"/>
              </a:spcBef>
              <a:buNone/>
              <a:defRPr sz="5500" b="0" i="0">
                <a:solidFill>
                  <a:schemeClr val="bg1"/>
                </a:solidFill>
                <a:latin typeface="Sole Repsol Display Medium" panose="020B0604020204020204" pitchFamily="34" charset="0"/>
                <a:cs typeface="Sole Repsol Display Medium" panose="020B0604020204020204" pitchFamily="34" charset="0"/>
              </a:defRPr>
            </a:lvl1pPr>
          </a:lstStyle>
          <a:p>
            <a:pPr lvl="0"/>
            <a:r>
              <a:rPr lang="es-ES"/>
              <a:t>Portada  para                una presentación con un título más largo</a:t>
            </a:r>
          </a:p>
        </p:txBody>
      </p:sp>
      <p:sp>
        <p:nvSpPr>
          <p:cNvPr id="7" name="Marcador de texto 25">
            <a:extLst>
              <a:ext uri="{FF2B5EF4-FFF2-40B4-BE49-F238E27FC236}">
                <a16:creationId xmlns:a16="http://schemas.microsoft.com/office/drawing/2014/main" id="{0CE60CF2-F9FE-225B-8CB6-3552513A3119}"/>
              </a:ext>
            </a:extLst>
          </p:cNvPr>
          <p:cNvSpPr>
            <a:spLocks noGrp="1"/>
          </p:cNvSpPr>
          <p:nvPr>
            <p:ph type="body" sz="quarter" idx="13" hasCustomPrompt="1"/>
          </p:nvPr>
        </p:nvSpPr>
        <p:spPr>
          <a:xfrm>
            <a:off x="415245" y="4688115"/>
            <a:ext cx="5497513" cy="615553"/>
          </a:xfrm>
        </p:spPr>
        <p:txBody>
          <a:bodyPr lIns="0" tIns="0" rIns="0" bIns="0">
            <a:noAutofit/>
          </a:bodyPr>
          <a:lstStyle>
            <a:lvl1pPr marL="0" indent="0">
              <a:lnSpc>
                <a:spcPct val="100000"/>
              </a:lnSpc>
              <a:spcBef>
                <a:spcPts val="0"/>
              </a:spcBef>
              <a:buNone/>
              <a:defRPr sz="2000" b="0" i="0">
                <a:solidFill>
                  <a:schemeClr val="bg2">
                    <a:lumMod val="90000"/>
                  </a:schemeClr>
                </a:solidFill>
                <a:latin typeface="Sole Repsol Display" panose="020B0604020204020204" pitchFamily="34" charset="0"/>
                <a:cs typeface="Sole Repsol Display" panose="020B0604020204020204" pitchFamily="34" charset="0"/>
              </a:defRPr>
            </a:lvl1pPr>
          </a:lstStyle>
          <a:p>
            <a:pPr lvl="0"/>
            <a:r>
              <a:rPr lang="es-ES"/>
              <a:t>Subtítulo largo para cuando</a:t>
            </a:r>
          </a:p>
          <a:p>
            <a:pPr lvl="0"/>
            <a:r>
              <a:rPr lang="es-ES"/>
              <a:t>existen más de una línea</a:t>
            </a:r>
          </a:p>
        </p:txBody>
      </p:sp>
      <p:sp>
        <p:nvSpPr>
          <p:cNvPr id="2" name="Marcador de pie de página 4">
            <a:extLst>
              <a:ext uri="{FF2B5EF4-FFF2-40B4-BE49-F238E27FC236}">
                <a16:creationId xmlns:a16="http://schemas.microsoft.com/office/drawing/2014/main" id="{F223D5D7-83D4-7D62-5113-1798C49F612B}"/>
              </a:ext>
            </a:extLst>
          </p:cNvPr>
          <p:cNvSpPr>
            <a:spLocks noGrp="1"/>
          </p:cNvSpPr>
          <p:nvPr>
            <p:ph type="ftr" sz="quarter" idx="3"/>
          </p:nvPr>
        </p:nvSpPr>
        <p:spPr>
          <a:xfrm>
            <a:off x="7767452" y="6495226"/>
            <a:ext cx="4114800" cy="238125"/>
          </a:xfrm>
          <a:prstGeom prst="rect">
            <a:avLst/>
          </a:prstGeom>
        </p:spPr>
        <p:txBody>
          <a:bodyPr vert="horz" lIns="91440" tIns="45720" rIns="91440" bIns="45720" rtlCol="0" anchor="ctr"/>
          <a:lstStyle>
            <a:lvl1pPr algn="r">
              <a:defRPr sz="800" b="0" i="0">
                <a:solidFill>
                  <a:schemeClr val="bg1"/>
                </a:solidFill>
                <a:latin typeface="Sole Repsol Text" panose="020B0503020204020204" pitchFamily="34" charset="0"/>
                <a:cs typeface="Sole Repsol Text" panose="020B0503020204020204" pitchFamily="34" charset="0"/>
              </a:defRPr>
            </a:lvl1pPr>
          </a:lstStyle>
          <a:p>
            <a:r>
              <a:rPr lang="es-ES"/>
              <a:t>© Repsol, SA (Madrid, 2024). Todos los derechos reservados.</a:t>
            </a:r>
          </a:p>
        </p:txBody>
      </p:sp>
      <p:pic>
        <p:nvPicPr>
          <p:cNvPr id="8" name="Picture 7" descr="A black and white logo&#10;&#10;AI-generated content may be incorrect.">
            <a:extLst>
              <a:ext uri="{FF2B5EF4-FFF2-40B4-BE49-F238E27FC236}">
                <a16:creationId xmlns:a16="http://schemas.microsoft.com/office/drawing/2014/main" id="{BBE40834-6B3E-D43B-0CC9-BC0520D1046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5548" y="5825276"/>
            <a:ext cx="1301750" cy="571500"/>
          </a:xfrm>
          <a:prstGeom prst="rect">
            <a:avLst/>
          </a:prstGeom>
        </p:spPr>
      </p:pic>
    </p:spTree>
    <p:extLst>
      <p:ext uri="{BB962C8B-B14F-4D97-AF65-F5344CB8AC3E}">
        <p14:creationId xmlns:p14="http://schemas.microsoft.com/office/powerpoint/2010/main" val="38441097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meline sencillo 2">
    <p:bg>
      <p:bgPr>
        <a:solidFill>
          <a:schemeClr val="bg1"/>
        </a:solidFill>
        <a:effectLst/>
      </p:bgPr>
    </p:bg>
    <p:spTree>
      <p:nvGrpSpPr>
        <p:cNvPr id="1" name=""/>
        <p:cNvGrpSpPr/>
        <p:nvPr/>
      </p:nvGrpSpPr>
      <p:grpSpPr>
        <a:xfrm>
          <a:off x="0" y="0"/>
          <a:ext cx="0" cy="0"/>
          <a:chOff x="0" y="0"/>
          <a:chExt cx="0" cy="0"/>
        </a:xfrm>
      </p:grpSpPr>
      <p:sp>
        <p:nvSpPr>
          <p:cNvPr id="26" name="Marcador de texto 5">
            <a:extLst>
              <a:ext uri="{FF2B5EF4-FFF2-40B4-BE49-F238E27FC236}">
                <a16:creationId xmlns:a16="http://schemas.microsoft.com/office/drawing/2014/main" id="{B474DD3E-244D-4345-3EB6-86C5A281A4BD}"/>
              </a:ext>
            </a:extLst>
          </p:cNvPr>
          <p:cNvSpPr>
            <a:spLocks noGrp="1"/>
          </p:cNvSpPr>
          <p:nvPr>
            <p:ph type="body" sz="quarter" idx="15" hasCustomPrompt="1"/>
          </p:nvPr>
        </p:nvSpPr>
        <p:spPr>
          <a:xfrm>
            <a:off x="415245" y="416838"/>
            <a:ext cx="5464855" cy="468085"/>
          </a:xfrm>
        </p:spPr>
        <p:txBody>
          <a:bodyPr lIns="0" tIns="0" rIns="0" bIns="0">
            <a:noAutofit/>
          </a:bodyPr>
          <a:lstStyle>
            <a:lvl1pPr marL="0" indent="0" algn="l">
              <a:buNone/>
              <a:defRPr sz="28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Timeline sencillo</a:t>
            </a:r>
          </a:p>
        </p:txBody>
      </p:sp>
      <p:sp>
        <p:nvSpPr>
          <p:cNvPr id="27" name="Marcador de texto 5">
            <a:extLst>
              <a:ext uri="{FF2B5EF4-FFF2-40B4-BE49-F238E27FC236}">
                <a16:creationId xmlns:a16="http://schemas.microsoft.com/office/drawing/2014/main" id="{FBBBCAAF-E3CA-DE23-2798-40E08B4F902F}"/>
              </a:ext>
            </a:extLst>
          </p:cNvPr>
          <p:cNvSpPr>
            <a:spLocks noGrp="1"/>
          </p:cNvSpPr>
          <p:nvPr>
            <p:ph type="body" sz="quarter" idx="16" hasCustomPrompt="1"/>
          </p:nvPr>
        </p:nvSpPr>
        <p:spPr>
          <a:xfrm>
            <a:off x="407988" y="884923"/>
            <a:ext cx="5472112" cy="226377"/>
          </a:xfrm>
        </p:spPr>
        <p:txBody>
          <a:bodyPr lIns="0" tIns="0" rIns="0" bIns="0">
            <a:noAutofit/>
          </a:bodyPr>
          <a:lstStyle>
            <a:lvl1pPr marL="0" indent="0" algn="l">
              <a:buNone/>
              <a:defRPr sz="1600" b="0" i="0">
                <a:solidFill>
                  <a:schemeClr val="accent6"/>
                </a:solidFill>
                <a:latin typeface="Sole Repsol Display" panose="020B0604020204020204" pitchFamily="34" charset="0"/>
                <a:cs typeface="Sole Repsol Display"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Subtítulo</a:t>
            </a:r>
          </a:p>
        </p:txBody>
      </p:sp>
      <p:sp>
        <p:nvSpPr>
          <p:cNvPr id="28" name="Marcador de texto 14">
            <a:extLst>
              <a:ext uri="{FF2B5EF4-FFF2-40B4-BE49-F238E27FC236}">
                <a16:creationId xmlns:a16="http://schemas.microsoft.com/office/drawing/2014/main" id="{C622702B-B69C-CB8B-9BA4-DD41C97ACF89}"/>
              </a:ext>
            </a:extLst>
          </p:cNvPr>
          <p:cNvSpPr>
            <a:spLocks noGrp="1"/>
          </p:cNvSpPr>
          <p:nvPr>
            <p:ph type="body" sz="quarter" idx="41" hasCustomPrompt="1"/>
          </p:nvPr>
        </p:nvSpPr>
        <p:spPr>
          <a:xfrm>
            <a:off x="415245" y="2471586"/>
            <a:ext cx="1841818" cy="599753"/>
          </a:xfrm>
        </p:spPr>
        <p:txBody>
          <a:bodyPr lIns="0" tIns="0" rIns="0" bIns="0" anchor="t">
            <a:noAutofit/>
          </a:bodyPr>
          <a:lstStyle>
            <a:lvl1pPr marL="0" indent="0">
              <a:lnSpc>
                <a:spcPct val="100000"/>
              </a:lnSpc>
              <a:buFont typeface="Arial" panose="020B0604020202020204" pitchFamily="34" charset="0"/>
              <a:buNone/>
              <a:defRPr sz="11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amet</a:t>
            </a:r>
            <a:r>
              <a:rPr lang="es-ES"/>
              <a:t> </a:t>
            </a:r>
            <a:r>
              <a:rPr lang="es-ES" err="1"/>
              <a:t>consectetuer</a:t>
            </a:r>
            <a:r>
              <a:rPr lang="es-ES"/>
              <a:t> </a:t>
            </a:r>
            <a:r>
              <a:rPr lang="es-ES" err="1"/>
              <a:t>adipiscing</a:t>
            </a:r>
            <a:r>
              <a:rPr lang="es-ES"/>
              <a:t> </a:t>
            </a:r>
            <a:r>
              <a:rPr lang="es-ES" err="1"/>
              <a:t>elit</a:t>
            </a:r>
            <a:endParaRPr lang="es-ES"/>
          </a:p>
        </p:txBody>
      </p:sp>
      <p:sp>
        <p:nvSpPr>
          <p:cNvPr id="29" name="Marcador de texto 14">
            <a:extLst>
              <a:ext uri="{FF2B5EF4-FFF2-40B4-BE49-F238E27FC236}">
                <a16:creationId xmlns:a16="http://schemas.microsoft.com/office/drawing/2014/main" id="{E1C58054-CA62-77E8-0D43-2C7ADEF6D6BC}"/>
              </a:ext>
            </a:extLst>
          </p:cNvPr>
          <p:cNvSpPr>
            <a:spLocks noGrp="1"/>
          </p:cNvSpPr>
          <p:nvPr>
            <p:ph type="body" sz="quarter" idx="46" hasCustomPrompt="1"/>
          </p:nvPr>
        </p:nvSpPr>
        <p:spPr>
          <a:xfrm>
            <a:off x="415245" y="2174790"/>
            <a:ext cx="1841818" cy="226376"/>
          </a:xfrm>
        </p:spPr>
        <p:txBody>
          <a:bodyPr lIns="0" tIns="0" rIns="0" bIns="0">
            <a:noAutofit/>
          </a:bodyPr>
          <a:lstStyle>
            <a:lvl1pPr marL="0" indent="0">
              <a:lnSpc>
                <a:spcPct val="100000"/>
              </a:lnSpc>
              <a:buFont typeface="Arial" panose="020B0604020202020204" pitchFamily="34" charset="0"/>
              <a:buNone/>
              <a:defRPr sz="1200" b="1" i="0">
                <a:solidFill>
                  <a:schemeClr val="tx1"/>
                </a:solidFill>
                <a:latin typeface="Sole Repsol Display" panose="020B0604020204020204" pitchFamily="34" charset="0"/>
                <a:cs typeface="Sole Repsol Display"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Título 1</a:t>
            </a:r>
          </a:p>
        </p:txBody>
      </p:sp>
      <p:sp>
        <p:nvSpPr>
          <p:cNvPr id="32" name="Marcador de texto 14">
            <a:extLst>
              <a:ext uri="{FF2B5EF4-FFF2-40B4-BE49-F238E27FC236}">
                <a16:creationId xmlns:a16="http://schemas.microsoft.com/office/drawing/2014/main" id="{FE58FCF7-6123-3405-A691-8551568E6EDF}"/>
              </a:ext>
            </a:extLst>
          </p:cNvPr>
          <p:cNvSpPr>
            <a:spLocks noGrp="1"/>
          </p:cNvSpPr>
          <p:nvPr>
            <p:ph type="body" sz="quarter" idx="49" hasCustomPrompt="1"/>
          </p:nvPr>
        </p:nvSpPr>
        <p:spPr>
          <a:xfrm>
            <a:off x="1239667" y="4932168"/>
            <a:ext cx="860596" cy="599753"/>
          </a:xfrm>
        </p:spPr>
        <p:txBody>
          <a:bodyPr lIns="0" tIns="0" rIns="0" bIns="0" anchor="t">
            <a:noAutofit/>
          </a:bodyPr>
          <a:lstStyle>
            <a:lvl1pPr marL="0" indent="0" algn="ctr">
              <a:lnSpc>
                <a:spcPct val="100000"/>
              </a:lnSpc>
              <a:buFont typeface="Arial" panose="020B0604020202020204" pitchFamily="34" charset="0"/>
              <a:buNone/>
              <a:defRPr sz="8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amet</a:t>
            </a:r>
            <a:r>
              <a:rPr lang="es-ES"/>
              <a:t> </a:t>
            </a:r>
            <a:r>
              <a:rPr lang="es-ES" err="1"/>
              <a:t>consectetuer</a:t>
            </a:r>
            <a:r>
              <a:rPr lang="es-ES"/>
              <a:t> </a:t>
            </a:r>
            <a:r>
              <a:rPr lang="es-ES" err="1"/>
              <a:t>adipiscing</a:t>
            </a:r>
            <a:r>
              <a:rPr lang="es-ES"/>
              <a:t> </a:t>
            </a:r>
            <a:r>
              <a:rPr lang="es-ES" err="1"/>
              <a:t>elit</a:t>
            </a:r>
            <a:endParaRPr lang="es-ES"/>
          </a:p>
        </p:txBody>
      </p:sp>
      <p:sp>
        <p:nvSpPr>
          <p:cNvPr id="33" name="Marcador de texto 14">
            <a:extLst>
              <a:ext uri="{FF2B5EF4-FFF2-40B4-BE49-F238E27FC236}">
                <a16:creationId xmlns:a16="http://schemas.microsoft.com/office/drawing/2014/main" id="{5402934C-66E0-65CA-6219-2FFE7292D3FD}"/>
              </a:ext>
            </a:extLst>
          </p:cNvPr>
          <p:cNvSpPr>
            <a:spLocks noGrp="1"/>
          </p:cNvSpPr>
          <p:nvPr>
            <p:ph type="body" sz="quarter" idx="50" hasCustomPrompt="1"/>
          </p:nvPr>
        </p:nvSpPr>
        <p:spPr>
          <a:xfrm>
            <a:off x="1235075" y="4740876"/>
            <a:ext cx="865188" cy="191292"/>
          </a:xfrm>
        </p:spPr>
        <p:txBody>
          <a:bodyPr lIns="0" tIns="0" rIns="0" bIns="0">
            <a:noAutofit/>
          </a:bodyPr>
          <a:lstStyle>
            <a:lvl1pPr marL="0" indent="0" algn="ctr">
              <a:lnSpc>
                <a:spcPct val="100000"/>
              </a:lnSpc>
              <a:buFont typeface="Arial" panose="020B0604020202020204" pitchFamily="34" charset="0"/>
              <a:buNone/>
              <a:defRPr sz="1000" b="1" i="0">
                <a:solidFill>
                  <a:schemeClr val="tx1"/>
                </a:solidFill>
                <a:latin typeface="Sole Repsol Display" panose="020B0604020204020204" pitchFamily="34" charset="0"/>
                <a:cs typeface="Sole Repsol Display"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Título 1</a:t>
            </a:r>
          </a:p>
        </p:txBody>
      </p:sp>
      <p:sp>
        <p:nvSpPr>
          <p:cNvPr id="34" name="Marcador de texto 14">
            <a:extLst>
              <a:ext uri="{FF2B5EF4-FFF2-40B4-BE49-F238E27FC236}">
                <a16:creationId xmlns:a16="http://schemas.microsoft.com/office/drawing/2014/main" id="{67B74D8E-5C82-6950-3C8A-D7422EC546AD}"/>
              </a:ext>
            </a:extLst>
          </p:cNvPr>
          <p:cNvSpPr>
            <a:spLocks noGrp="1"/>
          </p:cNvSpPr>
          <p:nvPr>
            <p:ph type="body" sz="quarter" idx="51" hasCustomPrompt="1"/>
          </p:nvPr>
        </p:nvSpPr>
        <p:spPr>
          <a:xfrm>
            <a:off x="2543219" y="4931297"/>
            <a:ext cx="815931" cy="638254"/>
          </a:xfrm>
        </p:spPr>
        <p:txBody>
          <a:bodyPr lIns="0" tIns="0" rIns="0" bIns="0" anchor="t">
            <a:noAutofit/>
          </a:bodyPr>
          <a:lstStyle>
            <a:lvl1pPr marL="0" indent="0" algn="ctr">
              <a:lnSpc>
                <a:spcPct val="100000"/>
              </a:lnSpc>
              <a:buFont typeface="Arial" panose="020B0604020202020204" pitchFamily="34" charset="0"/>
              <a:buNone/>
              <a:defRPr sz="8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amet</a:t>
            </a:r>
            <a:r>
              <a:rPr lang="es-ES"/>
              <a:t> </a:t>
            </a:r>
            <a:r>
              <a:rPr lang="es-ES" err="1"/>
              <a:t>consectetuer</a:t>
            </a:r>
            <a:r>
              <a:rPr lang="es-ES"/>
              <a:t> </a:t>
            </a:r>
            <a:r>
              <a:rPr lang="es-ES" err="1"/>
              <a:t>adipiscing</a:t>
            </a:r>
            <a:r>
              <a:rPr lang="es-ES"/>
              <a:t> </a:t>
            </a:r>
            <a:r>
              <a:rPr lang="es-ES" err="1"/>
              <a:t>elit</a:t>
            </a:r>
            <a:endParaRPr lang="es-ES"/>
          </a:p>
        </p:txBody>
      </p:sp>
      <p:sp>
        <p:nvSpPr>
          <p:cNvPr id="35" name="Marcador de texto 14">
            <a:extLst>
              <a:ext uri="{FF2B5EF4-FFF2-40B4-BE49-F238E27FC236}">
                <a16:creationId xmlns:a16="http://schemas.microsoft.com/office/drawing/2014/main" id="{6126D0C2-E6F8-BAA5-37C1-5B81B6A81D03}"/>
              </a:ext>
            </a:extLst>
          </p:cNvPr>
          <p:cNvSpPr>
            <a:spLocks noGrp="1"/>
          </p:cNvSpPr>
          <p:nvPr>
            <p:ph type="body" sz="quarter" idx="52" hasCustomPrompt="1"/>
          </p:nvPr>
        </p:nvSpPr>
        <p:spPr>
          <a:xfrm>
            <a:off x="2538627" y="4740005"/>
            <a:ext cx="820523" cy="191292"/>
          </a:xfrm>
        </p:spPr>
        <p:txBody>
          <a:bodyPr lIns="0" tIns="0" rIns="0" bIns="0">
            <a:noAutofit/>
          </a:bodyPr>
          <a:lstStyle>
            <a:lvl1pPr marL="0" indent="0" algn="ctr">
              <a:lnSpc>
                <a:spcPct val="100000"/>
              </a:lnSpc>
              <a:buFont typeface="Arial" panose="020B0604020202020204" pitchFamily="34" charset="0"/>
              <a:buNone/>
              <a:defRPr sz="1000" b="1" i="0">
                <a:solidFill>
                  <a:schemeClr val="tx1"/>
                </a:solidFill>
                <a:latin typeface="Sole Repsol Display" panose="020B0604020204020204" pitchFamily="34" charset="0"/>
                <a:cs typeface="Sole Repsol Display"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Título 2</a:t>
            </a:r>
          </a:p>
        </p:txBody>
      </p:sp>
      <p:sp>
        <p:nvSpPr>
          <p:cNvPr id="36" name="Marcador de texto 14">
            <a:extLst>
              <a:ext uri="{FF2B5EF4-FFF2-40B4-BE49-F238E27FC236}">
                <a16:creationId xmlns:a16="http://schemas.microsoft.com/office/drawing/2014/main" id="{9B20A9C4-0F9B-DDC1-46EE-9593A3C818EC}"/>
              </a:ext>
            </a:extLst>
          </p:cNvPr>
          <p:cNvSpPr>
            <a:spLocks noGrp="1"/>
          </p:cNvSpPr>
          <p:nvPr>
            <p:ph type="body" sz="quarter" idx="53" hasCustomPrompt="1"/>
          </p:nvPr>
        </p:nvSpPr>
        <p:spPr>
          <a:xfrm>
            <a:off x="3802057" y="4939180"/>
            <a:ext cx="817568" cy="630371"/>
          </a:xfrm>
        </p:spPr>
        <p:txBody>
          <a:bodyPr lIns="0" tIns="0" rIns="0" bIns="0" anchor="t">
            <a:noAutofit/>
          </a:bodyPr>
          <a:lstStyle>
            <a:lvl1pPr marL="0" indent="0" algn="ctr">
              <a:lnSpc>
                <a:spcPct val="100000"/>
              </a:lnSpc>
              <a:buFont typeface="Arial" panose="020B0604020202020204" pitchFamily="34" charset="0"/>
              <a:buNone/>
              <a:defRPr sz="8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amet</a:t>
            </a:r>
            <a:r>
              <a:rPr lang="es-ES"/>
              <a:t> </a:t>
            </a:r>
            <a:r>
              <a:rPr lang="es-ES" err="1"/>
              <a:t>consectetuer</a:t>
            </a:r>
            <a:r>
              <a:rPr lang="es-ES"/>
              <a:t> </a:t>
            </a:r>
            <a:r>
              <a:rPr lang="es-ES" err="1"/>
              <a:t>adipiscing</a:t>
            </a:r>
            <a:r>
              <a:rPr lang="es-ES"/>
              <a:t> </a:t>
            </a:r>
            <a:r>
              <a:rPr lang="es-ES" err="1"/>
              <a:t>elit</a:t>
            </a:r>
            <a:endParaRPr lang="es-ES"/>
          </a:p>
        </p:txBody>
      </p:sp>
      <p:sp>
        <p:nvSpPr>
          <p:cNvPr id="37" name="Marcador de texto 14">
            <a:extLst>
              <a:ext uri="{FF2B5EF4-FFF2-40B4-BE49-F238E27FC236}">
                <a16:creationId xmlns:a16="http://schemas.microsoft.com/office/drawing/2014/main" id="{9DE97C36-6E66-0B63-B7F3-3905FEBC04E7}"/>
              </a:ext>
            </a:extLst>
          </p:cNvPr>
          <p:cNvSpPr>
            <a:spLocks noGrp="1"/>
          </p:cNvSpPr>
          <p:nvPr>
            <p:ph type="body" sz="quarter" idx="54" hasCustomPrompt="1"/>
          </p:nvPr>
        </p:nvSpPr>
        <p:spPr>
          <a:xfrm>
            <a:off x="3797465" y="4747888"/>
            <a:ext cx="822160" cy="191292"/>
          </a:xfrm>
        </p:spPr>
        <p:txBody>
          <a:bodyPr lIns="0" tIns="0" rIns="0" bIns="0">
            <a:noAutofit/>
          </a:bodyPr>
          <a:lstStyle>
            <a:lvl1pPr marL="0" indent="0" algn="ctr">
              <a:lnSpc>
                <a:spcPct val="100000"/>
              </a:lnSpc>
              <a:buFont typeface="Arial" panose="020B0604020202020204" pitchFamily="34" charset="0"/>
              <a:buNone/>
              <a:defRPr sz="1000" b="1" i="0">
                <a:solidFill>
                  <a:schemeClr val="tx1"/>
                </a:solidFill>
                <a:latin typeface="Sole Repsol Display" panose="020B0604020204020204" pitchFamily="34" charset="0"/>
                <a:cs typeface="Sole Repsol Display"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Título 3</a:t>
            </a:r>
          </a:p>
        </p:txBody>
      </p:sp>
      <p:sp>
        <p:nvSpPr>
          <p:cNvPr id="38" name="Marcador de texto 14">
            <a:extLst>
              <a:ext uri="{FF2B5EF4-FFF2-40B4-BE49-F238E27FC236}">
                <a16:creationId xmlns:a16="http://schemas.microsoft.com/office/drawing/2014/main" id="{1B973977-5599-8DBF-C899-4D0B61D370B2}"/>
              </a:ext>
            </a:extLst>
          </p:cNvPr>
          <p:cNvSpPr>
            <a:spLocks noGrp="1"/>
          </p:cNvSpPr>
          <p:nvPr>
            <p:ph type="body" sz="quarter" idx="55" hasCustomPrompt="1"/>
          </p:nvPr>
        </p:nvSpPr>
        <p:spPr>
          <a:xfrm>
            <a:off x="5064995" y="4939180"/>
            <a:ext cx="851618" cy="630371"/>
          </a:xfrm>
        </p:spPr>
        <p:txBody>
          <a:bodyPr lIns="0" tIns="0" rIns="0" bIns="0" anchor="t">
            <a:noAutofit/>
          </a:bodyPr>
          <a:lstStyle>
            <a:lvl1pPr marL="0" indent="0" algn="ctr">
              <a:lnSpc>
                <a:spcPct val="100000"/>
              </a:lnSpc>
              <a:buFont typeface="Arial" panose="020B0604020202020204" pitchFamily="34" charset="0"/>
              <a:buNone/>
              <a:defRPr sz="8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amet</a:t>
            </a:r>
            <a:r>
              <a:rPr lang="es-ES"/>
              <a:t> </a:t>
            </a:r>
            <a:r>
              <a:rPr lang="es-ES" err="1"/>
              <a:t>consectetuer</a:t>
            </a:r>
            <a:r>
              <a:rPr lang="es-ES"/>
              <a:t> </a:t>
            </a:r>
            <a:r>
              <a:rPr lang="es-ES" err="1"/>
              <a:t>adipiscing</a:t>
            </a:r>
            <a:r>
              <a:rPr lang="es-ES"/>
              <a:t> </a:t>
            </a:r>
            <a:r>
              <a:rPr lang="es-ES" err="1"/>
              <a:t>elit</a:t>
            </a:r>
            <a:endParaRPr lang="es-ES"/>
          </a:p>
        </p:txBody>
      </p:sp>
      <p:sp>
        <p:nvSpPr>
          <p:cNvPr id="39" name="Marcador de texto 14">
            <a:extLst>
              <a:ext uri="{FF2B5EF4-FFF2-40B4-BE49-F238E27FC236}">
                <a16:creationId xmlns:a16="http://schemas.microsoft.com/office/drawing/2014/main" id="{FD14CED9-5FA7-9D6F-99ED-E57819B02465}"/>
              </a:ext>
            </a:extLst>
          </p:cNvPr>
          <p:cNvSpPr>
            <a:spLocks noGrp="1"/>
          </p:cNvSpPr>
          <p:nvPr>
            <p:ph type="body" sz="quarter" idx="56" hasCustomPrompt="1"/>
          </p:nvPr>
        </p:nvSpPr>
        <p:spPr>
          <a:xfrm>
            <a:off x="5060403" y="4747888"/>
            <a:ext cx="856210" cy="191292"/>
          </a:xfrm>
        </p:spPr>
        <p:txBody>
          <a:bodyPr lIns="0" tIns="0" rIns="0" bIns="0">
            <a:noAutofit/>
          </a:bodyPr>
          <a:lstStyle>
            <a:lvl1pPr marL="0" indent="0" algn="ctr">
              <a:lnSpc>
                <a:spcPct val="100000"/>
              </a:lnSpc>
              <a:buFont typeface="Arial" panose="020B0604020202020204" pitchFamily="34" charset="0"/>
              <a:buNone/>
              <a:defRPr sz="1000" b="1" i="0">
                <a:solidFill>
                  <a:schemeClr val="tx1"/>
                </a:solidFill>
                <a:latin typeface="Sole Repsol Display" panose="020B0604020204020204" pitchFamily="34" charset="0"/>
                <a:cs typeface="Sole Repsol Display"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Título 4</a:t>
            </a:r>
          </a:p>
        </p:txBody>
      </p:sp>
      <p:sp>
        <p:nvSpPr>
          <p:cNvPr id="40" name="Marcador de texto 14">
            <a:extLst>
              <a:ext uri="{FF2B5EF4-FFF2-40B4-BE49-F238E27FC236}">
                <a16:creationId xmlns:a16="http://schemas.microsoft.com/office/drawing/2014/main" id="{EDEBB79E-F7C0-B681-024E-202B7E8F1CCE}"/>
              </a:ext>
            </a:extLst>
          </p:cNvPr>
          <p:cNvSpPr>
            <a:spLocks noGrp="1"/>
          </p:cNvSpPr>
          <p:nvPr>
            <p:ph type="body" sz="quarter" idx="57" hasCustomPrompt="1"/>
          </p:nvPr>
        </p:nvSpPr>
        <p:spPr>
          <a:xfrm>
            <a:off x="7590871" y="4939180"/>
            <a:ext cx="810179" cy="630371"/>
          </a:xfrm>
        </p:spPr>
        <p:txBody>
          <a:bodyPr lIns="0" tIns="0" rIns="0" bIns="0" anchor="t">
            <a:noAutofit/>
          </a:bodyPr>
          <a:lstStyle>
            <a:lvl1pPr marL="0" indent="0" algn="ctr">
              <a:lnSpc>
                <a:spcPct val="100000"/>
              </a:lnSpc>
              <a:buFont typeface="Arial" panose="020B0604020202020204" pitchFamily="34" charset="0"/>
              <a:buNone/>
              <a:defRPr sz="8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amet</a:t>
            </a:r>
            <a:r>
              <a:rPr lang="es-ES"/>
              <a:t> </a:t>
            </a:r>
            <a:r>
              <a:rPr lang="es-ES" err="1"/>
              <a:t>consectetuer</a:t>
            </a:r>
            <a:r>
              <a:rPr lang="es-ES"/>
              <a:t> </a:t>
            </a:r>
            <a:r>
              <a:rPr lang="es-ES" err="1"/>
              <a:t>adipiscing</a:t>
            </a:r>
            <a:r>
              <a:rPr lang="es-ES"/>
              <a:t> </a:t>
            </a:r>
            <a:r>
              <a:rPr lang="es-ES" err="1"/>
              <a:t>elit</a:t>
            </a:r>
            <a:endParaRPr lang="es-ES"/>
          </a:p>
        </p:txBody>
      </p:sp>
      <p:sp>
        <p:nvSpPr>
          <p:cNvPr id="41" name="Marcador de texto 14">
            <a:extLst>
              <a:ext uri="{FF2B5EF4-FFF2-40B4-BE49-F238E27FC236}">
                <a16:creationId xmlns:a16="http://schemas.microsoft.com/office/drawing/2014/main" id="{00C219C4-4AEE-259E-AD44-52A68FB401A9}"/>
              </a:ext>
            </a:extLst>
          </p:cNvPr>
          <p:cNvSpPr>
            <a:spLocks noGrp="1"/>
          </p:cNvSpPr>
          <p:nvPr>
            <p:ph type="body" sz="quarter" idx="58" hasCustomPrompt="1"/>
          </p:nvPr>
        </p:nvSpPr>
        <p:spPr>
          <a:xfrm>
            <a:off x="7586279" y="4747888"/>
            <a:ext cx="814771" cy="191292"/>
          </a:xfrm>
        </p:spPr>
        <p:txBody>
          <a:bodyPr lIns="0" tIns="0" rIns="0" bIns="0">
            <a:noAutofit/>
          </a:bodyPr>
          <a:lstStyle>
            <a:lvl1pPr marL="0" indent="0" algn="ctr">
              <a:lnSpc>
                <a:spcPct val="100000"/>
              </a:lnSpc>
              <a:buFont typeface="Arial" panose="020B0604020202020204" pitchFamily="34" charset="0"/>
              <a:buNone/>
              <a:defRPr sz="1000" b="1" i="0">
                <a:solidFill>
                  <a:schemeClr val="tx1"/>
                </a:solidFill>
                <a:latin typeface="Sole Repsol Display" panose="020B0604020204020204" pitchFamily="34" charset="0"/>
                <a:cs typeface="Sole Repsol Display"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Título 6</a:t>
            </a:r>
          </a:p>
        </p:txBody>
      </p:sp>
      <p:sp>
        <p:nvSpPr>
          <p:cNvPr id="42" name="Marcador de texto 14">
            <a:extLst>
              <a:ext uri="{FF2B5EF4-FFF2-40B4-BE49-F238E27FC236}">
                <a16:creationId xmlns:a16="http://schemas.microsoft.com/office/drawing/2014/main" id="{D6AAA691-22BA-0F9D-5383-B8EFFDA831DC}"/>
              </a:ext>
            </a:extLst>
          </p:cNvPr>
          <p:cNvSpPr>
            <a:spLocks noGrp="1"/>
          </p:cNvSpPr>
          <p:nvPr>
            <p:ph type="body" sz="quarter" idx="59" hasCustomPrompt="1"/>
          </p:nvPr>
        </p:nvSpPr>
        <p:spPr>
          <a:xfrm>
            <a:off x="8832851" y="4939180"/>
            <a:ext cx="827088" cy="630371"/>
          </a:xfrm>
        </p:spPr>
        <p:txBody>
          <a:bodyPr lIns="0" tIns="0" rIns="0" bIns="0" anchor="t">
            <a:noAutofit/>
          </a:bodyPr>
          <a:lstStyle>
            <a:lvl1pPr marL="0" indent="0" algn="ctr">
              <a:lnSpc>
                <a:spcPct val="100000"/>
              </a:lnSpc>
              <a:buFont typeface="Arial" panose="020B0604020202020204" pitchFamily="34" charset="0"/>
              <a:buNone/>
              <a:defRPr sz="8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amet</a:t>
            </a:r>
            <a:r>
              <a:rPr lang="es-ES"/>
              <a:t> </a:t>
            </a:r>
            <a:r>
              <a:rPr lang="es-ES" err="1"/>
              <a:t>consectetuer</a:t>
            </a:r>
            <a:r>
              <a:rPr lang="es-ES"/>
              <a:t> </a:t>
            </a:r>
            <a:r>
              <a:rPr lang="es-ES" err="1"/>
              <a:t>adipiscing</a:t>
            </a:r>
            <a:r>
              <a:rPr lang="es-ES"/>
              <a:t> </a:t>
            </a:r>
            <a:r>
              <a:rPr lang="es-ES" err="1"/>
              <a:t>elit</a:t>
            </a:r>
            <a:endParaRPr lang="es-ES"/>
          </a:p>
        </p:txBody>
      </p:sp>
      <p:sp>
        <p:nvSpPr>
          <p:cNvPr id="43" name="Marcador de texto 14">
            <a:extLst>
              <a:ext uri="{FF2B5EF4-FFF2-40B4-BE49-F238E27FC236}">
                <a16:creationId xmlns:a16="http://schemas.microsoft.com/office/drawing/2014/main" id="{167182E6-77A4-93E8-EE65-EBBDDE4BC24E}"/>
              </a:ext>
            </a:extLst>
          </p:cNvPr>
          <p:cNvSpPr>
            <a:spLocks noGrp="1"/>
          </p:cNvSpPr>
          <p:nvPr>
            <p:ph type="body" sz="quarter" idx="60" hasCustomPrompt="1"/>
          </p:nvPr>
        </p:nvSpPr>
        <p:spPr>
          <a:xfrm>
            <a:off x="8849535" y="4747888"/>
            <a:ext cx="810403" cy="191292"/>
          </a:xfrm>
        </p:spPr>
        <p:txBody>
          <a:bodyPr lIns="0" tIns="0" rIns="0" bIns="0">
            <a:noAutofit/>
          </a:bodyPr>
          <a:lstStyle>
            <a:lvl1pPr marL="0" indent="0" algn="ctr">
              <a:lnSpc>
                <a:spcPct val="100000"/>
              </a:lnSpc>
              <a:buFont typeface="Arial" panose="020B0604020202020204" pitchFamily="34" charset="0"/>
              <a:buNone/>
              <a:defRPr sz="1000" b="1" i="0">
                <a:solidFill>
                  <a:schemeClr val="tx1"/>
                </a:solidFill>
                <a:latin typeface="Sole Repsol Display" panose="020B0604020204020204" pitchFamily="34" charset="0"/>
                <a:cs typeface="Sole Repsol Display"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Título 7</a:t>
            </a:r>
          </a:p>
        </p:txBody>
      </p:sp>
      <p:sp>
        <p:nvSpPr>
          <p:cNvPr id="44" name="Marcador de texto 14">
            <a:extLst>
              <a:ext uri="{FF2B5EF4-FFF2-40B4-BE49-F238E27FC236}">
                <a16:creationId xmlns:a16="http://schemas.microsoft.com/office/drawing/2014/main" id="{38183C01-8560-66EC-B002-24D6CB60FFAC}"/>
              </a:ext>
            </a:extLst>
          </p:cNvPr>
          <p:cNvSpPr>
            <a:spLocks noGrp="1"/>
          </p:cNvSpPr>
          <p:nvPr>
            <p:ph type="body" sz="quarter" idx="61" hasCustomPrompt="1"/>
          </p:nvPr>
        </p:nvSpPr>
        <p:spPr>
          <a:xfrm>
            <a:off x="10096881" y="4939180"/>
            <a:ext cx="823532" cy="630371"/>
          </a:xfrm>
        </p:spPr>
        <p:txBody>
          <a:bodyPr lIns="0" tIns="0" rIns="0" bIns="0" anchor="t">
            <a:noAutofit/>
          </a:bodyPr>
          <a:lstStyle>
            <a:lvl1pPr marL="0" indent="0" algn="ctr">
              <a:lnSpc>
                <a:spcPct val="100000"/>
              </a:lnSpc>
              <a:buFont typeface="Arial" panose="020B0604020202020204" pitchFamily="34" charset="0"/>
              <a:buNone/>
              <a:defRPr sz="8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amet</a:t>
            </a:r>
            <a:r>
              <a:rPr lang="es-ES"/>
              <a:t> </a:t>
            </a:r>
            <a:r>
              <a:rPr lang="es-ES" err="1"/>
              <a:t>consectetuer</a:t>
            </a:r>
            <a:r>
              <a:rPr lang="es-ES"/>
              <a:t> </a:t>
            </a:r>
            <a:r>
              <a:rPr lang="es-ES" err="1"/>
              <a:t>adipiscing</a:t>
            </a:r>
            <a:r>
              <a:rPr lang="es-ES"/>
              <a:t> </a:t>
            </a:r>
            <a:r>
              <a:rPr lang="es-ES" err="1"/>
              <a:t>elit</a:t>
            </a:r>
            <a:endParaRPr lang="es-ES"/>
          </a:p>
        </p:txBody>
      </p:sp>
      <p:sp>
        <p:nvSpPr>
          <p:cNvPr id="45" name="Marcador de texto 14">
            <a:extLst>
              <a:ext uri="{FF2B5EF4-FFF2-40B4-BE49-F238E27FC236}">
                <a16:creationId xmlns:a16="http://schemas.microsoft.com/office/drawing/2014/main" id="{F8B73202-4308-1E6C-6889-F13E262FFE56}"/>
              </a:ext>
            </a:extLst>
          </p:cNvPr>
          <p:cNvSpPr>
            <a:spLocks noGrp="1"/>
          </p:cNvSpPr>
          <p:nvPr>
            <p:ph type="body" sz="quarter" idx="62" hasCustomPrompt="1"/>
          </p:nvPr>
        </p:nvSpPr>
        <p:spPr>
          <a:xfrm>
            <a:off x="10092289" y="4747888"/>
            <a:ext cx="828124" cy="191292"/>
          </a:xfrm>
        </p:spPr>
        <p:txBody>
          <a:bodyPr lIns="0" tIns="0" rIns="0" bIns="0">
            <a:noAutofit/>
          </a:bodyPr>
          <a:lstStyle>
            <a:lvl1pPr marL="0" indent="0" algn="ctr">
              <a:lnSpc>
                <a:spcPct val="100000"/>
              </a:lnSpc>
              <a:buFont typeface="Arial" panose="020B0604020202020204" pitchFamily="34" charset="0"/>
              <a:buNone/>
              <a:defRPr sz="1000" b="1" i="0">
                <a:solidFill>
                  <a:schemeClr val="tx1"/>
                </a:solidFill>
                <a:latin typeface="Sole Repsol Display" panose="020B0604020204020204" pitchFamily="34" charset="0"/>
                <a:cs typeface="Sole Repsol Display"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Título 8</a:t>
            </a:r>
          </a:p>
        </p:txBody>
      </p:sp>
      <p:sp>
        <p:nvSpPr>
          <p:cNvPr id="2" name="Triángulo 1">
            <a:extLst>
              <a:ext uri="{FF2B5EF4-FFF2-40B4-BE49-F238E27FC236}">
                <a16:creationId xmlns:a16="http://schemas.microsoft.com/office/drawing/2014/main" id="{F473221C-C0AE-4F53-8020-3C5183EA837E}"/>
              </a:ext>
            </a:extLst>
          </p:cNvPr>
          <p:cNvSpPr/>
          <p:nvPr userDrawn="1"/>
        </p:nvSpPr>
        <p:spPr>
          <a:xfrm rot="10800000">
            <a:off x="6434032" y="3317068"/>
            <a:ext cx="631866" cy="289367"/>
          </a:xfrm>
          <a:prstGeom prst="triangle">
            <a:avLst/>
          </a:prstGeom>
          <a:solidFill>
            <a:srgbClr val="FCF1F2"/>
          </a:solidFill>
          <a:ln w="85725" cap="rnd">
            <a:solidFill>
              <a:srgbClr val="FCF1F2"/>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s-ES">
              <a:solidFill>
                <a:schemeClr val="tx1"/>
              </a:solidFill>
            </a:endParaRPr>
          </a:p>
        </p:txBody>
      </p:sp>
      <p:sp>
        <p:nvSpPr>
          <p:cNvPr id="3" name="Rectángulo redondeado 2">
            <a:extLst>
              <a:ext uri="{FF2B5EF4-FFF2-40B4-BE49-F238E27FC236}">
                <a16:creationId xmlns:a16="http://schemas.microsoft.com/office/drawing/2014/main" id="{87B54355-9156-7688-7FF0-B93AB7B81051}"/>
              </a:ext>
            </a:extLst>
          </p:cNvPr>
          <p:cNvSpPr/>
          <p:nvPr userDrawn="1"/>
        </p:nvSpPr>
        <p:spPr>
          <a:xfrm>
            <a:off x="5484811" y="1736725"/>
            <a:ext cx="6291943" cy="1728788"/>
          </a:xfrm>
          <a:prstGeom prst="roundRect">
            <a:avLst>
              <a:gd name="adj" fmla="val 6106"/>
            </a:avLst>
          </a:prstGeom>
          <a:gradFill>
            <a:gsLst>
              <a:gs pos="0">
                <a:srgbClr val="FDF2F7"/>
              </a:gs>
              <a:gs pos="50000">
                <a:srgbClr val="FFF7EB"/>
              </a:gs>
              <a:gs pos="100000">
                <a:srgbClr val="FDEFEA"/>
              </a:gs>
            </a:gsLst>
            <a:lin ang="1986364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s-ES">
              <a:solidFill>
                <a:schemeClr val="tx1"/>
              </a:solidFill>
              <a:latin typeface="Sole Repsol Text" panose="020B0503020204020204" pitchFamily="34" charset="0"/>
            </a:endParaRPr>
          </a:p>
        </p:txBody>
      </p:sp>
      <p:sp>
        <p:nvSpPr>
          <p:cNvPr id="4" name="Marcador de texto 14">
            <a:extLst>
              <a:ext uri="{FF2B5EF4-FFF2-40B4-BE49-F238E27FC236}">
                <a16:creationId xmlns:a16="http://schemas.microsoft.com/office/drawing/2014/main" id="{C6EDD5D5-70B4-CA13-8207-681C4F59384A}"/>
              </a:ext>
            </a:extLst>
          </p:cNvPr>
          <p:cNvSpPr txBox="1">
            <a:spLocks/>
          </p:cNvSpPr>
          <p:nvPr userDrawn="1"/>
        </p:nvSpPr>
        <p:spPr>
          <a:xfrm>
            <a:off x="5916613" y="2135573"/>
            <a:ext cx="2526392" cy="736424"/>
          </a:xfrm>
          <a:prstGeom prst="rect">
            <a:avLst/>
          </a:prstGeom>
        </p:spPr>
        <p:txBody>
          <a:bodyPr lIns="0" tIns="0" rIns="0" bIns="0">
            <a:noAutofit/>
          </a:bodyPr>
          <a:lstStyle>
            <a:lvl1pPr marL="0" indent="0" algn="l" defTabSz="914400" rtl="0" eaLnBrk="1" latinLnBrk="0" hangingPunct="1">
              <a:lnSpc>
                <a:spcPct val="100000"/>
              </a:lnSpc>
              <a:spcBef>
                <a:spcPts val="1000"/>
              </a:spcBef>
              <a:buFont typeface="Arial" panose="020B0604020202020204" pitchFamily="34" charset="0"/>
              <a:buNone/>
              <a:defRPr sz="1300" b="1" i="0" kern="1200">
                <a:solidFill>
                  <a:schemeClr val="accent1"/>
                </a:solidFill>
                <a:latin typeface="Sole Repsol Text SemiBold" panose="020B0503020204020204" pitchFamily="34" charset="0"/>
                <a:ea typeface="+mn-ea"/>
                <a:cs typeface="Sole Repsol Text SemiBold" panose="020B05030202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accent1"/>
                </a:solidFill>
                <a:latin typeface="Sole Repsol Text" panose="020B0503020204020204" pitchFamily="34" charset="0"/>
                <a:ea typeface="+mn-ea"/>
                <a:cs typeface="Sole Repsol Text" panose="020B05030202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accent1"/>
                </a:solidFill>
                <a:latin typeface="Sole Repsol Text" panose="020B0503020204020204" pitchFamily="34" charset="0"/>
                <a:ea typeface="+mn-ea"/>
                <a:cs typeface="Sole Repsol Text" panose="020B05030202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accent1"/>
                </a:solidFill>
                <a:latin typeface="Sole Repsol Text" panose="020B0503020204020204" pitchFamily="34" charset="0"/>
                <a:ea typeface="+mn-ea"/>
                <a:cs typeface="Sole Repsol Text" panose="020B05030202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accent1"/>
                </a:solidFill>
                <a:latin typeface="Sole Repsol Text" panose="020B0503020204020204" pitchFamily="34" charset="0"/>
                <a:ea typeface="+mn-ea"/>
                <a:cs typeface="Sole Repsol Text" panose="020B05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err="1">
                <a:solidFill>
                  <a:schemeClr val="tx1"/>
                </a:solidFill>
              </a:rPr>
              <a:t>Monomaterial</a:t>
            </a:r>
            <a:r>
              <a:rPr lang="es-ES">
                <a:solidFill>
                  <a:schemeClr val="tx1"/>
                </a:solidFill>
              </a:rPr>
              <a:t> </a:t>
            </a:r>
            <a:r>
              <a:rPr lang="es-ES" err="1">
                <a:solidFill>
                  <a:schemeClr val="tx1"/>
                </a:solidFill>
              </a:rPr>
              <a:t>solutions</a:t>
            </a:r>
            <a:r>
              <a:rPr lang="es-ES">
                <a:solidFill>
                  <a:schemeClr val="tx1"/>
                </a:solidFill>
              </a:rPr>
              <a:t> </a:t>
            </a:r>
            <a:r>
              <a:rPr lang="es-ES" err="1">
                <a:solidFill>
                  <a:schemeClr val="tx1"/>
                </a:solidFill>
              </a:rPr>
              <a:t>that</a:t>
            </a:r>
            <a:r>
              <a:rPr lang="es-ES">
                <a:solidFill>
                  <a:schemeClr val="tx1"/>
                </a:solidFill>
              </a:rPr>
              <a:t> </a:t>
            </a:r>
            <a:r>
              <a:rPr lang="es-ES" err="1">
                <a:solidFill>
                  <a:schemeClr val="tx1"/>
                </a:solidFill>
              </a:rPr>
              <a:t>facilitate</a:t>
            </a:r>
            <a:r>
              <a:rPr lang="es-ES">
                <a:solidFill>
                  <a:schemeClr val="tx1"/>
                </a:solidFill>
              </a:rPr>
              <a:t> </a:t>
            </a:r>
            <a:r>
              <a:rPr lang="es-ES" err="1">
                <a:solidFill>
                  <a:schemeClr val="tx1"/>
                </a:solidFill>
              </a:rPr>
              <a:t>the</a:t>
            </a:r>
            <a:r>
              <a:rPr lang="es-ES">
                <a:solidFill>
                  <a:schemeClr val="tx1"/>
                </a:solidFill>
              </a:rPr>
              <a:t> </a:t>
            </a:r>
            <a:r>
              <a:rPr lang="es-ES" err="1">
                <a:solidFill>
                  <a:schemeClr val="tx1"/>
                </a:solidFill>
              </a:rPr>
              <a:t>recyclability</a:t>
            </a:r>
            <a:r>
              <a:rPr lang="es-ES">
                <a:solidFill>
                  <a:schemeClr val="tx1"/>
                </a:solidFill>
              </a:rPr>
              <a:t> </a:t>
            </a:r>
            <a:r>
              <a:rPr lang="es-ES" err="1">
                <a:solidFill>
                  <a:schemeClr val="tx1"/>
                </a:solidFill>
              </a:rPr>
              <a:t>of</a:t>
            </a:r>
            <a:r>
              <a:rPr lang="es-ES">
                <a:solidFill>
                  <a:schemeClr val="tx1"/>
                </a:solidFill>
              </a:rPr>
              <a:t> industrial film.</a:t>
            </a:r>
          </a:p>
        </p:txBody>
      </p:sp>
      <p:sp>
        <p:nvSpPr>
          <p:cNvPr id="5" name="Marcador de texto 14">
            <a:extLst>
              <a:ext uri="{FF2B5EF4-FFF2-40B4-BE49-F238E27FC236}">
                <a16:creationId xmlns:a16="http://schemas.microsoft.com/office/drawing/2014/main" id="{ACC79DCA-35F8-FC76-2B8A-D2008AB28ECE}"/>
              </a:ext>
            </a:extLst>
          </p:cNvPr>
          <p:cNvSpPr txBox="1">
            <a:spLocks/>
          </p:cNvSpPr>
          <p:nvPr userDrawn="1"/>
        </p:nvSpPr>
        <p:spPr>
          <a:xfrm>
            <a:off x="8832850" y="2133600"/>
            <a:ext cx="2526392" cy="866310"/>
          </a:xfrm>
          <a:prstGeom prst="rect">
            <a:avLst/>
          </a:prstGeom>
        </p:spPr>
        <p:txBody>
          <a:bodyPr lIns="0" tIns="0" rIns="0" bIns="0">
            <a:noAutofit/>
          </a:bodyPr>
          <a:lstStyle>
            <a:lvl1pPr marL="0" indent="0" algn="l" defTabSz="914400" rtl="0" eaLnBrk="1" latinLnBrk="0" hangingPunct="1">
              <a:lnSpc>
                <a:spcPct val="100000"/>
              </a:lnSpc>
              <a:spcBef>
                <a:spcPts val="1000"/>
              </a:spcBef>
              <a:buFont typeface="Arial" panose="020B0604020202020204" pitchFamily="34" charset="0"/>
              <a:buNone/>
              <a:defRPr sz="1200" b="0" i="0" kern="1200">
                <a:solidFill>
                  <a:schemeClr val="accent1"/>
                </a:solidFill>
                <a:latin typeface="Sole Repsol Text" panose="020B0503020204020204"/>
                <a:ea typeface="+mn-ea"/>
                <a:cs typeface="Sole Repsol Text" panose="020B0503020204020204"/>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accent1"/>
                </a:solidFill>
                <a:latin typeface="Sole Repsol Text" panose="020B0503020204020204" pitchFamily="34" charset="0"/>
                <a:ea typeface="+mn-ea"/>
                <a:cs typeface="Sole Repsol Text" panose="020B05030202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accent1"/>
                </a:solidFill>
                <a:latin typeface="Sole Repsol Text" panose="020B0503020204020204" pitchFamily="34" charset="0"/>
                <a:ea typeface="+mn-ea"/>
                <a:cs typeface="Sole Repsol Text" panose="020B05030202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accent1"/>
                </a:solidFill>
                <a:latin typeface="Sole Repsol Text" panose="020B0503020204020204" pitchFamily="34" charset="0"/>
                <a:ea typeface="+mn-ea"/>
                <a:cs typeface="Sole Repsol Text" panose="020B05030202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accent1"/>
                </a:solidFill>
                <a:latin typeface="Sole Repsol Text" panose="020B0503020204020204" pitchFamily="34" charset="0"/>
                <a:ea typeface="+mn-ea"/>
                <a:cs typeface="Sole Repsol Text" panose="020B05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err="1">
                <a:solidFill>
                  <a:schemeClr val="tx1"/>
                </a:solidFill>
              </a:rPr>
              <a:t>They</a:t>
            </a:r>
            <a:r>
              <a:rPr lang="es-ES">
                <a:solidFill>
                  <a:schemeClr val="tx1"/>
                </a:solidFill>
              </a:rPr>
              <a:t> </a:t>
            </a:r>
            <a:r>
              <a:rPr lang="es-ES" err="1">
                <a:solidFill>
                  <a:schemeClr val="tx1"/>
                </a:solidFill>
              </a:rPr>
              <a:t>incorporate</a:t>
            </a:r>
            <a:r>
              <a:rPr lang="es-ES">
                <a:solidFill>
                  <a:schemeClr val="tx1"/>
                </a:solidFill>
              </a:rPr>
              <a:t> </a:t>
            </a:r>
            <a:r>
              <a:rPr lang="es-ES" err="1">
                <a:solidFill>
                  <a:schemeClr val="tx1"/>
                </a:solidFill>
              </a:rPr>
              <a:t>postconsumer</a:t>
            </a:r>
            <a:r>
              <a:rPr lang="es-ES">
                <a:solidFill>
                  <a:schemeClr val="tx1"/>
                </a:solidFill>
              </a:rPr>
              <a:t> </a:t>
            </a:r>
            <a:r>
              <a:rPr lang="es-ES" err="1">
                <a:solidFill>
                  <a:schemeClr val="tx1"/>
                </a:solidFill>
              </a:rPr>
              <a:t>recycled</a:t>
            </a:r>
            <a:r>
              <a:rPr lang="es-ES">
                <a:solidFill>
                  <a:schemeClr val="tx1"/>
                </a:solidFill>
              </a:rPr>
              <a:t> </a:t>
            </a:r>
            <a:r>
              <a:rPr lang="es-ES" err="1">
                <a:solidFill>
                  <a:schemeClr val="tx1"/>
                </a:solidFill>
              </a:rPr>
              <a:t>materials</a:t>
            </a:r>
            <a:r>
              <a:rPr lang="es-ES">
                <a:solidFill>
                  <a:schemeClr val="tx1"/>
                </a:solidFill>
              </a:rPr>
              <a:t> </a:t>
            </a:r>
            <a:r>
              <a:rPr lang="es-ES" err="1">
                <a:solidFill>
                  <a:schemeClr val="tx1"/>
                </a:solidFill>
              </a:rPr>
              <a:t>improving</a:t>
            </a:r>
            <a:r>
              <a:rPr lang="es-ES">
                <a:solidFill>
                  <a:schemeClr val="tx1"/>
                </a:solidFill>
              </a:rPr>
              <a:t> </a:t>
            </a:r>
            <a:r>
              <a:rPr lang="es-ES" err="1">
                <a:solidFill>
                  <a:schemeClr val="tx1"/>
                </a:solidFill>
              </a:rPr>
              <a:t>their</a:t>
            </a:r>
            <a:r>
              <a:rPr lang="es-ES">
                <a:solidFill>
                  <a:schemeClr val="tx1"/>
                </a:solidFill>
              </a:rPr>
              <a:t> </a:t>
            </a:r>
            <a:r>
              <a:rPr lang="es-ES" err="1">
                <a:solidFill>
                  <a:schemeClr val="tx1"/>
                </a:solidFill>
              </a:rPr>
              <a:t>sustainability</a:t>
            </a:r>
            <a:r>
              <a:rPr lang="es-ES">
                <a:solidFill>
                  <a:schemeClr val="tx1"/>
                </a:solidFill>
              </a:rPr>
              <a:t> and </a:t>
            </a:r>
            <a:r>
              <a:rPr lang="es-ES" err="1">
                <a:solidFill>
                  <a:schemeClr val="tx1"/>
                </a:solidFill>
              </a:rPr>
              <a:t>maintaining</a:t>
            </a:r>
            <a:r>
              <a:rPr lang="es-ES">
                <a:solidFill>
                  <a:schemeClr val="tx1"/>
                </a:solidFill>
              </a:rPr>
              <a:t> </a:t>
            </a:r>
            <a:r>
              <a:rPr lang="es-ES" err="1">
                <a:solidFill>
                  <a:schemeClr val="tx1"/>
                </a:solidFill>
              </a:rPr>
              <a:t>excellent</a:t>
            </a:r>
            <a:r>
              <a:rPr lang="es-ES">
                <a:solidFill>
                  <a:schemeClr val="tx1"/>
                </a:solidFill>
              </a:rPr>
              <a:t> </a:t>
            </a:r>
            <a:r>
              <a:rPr lang="es-ES" err="1">
                <a:solidFill>
                  <a:schemeClr val="tx1"/>
                </a:solidFill>
              </a:rPr>
              <a:t>properties</a:t>
            </a:r>
            <a:r>
              <a:rPr lang="es-ES">
                <a:solidFill>
                  <a:schemeClr val="tx1"/>
                </a:solidFill>
              </a:rPr>
              <a:t>.</a:t>
            </a:r>
          </a:p>
        </p:txBody>
      </p:sp>
      <p:sp>
        <p:nvSpPr>
          <p:cNvPr id="6" name="Marcador de pie de página 4">
            <a:extLst>
              <a:ext uri="{FF2B5EF4-FFF2-40B4-BE49-F238E27FC236}">
                <a16:creationId xmlns:a16="http://schemas.microsoft.com/office/drawing/2014/main" id="{D0A2F8FF-746F-605A-19C5-62C750F2A32E}"/>
              </a:ext>
            </a:extLst>
          </p:cNvPr>
          <p:cNvSpPr>
            <a:spLocks noGrp="1"/>
          </p:cNvSpPr>
          <p:nvPr>
            <p:ph type="ftr" sz="quarter" idx="3"/>
          </p:nvPr>
        </p:nvSpPr>
        <p:spPr>
          <a:xfrm>
            <a:off x="7767452" y="6495226"/>
            <a:ext cx="4114800" cy="238125"/>
          </a:xfrm>
          <a:prstGeom prst="rect">
            <a:avLst/>
          </a:prstGeom>
        </p:spPr>
        <p:txBody>
          <a:bodyPr vert="horz" lIns="91440" tIns="45720" rIns="91440" bIns="45720" rtlCol="0" anchor="ctr"/>
          <a:lstStyle>
            <a:lvl1pPr algn="r">
              <a:defRPr sz="800" b="0" i="0">
                <a:solidFill>
                  <a:schemeClr val="tx1"/>
                </a:solidFill>
                <a:latin typeface="Sole Repsol Text" panose="020B0503020204020204" pitchFamily="34" charset="0"/>
                <a:cs typeface="Sole Repsol Text" panose="020B0503020204020204" pitchFamily="34" charset="0"/>
              </a:defRPr>
            </a:lvl1pPr>
          </a:lstStyle>
          <a:p>
            <a:r>
              <a:rPr lang="es-ES"/>
              <a:t>© Repsol, SA (Madrid, 2024). Todos los derechos reservados.</a:t>
            </a:r>
          </a:p>
        </p:txBody>
      </p:sp>
    </p:spTree>
    <p:extLst>
      <p:ext uri="{BB962C8B-B14F-4D97-AF65-F5344CB8AC3E}">
        <p14:creationId xmlns:p14="http://schemas.microsoft.com/office/powerpoint/2010/main" val="15274174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meline sencillo 2">
    <p:bg>
      <p:bgPr>
        <a:solidFill>
          <a:schemeClr val="bg1"/>
        </a:solidFill>
        <a:effectLst/>
      </p:bgPr>
    </p:bg>
    <p:spTree>
      <p:nvGrpSpPr>
        <p:cNvPr id="1" name=""/>
        <p:cNvGrpSpPr/>
        <p:nvPr/>
      </p:nvGrpSpPr>
      <p:grpSpPr>
        <a:xfrm>
          <a:off x="0" y="0"/>
          <a:ext cx="0" cy="0"/>
          <a:chOff x="0" y="0"/>
          <a:chExt cx="0" cy="0"/>
        </a:xfrm>
      </p:grpSpPr>
      <p:sp>
        <p:nvSpPr>
          <p:cNvPr id="26" name="Marcador de texto 5">
            <a:extLst>
              <a:ext uri="{FF2B5EF4-FFF2-40B4-BE49-F238E27FC236}">
                <a16:creationId xmlns:a16="http://schemas.microsoft.com/office/drawing/2014/main" id="{B474DD3E-244D-4345-3EB6-86C5A281A4BD}"/>
              </a:ext>
            </a:extLst>
          </p:cNvPr>
          <p:cNvSpPr>
            <a:spLocks noGrp="1"/>
          </p:cNvSpPr>
          <p:nvPr>
            <p:ph type="body" sz="quarter" idx="15" hasCustomPrompt="1"/>
          </p:nvPr>
        </p:nvSpPr>
        <p:spPr>
          <a:xfrm>
            <a:off x="415245" y="416838"/>
            <a:ext cx="5464855" cy="468085"/>
          </a:xfrm>
        </p:spPr>
        <p:txBody>
          <a:bodyPr lIns="0" tIns="0" rIns="0" bIns="0">
            <a:noAutofit/>
          </a:bodyPr>
          <a:lstStyle>
            <a:lvl1pPr marL="0" indent="0" algn="l">
              <a:buNone/>
              <a:defRPr sz="28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Timeline sencillo</a:t>
            </a:r>
          </a:p>
        </p:txBody>
      </p:sp>
      <p:sp>
        <p:nvSpPr>
          <p:cNvPr id="27" name="Marcador de texto 5">
            <a:extLst>
              <a:ext uri="{FF2B5EF4-FFF2-40B4-BE49-F238E27FC236}">
                <a16:creationId xmlns:a16="http://schemas.microsoft.com/office/drawing/2014/main" id="{FBBBCAAF-E3CA-DE23-2798-40E08B4F902F}"/>
              </a:ext>
            </a:extLst>
          </p:cNvPr>
          <p:cNvSpPr>
            <a:spLocks noGrp="1"/>
          </p:cNvSpPr>
          <p:nvPr>
            <p:ph type="body" sz="quarter" idx="16" hasCustomPrompt="1"/>
          </p:nvPr>
        </p:nvSpPr>
        <p:spPr>
          <a:xfrm>
            <a:off x="407988" y="884923"/>
            <a:ext cx="5472112" cy="226377"/>
          </a:xfrm>
        </p:spPr>
        <p:txBody>
          <a:bodyPr lIns="0" tIns="0" rIns="0" bIns="0">
            <a:noAutofit/>
          </a:bodyPr>
          <a:lstStyle>
            <a:lvl1pPr marL="0" indent="0" algn="l">
              <a:buNone/>
              <a:defRPr sz="1600" b="0" i="0">
                <a:solidFill>
                  <a:schemeClr val="accent6"/>
                </a:solidFill>
                <a:latin typeface="Sole Repsol Display" panose="020B0604020204020204" pitchFamily="34" charset="0"/>
                <a:cs typeface="Sole Repsol Display"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Subtítulo</a:t>
            </a:r>
          </a:p>
        </p:txBody>
      </p:sp>
      <p:sp>
        <p:nvSpPr>
          <p:cNvPr id="28" name="Marcador de texto 14">
            <a:extLst>
              <a:ext uri="{FF2B5EF4-FFF2-40B4-BE49-F238E27FC236}">
                <a16:creationId xmlns:a16="http://schemas.microsoft.com/office/drawing/2014/main" id="{C622702B-B69C-CB8B-9BA4-DD41C97ACF89}"/>
              </a:ext>
            </a:extLst>
          </p:cNvPr>
          <p:cNvSpPr>
            <a:spLocks noGrp="1"/>
          </p:cNvSpPr>
          <p:nvPr>
            <p:ph type="body" sz="quarter" idx="41" hasCustomPrompt="1"/>
          </p:nvPr>
        </p:nvSpPr>
        <p:spPr>
          <a:xfrm>
            <a:off x="415245" y="2471586"/>
            <a:ext cx="1841818" cy="599753"/>
          </a:xfrm>
        </p:spPr>
        <p:txBody>
          <a:bodyPr lIns="0" tIns="0" rIns="0" bIns="0" anchor="t">
            <a:noAutofit/>
          </a:bodyPr>
          <a:lstStyle>
            <a:lvl1pPr marL="0" indent="0">
              <a:lnSpc>
                <a:spcPct val="100000"/>
              </a:lnSpc>
              <a:buFont typeface="Arial" panose="020B0604020202020204" pitchFamily="34" charset="0"/>
              <a:buNone/>
              <a:defRPr sz="11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amet</a:t>
            </a:r>
            <a:r>
              <a:rPr lang="es-ES"/>
              <a:t> </a:t>
            </a:r>
            <a:r>
              <a:rPr lang="es-ES" err="1"/>
              <a:t>consectetuer</a:t>
            </a:r>
            <a:r>
              <a:rPr lang="es-ES"/>
              <a:t> </a:t>
            </a:r>
            <a:r>
              <a:rPr lang="es-ES" err="1"/>
              <a:t>adipiscing</a:t>
            </a:r>
            <a:r>
              <a:rPr lang="es-ES"/>
              <a:t> </a:t>
            </a:r>
            <a:r>
              <a:rPr lang="es-ES" err="1"/>
              <a:t>elit</a:t>
            </a:r>
            <a:endParaRPr lang="es-ES"/>
          </a:p>
        </p:txBody>
      </p:sp>
      <p:sp>
        <p:nvSpPr>
          <p:cNvPr id="29" name="Marcador de texto 14">
            <a:extLst>
              <a:ext uri="{FF2B5EF4-FFF2-40B4-BE49-F238E27FC236}">
                <a16:creationId xmlns:a16="http://schemas.microsoft.com/office/drawing/2014/main" id="{E1C58054-CA62-77E8-0D43-2C7ADEF6D6BC}"/>
              </a:ext>
            </a:extLst>
          </p:cNvPr>
          <p:cNvSpPr>
            <a:spLocks noGrp="1"/>
          </p:cNvSpPr>
          <p:nvPr>
            <p:ph type="body" sz="quarter" idx="46" hasCustomPrompt="1"/>
          </p:nvPr>
        </p:nvSpPr>
        <p:spPr>
          <a:xfrm>
            <a:off x="415245" y="2174790"/>
            <a:ext cx="1841818" cy="226376"/>
          </a:xfrm>
        </p:spPr>
        <p:txBody>
          <a:bodyPr lIns="0" tIns="0" rIns="0" bIns="0">
            <a:noAutofit/>
          </a:bodyPr>
          <a:lstStyle>
            <a:lvl1pPr marL="0" indent="0">
              <a:lnSpc>
                <a:spcPct val="100000"/>
              </a:lnSpc>
              <a:buFont typeface="Arial" panose="020B0604020202020204" pitchFamily="34" charset="0"/>
              <a:buNone/>
              <a:defRPr sz="1200" b="1" i="0">
                <a:solidFill>
                  <a:schemeClr val="tx1"/>
                </a:solidFill>
                <a:latin typeface="Sole Repsol Display" panose="020B0604020204020204" pitchFamily="34" charset="0"/>
                <a:cs typeface="Sole Repsol Display"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Título 1</a:t>
            </a:r>
          </a:p>
        </p:txBody>
      </p:sp>
      <p:sp>
        <p:nvSpPr>
          <p:cNvPr id="32" name="Marcador de texto 14">
            <a:extLst>
              <a:ext uri="{FF2B5EF4-FFF2-40B4-BE49-F238E27FC236}">
                <a16:creationId xmlns:a16="http://schemas.microsoft.com/office/drawing/2014/main" id="{FE58FCF7-6123-3405-A691-8551568E6EDF}"/>
              </a:ext>
            </a:extLst>
          </p:cNvPr>
          <p:cNvSpPr>
            <a:spLocks noGrp="1"/>
          </p:cNvSpPr>
          <p:nvPr>
            <p:ph type="body" sz="quarter" idx="49" hasCustomPrompt="1"/>
          </p:nvPr>
        </p:nvSpPr>
        <p:spPr>
          <a:xfrm>
            <a:off x="1239667" y="4932168"/>
            <a:ext cx="860596" cy="599753"/>
          </a:xfrm>
        </p:spPr>
        <p:txBody>
          <a:bodyPr lIns="0" tIns="0" rIns="0" bIns="0" anchor="t">
            <a:noAutofit/>
          </a:bodyPr>
          <a:lstStyle>
            <a:lvl1pPr marL="0" indent="0" algn="ctr">
              <a:lnSpc>
                <a:spcPct val="100000"/>
              </a:lnSpc>
              <a:buFont typeface="Arial" panose="020B0604020202020204" pitchFamily="34" charset="0"/>
              <a:buNone/>
              <a:defRPr sz="8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amet</a:t>
            </a:r>
            <a:r>
              <a:rPr lang="es-ES"/>
              <a:t> </a:t>
            </a:r>
            <a:r>
              <a:rPr lang="es-ES" err="1"/>
              <a:t>consectetuer</a:t>
            </a:r>
            <a:r>
              <a:rPr lang="es-ES"/>
              <a:t> </a:t>
            </a:r>
            <a:r>
              <a:rPr lang="es-ES" err="1"/>
              <a:t>adipiscing</a:t>
            </a:r>
            <a:r>
              <a:rPr lang="es-ES"/>
              <a:t> </a:t>
            </a:r>
            <a:r>
              <a:rPr lang="es-ES" err="1"/>
              <a:t>elit</a:t>
            </a:r>
            <a:endParaRPr lang="es-ES"/>
          </a:p>
        </p:txBody>
      </p:sp>
      <p:sp>
        <p:nvSpPr>
          <p:cNvPr id="33" name="Marcador de texto 14">
            <a:extLst>
              <a:ext uri="{FF2B5EF4-FFF2-40B4-BE49-F238E27FC236}">
                <a16:creationId xmlns:a16="http://schemas.microsoft.com/office/drawing/2014/main" id="{5402934C-66E0-65CA-6219-2FFE7292D3FD}"/>
              </a:ext>
            </a:extLst>
          </p:cNvPr>
          <p:cNvSpPr>
            <a:spLocks noGrp="1"/>
          </p:cNvSpPr>
          <p:nvPr>
            <p:ph type="body" sz="quarter" idx="50" hasCustomPrompt="1"/>
          </p:nvPr>
        </p:nvSpPr>
        <p:spPr>
          <a:xfrm>
            <a:off x="1235075" y="4740876"/>
            <a:ext cx="865188" cy="191292"/>
          </a:xfrm>
        </p:spPr>
        <p:txBody>
          <a:bodyPr lIns="0" tIns="0" rIns="0" bIns="0">
            <a:noAutofit/>
          </a:bodyPr>
          <a:lstStyle>
            <a:lvl1pPr marL="0" indent="0" algn="ctr">
              <a:lnSpc>
                <a:spcPct val="100000"/>
              </a:lnSpc>
              <a:buFont typeface="Arial" panose="020B0604020202020204" pitchFamily="34" charset="0"/>
              <a:buNone/>
              <a:defRPr sz="1000" b="1" i="0">
                <a:solidFill>
                  <a:schemeClr val="tx1"/>
                </a:solidFill>
                <a:latin typeface="Sole Repsol Display" panose="020B0604020204020204" pitchFamily="34" charset="0"/>
                <a:cs typeface="Sole Repsol Display"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Título 1</a:t>
            </a:r>
          </a:p>
        </p:txBody>
      </p:sp>
      <p:sp>
        <p:nvSpPr>
          <p:cNvPr id="34" name="Marcador de texto 14">
            <a:extLst>
              <a:ext uri="{FF2B5EF4-FFF2-40B4-BE49-F238E27FC236}">
                <a16:creationId xmlns:a16="http://schemas.microsoft.com/office/drawing/2014/main" id="{67B74D8E-5C82-6950-3C8A-D7422EC546AD}"/>
              </a:ext>
            </a:extLst>
          </p:cNvPr>
          <p:cNvSpPr>
            <a:spLocks noGrp="1"/>
          </p:cNvSpPr>
          <p:nvPr>
            <p:ph type="body" sz="quarter" idx="51" hasCustomPrompt="1"/>
          </p:nvPr>
        </p:nvSpPr>
        <p:spPr>
          <a:xfrm>
            <a:off x="2543219" y="4931297"/>
            <a:ext cx="815931" cy="638254"/>
          </a:xfrm>
        </p:spPr>
        <p:txBody>
          <a:bodyPr lIns="0" tIns="0" rIns="0" bIns="0" anchor="t">
            <a:noAutofit/>
          </a:bodyPr>
          <a:lstStyle>
            <a:lvl1pPr marL="0" indent="0" algn="ctr">
              <a:lnSpc>
                <a:spcPct val="100000"/>
              </a:lnSpc>
              <a:buFont typeface="Arial" panose="020B0604020202020204" pitchFamily="34" charset="0"/>
              <a:buNone/>
              <a:defRPr sz="8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amet</a:t>
            </a:r>
            <a:r>
              <a:rPr lang="es-ES"/>
              <a:t> </a:t>
            </a:r>
            <a:r>
              <a:rPr lang="es-ES" err="1"/>
              <a:t>consectetuer</a:t>
            </a:r>
            <a:r>
              <a:rPr lang="es-ES"/>
              <a:t> </a:t>
            </a:r>
            <a:r>
              <a:rPr lang="es-ES" err="1"/>
              <a:t>adipiscing</a:t>
            </a:r>
            <a:r>
              <a:rPr lang="es-ES"/>
              <a:t> </a:t>
            </a:r>
            <a:r>
              <a:rPr lang="es-ES" err="1"/>
              <a:t>elit</a:t>
            </a:r>
            <a:endParaRPr lang="es-ES"/>
          </a:p>
        </p:txBody>
      </p:sp>
      <p:sp>
        <p:nvSpPr>
          <p:cNvPr id="35" name="Marcador de texto 14">
            <a:extLst>
              <a:ext uri="{FF2B5EF4-FFF2-40B4-BE49-F238E27FC236}">
                <a16:creationId xmlns:a16="http://schemas.microsoft.com/office/drawing/2014/main" id="{6126D0C2-E6F8-BAA5-37C1-5B81B6A81D03}"/>
              </a:ext>
            </a:extLst>
          </p:cNvPr>
          <p:cNvSpPr>
            <a:spLocks noGrp="1"/>
          </p:cNvSpPr>
          <p:nvPr>
            <p:ph type="body" sz="quarter" idx="52" hasCustomPrompt="1"/>
          </p:nvPr>
        </p:nvSpPr>
        <p:spPr>
          <a:xfrm>
            <a:off x="2538627" y="4740005"/>
            <a:ext cx="820523" cy="191292"/>
          </a:xfrm>
        </p:spPr>
        <p:txBody>
          <a:bodyPr lIns="0" tIns="0" rIns="0" bIns="0">
            <a:noAutofit/>
          </a:bodyPr>
          <a:lstStyle>
            <a:lvl1pPr marL="0" indent="0" algn="ctr">
              <a:lnSpc>
                <a:spcPct val="100000"/>
              </a:lnSpc>
              <a:buFont typeface="Arial" panose="020B0604020202020204" pitchFamily="34" charset="0"/>
              <a:buNone/>
              <a:defRPr sz="1000" b="1" i="0">
                <a:solidFill>
                  <a:schemeClr val="tx1"/>
                </a:solidFill>
                <a:latin typeface="Sole Repsol Display" panose="020B0604020204020204" pitchFamily="34" charset="0"/>
                <a:cs typeface="Sole Repsol Display"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Título 2</a:t>
            </a:r>
          </a:p>
        </p:txBody>
      </p:sp>
      <p:sp>
        <p:nvSpPr>
          <p:cNvPr id="36" name="Marcador de texto 14">
            <a:extLst>
              <a:ext uri="{FF2B5EF4-FFF2-40B4-BE49-F238E27FC236}">
                <a16:creationId xmlns:a16="http://schemas.microsoft.com/office/drawing/2014/main" id="{9B20A9C4-0F9B-DDC1-46EE-9593A3C818EC}"/>
              </a:ext>
            </a:extLst>
          </p:cNvPr>
          <p:cNvSpPr>
            <a:spLocks noGrp="1"/>
          </p:cNvSpPr>
          <p:nvPr>
            <p:ph type="body" sz="quarter" idx="53" hasCustomPrompt="1"/>
          </p:nvPr>
        </p:nvSpPr>
        <p:spPr>
          <a:xfrm>
            <a:off x="3802057" y="4939180"/>
            <a:ext cx="817568" cy="630371"/>
          </a:xfrm>
        </p:spPr>
        <p:txBody>
          <a:bodyPr lIns="0" tIns="0" rIns="0" bIns="0" anchor="t">
            <a:noAutofit/>
          </a:bodyPr>
          <a:lstStyle>
            <a:lvl1pPr marL="0" indent="0" algn="ctr">
              <a:lnSpc>
                <a:spcPct val="100000"/>
              </a:lnSpc>
              <a:buFont typeface="Arial" panose="020B0604020202020204" pitchFamily="34" charset="0"/>
              <a:buNone/>
              <a:defRPr sz="8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amet</a:t>
            </a:r>
            <a:r>
              <a:rPr lang="es-ES"/>
              <a:t> </a:t>
            </a:r>
            <a:r>
              <a:rPr lang="es-ES" err="1"/>
              <a:t>consectetuer</a:t>
            </a:r>
            <a:r>
              <a:rPr lang="es-ES"/>
              <a:t> </a:t>
            </a:r>
            <a:r>
              <a:rPr lang="es-ES" err="1"/>
              <a:t>adipiscing</a:t>
            </a:r>
            <a:r>
              <a:rPr lang="es-ES"/>
              <a:t> </a:t>
            </a:r>
            <a:r>
              <a:rPr lang="es-ES" err="1"/>
              <a:t>elit</a:t>
            </a:r>
            <a:endParaRPr lang="es-ES"/>
          </a:p>
        </p:txBody>
      </p:sp>
      <p:sp>
        <p:nvSpPr>
          <p:cNvPr id="37" name="Marcador de texto 14">
            <a:extLst>
              <a:ext uri="{FF2B5EF4-FFF2-40B4-BE49-F238E27FC236}">
                <a16:creationId xmlns:a16="http://schemas.microsoft.com/office/drawing/2014/main" id="{9DE97C36-6E66-0B63-B7F3-3905FEBC04E7}"/>
              </a:ext>
            </a:extLst>
          </p:cNvPr>
          <p:cNvSpPr>
            <a:spLocks noGrp="1"/>
          </p:cNvSpPr>
          <p:nvPr>
            <p:ph type="body" sz="quarter" idx="54" hasCustomPrompt="1"/>
          </p:nvPr>
        </p:nvSpPr>
        <p:spPr>
          <a:xfrm>
            <a:off x="3797465" y="4747888"/>
            <a:ext cx="822160" cy="191292"/>
          </a:xfrm>
        </p:spPr>
        <p:txBody>
          <a:bodyPr lIns="0" tIns="0" rIns="0" bIns="0">
            <a:noAutofit/>
          </a:bodyPr>
          <a:lstStyle>
            <a:lvl1pPr marL="0" indent="0" algn="ctr">
              <a:lnSpc>
                <a:spcPct val="100000"/>
              </a:lnSpc>
              <a:buFont typeface="Arial" panose="020B0604020202020204" pitchFamily="34" charset="0"/>
              <a:buNone/>
              <a:defRPr sz="1000" b="1" i="0">
                <a:solidFill>
                  <a:schemeClr val="tx1"/>
                </a:solidFill>
                <a:latin typeface="Sole Repsol Display" panose="020B0604020204020204" pitchFamily="34" charset="0"/>
                <a:cs typeface="Sole Repsol Display"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Título 3</a:t>
            </a:r>
          </a:p>
        </p:txBody>
      </p:sp>
      <p:sp>
        <p:nvSpPr>
          <p:cNvPr id="38" name="Marcador de texto 14">
            <a:extLst>
              <a:ext uri="{FF2B5EF4-FFF2-40B4-BE49-F238E27FC236}">
                <a16:creationId xmlns:a16="http://schemas.microsoft.com/office/drawing/2014/main" id="{1B973977-5599-8DBF-C899-4D0B61D370B2}"/>
              </a:ext>
            </a:extLst>
          </p:cNvPr>
          <p:cNvSpPr>
            <a:spLocks noGrp="1"/>
          </p:cNvSpPr>
          <p:nvPr>
            <p:ph type="body" sz="quarter" idx="55" hasCustomPrompt="1"/>
          </p:nvPr>
        </p:nvSpPr>
        <p:spPr>
          <a:xfrm>
            <a:off x="5064995" y="4939180"/>
            <a:ext cx="851618" cy="630371"/>
          </a:xfrm>
        </p:spPr>
        <p:txBody>
          <a:bodyPr lIns="0" tIns="0" rIns="0" bIns="0" anchor="t">
            <a:noAutofit/>
          </a:bodyPr>
          <a:lstStyle>
            <a:lvl1pPr marL="0" indent="0" algn="ctr">
              <a:lnSpc>
                <a:spcPct val="100000"/>
              </a:lnSpc>
              <a:buFont typeface="Arial" panose="020B0604020202020204" pitchFamily="34" charset="0"/>
              <a:buNone/>
              <a:defRPr sz="8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amet</a:t>
            </a:r>
            <a:r>
              <a:rPr lang="es-ES"/>
              <a:t> </a:t>
            </a:r>
            <a:r>
              <a:rPr lang="es-ES" err="1"/>
              <a:t>consectetuer</a:t>
            </a:r>
            <a:r>
              <a:rPr lang="es-ES"/>
              <a:t> </a:t>
            </a:r>
            <a:r>
              <a:rPr lang="es-ES" err="1"/>
              <a:t>adipiscing</a:t>
            </a:r>
            <a:r>
              <a:rPr lang="es-ES"/>
              <a:t> </a:t>
            </a:r>
            <a:r>
              <a:rPr lang="es-ES" err="1"/>
              <a:t>elit</a:t>
            </a:r>
            <a:endParaRPr lang="es-ES"/>
          </a:p>
        </p:txBody>
      </p:sp>
      <p:sp>
        <p:nvSpPr>
          <p:cNvPr id="39" name="Marcador de texto 14">
            <a:extLst>
              <a:ext uri="{FF2B5EF4-FFF2-40B4-BE49-F238E27FC236}">
                <a16:creationId xmlns:a16="http://schemas.microsoft.com/office/drawing/2014/main" id="{FD14CED9-5FA7-9D6F-99ED-E57819B02465}"/>
              </a:ext>
            </a:extLst>
          </p:cNvPr>
          <p:cNvSpPr>
            <a:spLocks noGrp="1"/>
          </p:cNvSpPr>
          <p:nvPr>
            <p:ph type="body" sz="quarter" idx="56" hasCustomPrompt="1"/>
          </p:nvPr>
        </p:nvSpPr>
        <p:spPr>
          <a:xfrm>
            <a:off x="5060403" y="4747888"/>
            <a:ext cx="856210" cy="191292"/>
          </a:xfrm>
        </p:spPr>
        <p:txBody>
          <a:bodyPr lIns="0" tIns="0" rIns="0" bIns="0">
            <a:noAutofit/>
          </a:bodyPr>
          <a:lstStyle>
            <a:lvl1pPr marL="0" indent="0" algn="ctr">
              <a:lnSpc>
                <a:spcPct val="100000"/>
              </a:lnSpc>
              <a:buFont typeface="Arial" panose="020B0604020202020204" pitchFamily="34" charset="0"/>
              <a:buNone/>
              <a:defRPr sz="1000" b="1" i="0">
                <a:solidFill>
                  <a:schemeClr val="tx1"/>
                </a:solidFill>
                <a:latin typeface="Sole Repsol Display" panose="020B0604020204020204" pitchFamily="34" charset="0"/>
                <a:cs typeface="Sole Repsol Display"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Título 4</a:t>
            </a:r>
          </a:p>
        </p:txBody>
      </p:sp>
      <p:sp>
        <p:nvSpPr>
          <p:cNvPr id="40" name="Marcador de texto 14">
            <a:extLst>
              <a:ext uri="{FF2B5EF4-FFF2-40B4-BE49-F238E27FC236}">
                <a16:creationId xmlns:a16="http://schemas.microsoft.com/office/drawing/2014/main" id="{EDEBB79E-F7C0-B681-024E-202B7E8F1CCE}"/>
              </a:ext>
            </a:extLst>
          </p:cNvPr>
          <p:cNvSpPr>
            <a:spLocks noGrp="1"/>
          </p:cNvSpPr>
          <p:nvPr>
            <p:ph type="body" sz="quarter" idx="57" hasCustomPrompt="1"/>
          </p:nvPr>
        </p:nvSpPr>
        <p:spPr>
          <a:xfrm>
            <a:off x="7590871" y="4939180"/>
            <a:ext cx="810179" cy="630371"/>
          </a:xfrm>
        </p:spPr>
        <p:txBody>
          <a:bodyPr lIns="0" tIns="0" rIns="0" bIns="0" anchor="t">
            <a:noAutofit/>
          </a:bodyPr>
          <a:lstStyle>
            <a:lvl1pPr marL="0" indent="0" algn="ctr">
              <a:lnSpc>
                <a:spcPct val="100000"/>
              </a:lnSpc>
              <a:buFont typeface="Arial" panose="020B0604020202020204" pitchFamily="34" charset="0"/>
              <a:buNone/>
              <a:defRPr sz="8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amet</a:t>
            </a:r>
            <a:r>
              <a:rPr lang="es-ES"/>
              <a:t> </a:t>
            </a:r>
            <a:r>
              <a:rPr lang="es-ES" err="1"/>
              <a:t>consectetuer</a:t>
            </a:r>
            <a:r>
              <a:rPr lang="es-ES"/>
              <a:t> </a:t>
            </a:r>
            <a:r>
              <a:rPr lang="es-ES" err="1"/>
              <a:t>adipiscing</a:t>
            </a:r>
            <a:r>
              <a:rPr lang="es-ES"/>
              <a:t> </a:t>
            </a:r>
            <a:r>
              <a:rPr lang="es-ES" err="1"/>
              <a:t>elit</a:t>
            </a:r>
            <a:endParaRPr lang="es-ES"/>
          </a:p>
        </p:txBody>
      </p:sp>
      <p:sp>
        <p:nvSpPr>
          <p:cNvPr id="41" name="Marcador de texto 14">
            <a:extLst>
              <a:ext uri="{FF2B5EF4-FFF2-40B4-BE49-F238E27FC236}">
                <a16:creationId xmlns:a16="http://schemas.microsoft.com/office/drawing/2014/main" id="{00C219C4-4AEE-259E-AD44-52A68FB401A9}"/>
              </a:ext>
            </a:extLst>
          </p:cNvPr>
          <p:cNvSpPr>
            <a:spLocks noGrp="1"/>
          </p:cNvSpPr>
          <p:nvPr>
            <p:ph type="body" sz="quarter" idx="58" hasCustomPrompt="1"/>
          </p:nvPr>
        </p:nvSpPr>
        <p:spPr>
          <a:xfrm>
            <a:off x="7586279" y="4747888"/>
            <a:ext cx="814771" cy="191292"/>
          </a:xfrm>
        </p:spPr>
        <p:txBody>
          <a:bodyPr lIns="0" tIns="0" rIns="0" bIns="0">
            <a:noAutofit/>
          </a:bodyPr>
          <a:lstStyle>
            <a:lvl1pPr marL="0" indent="0" algn="ctr">
              <a:lnSpc>
                <a:spcPct val="100000"/>
              </a:lnSpc>
              <a:buFont typeface="Arial" panose="020B0604020202020204" pitchFamily="34" charset="0"/>
              <a:buNone/>
              <a:defRPr sz="1000" b="1" i="0">
                <a:solidFill>
                  <a:schemeClr val="tx1"/>
                </a:solidFill>
                <a:latin typeface="Sole Repsol Display" panose="020B0604020204020204" pitchFamily="34" charset="0"/>
                <a:cs typeface="Sole Repsol Display"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Título 6</a:t>
            </a:r>
          </a:p>
        </p:txBody>
      </p:sp>
      <p:sp>
        <p:nvSpPr>
          <p:cNvPr id="42" name="Marcador de texto 14">
            <a:extLst>
              <a:ext uri="{FF2B5EF4-FFF2-40B4-BE49-F238E27FC236}">
                <a16:creationId xmlns:a16="http://schemas.microsoft.com/office/drawing/2014/main" id="{D6AAA691-22BA-0F9D-5383-B8EFFDA831DC}"/>
              </a:ext>
            </a:extLst>
          </p:cNvPr>
          <p:cNvSpPr>
            <a:spLocks noGrp="1"/>
          </p:cNvSpPr>
          <p:nvPr>
            <p:ph type="body" sz="quarter" idx="59" hasCustomPrompt="1"/>
          </p:nvPr>
        </p:nvSpPr>
        <p:spPr>
          <a:xfrm>
            <a:off x="8832851" y="4939180"/>
            <a:ext cx="827088" cy="630371"/>
          </a:xfrm>
        </p:spPr>
        <p:txBody>
          <a:bodyPr lIns="0" tIns="0" rIns="0" bIns="0" anchor="t">
            <a:noAutofit/>
          </a:bodyPr>
          <a:lstStyle>
            <a:lvl1pPr marL="0" indent="0" algn="ctr">
              <a:lnSpc>
                <a:spcPct val="100000"/>
              </a:lnSpc>
              <a:buFont typeface="Arial" panose="020B0604020202020204" pitchFamily="34" charset="0"/>
              <a:buNone/>
              <a:defRPr sz="8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amet</a:t>
            </a:r>
            <a:r>
              <a:rPr lang="es-ES"/>
              <a:t> </a:t>
            </a:r>
            <a:r>
              <a:rPr lang="es-ES" err="1"/>
              <a:t>consectetuer</a:t>
            </a:r>
            <a:r>
              <a:rPr lang="es-ES"/>
              <a:t> </a:t>
            </a:r>
            <a:r>
              <a:rPr lang="es-ES" err="1"/>
              <a:t>adipiscing</a:t>
            </a:r>
            <a:r>
              <a:rPr lang="es-ES"/>
              <a:t> </a:t>
            </a:r>
            <a:r>
              <a:rPr lang="es-ES" err="1"/>
              <a:t>elit</a:t>
            </a:r>
            <a:endParaRPr lang="es-ES"/>
          </a:p>
        </p:txBody>
      </p:sp>
      <p:sp>
        <p:nvSpPr>
          <p:cNvPr id="43" name="Marcador de texto 14">
            <a:extLst>
              <a:ext uri="{FF2B5EF4-FFF2-40B4-BE49-F238E27FC236}">
                <a16:creationId xmlns:a16="http://schemas.microsoft.com/office/drawing/2014/main" id="{167182E6-77A4-93E8-EE65-EBBDDE4BC24E}"/>
              </a:ext>
            </a:extLst>
          </p:cNvPr>
          <p:cNvSpPr>
            <a:spLocks noGrp="1"/>
          </p:cNvSpPr>
          <p:nvPr>
            <p:ph type="body" sz="quarter" idx="60" hasCustomPrompt="1"/>
          </p:nvPr>
        </p:nvSpPr>
        <p:spPr>
          <a:xfrm>
            <a:off x="8849535" y="4747888"/>
            <a:ext cx="810403" cy="191292"/>
          </a:xfrm>
        </p:spPr>
        <p:txBody>
          <a:bodyPr lIns="0" tIns="0" rIns="0" bIns="0">
            <a:noAutofit/>
          </a:bodyPr>
          <a:lstStyle>
            <a:lvl1pPr marL="0" indent="0" algn="ctr">
              <a:lnSpc>
                <a:spcPct val="100000"/>
              </a:lnSpc>
              <a:buFont typeface="Arial" panose="020B0604020202020204" pitchFamily="34" charset="0"/>
              <a:buNone/>
              <a:defRPr sz="1000" b="1" i="0">
                <a:solidFill>
                  <a:schemeClr val="tx1"/>
                </a:solidFill>
                <a:latin typeface="Sole Repsol Display" panose="020B0604020204020204" pitchFamily="34" charset="0"/>
                <a:cs typeface="Sole Repsol Display"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Título 7</a:t>
            </a:r>
          </a:p>
        </p:txBody>
      </p:sp>
      <p:sp>
        <p:nvSpPr>
          <p:cNvPr id="44" name="Marcador de texto 14">
            <a:extLst>
              <a:ext uri="{FF2B5EF4-FFF2-40B4-BE49-F238E27FC236}">
                <a16:creationId xmlns:a16="http://schemas.microsoft.com/office/drawing/2014/main" id="{38183C01-8560-66EC-B002-24D6CB60FFAC}"/>
              </a:ext>
            </a:extLst>
          </p:cNvPr>
          <p:cNvSpPr>
            <a:spLocks noGrp="1"/>
          </p:cNvSpPr>
          <p:nvPr>
            <p:ph type="body" sz="quarter" idx="61" hasCustomPrompt="1"/>
          </p:nvPr>
        </p:nvSpPr>
        <p:spPr>
          <a:xfrm>
            <a:off x="10096881" y="4939180"/>
            <a:ext cx="823532" cy="630371"/>
          </a:xfrm>
        </p:spPr>
        <p:txBody>
          <a:bodyPr lIns="0" tIns="0" rIns="0" bIns="0" anchor="t">
            <a:noAutofit/>
          </a:bodyPr>
          <a:lstStyle>
            <a:lvl1pPr marL="0" indent="0" algn="ctr">
              <a:lnSpc>
                <a:spcPct val="100000"/>
              </a:lnSpc>
              <a:buFont typeface="Arial" panose="020B0604020202020204" pitchFamily="34" charset="0"/>
              <a:buNone/>
              <a:defRPr sz="8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amet</a:t>
            </a:r>
            <a:r>
              <a:rPr lang="es-ES"/>
              <a:t> </a:t>
            </a:r>
            <a:r>
              <a:rPr lang="es-ES" err="1"/>
              <a:t>consectetuer</a:t>
            </a:r>
            <a:r>
              <a:rPr lang="es-ES"/>
              <a:t> </a:t>
            </a:r>
            <a:r>
              <a:rPr lang="es-ES" err="1"/>
              <a:t>adipiscing</a:t>
            </a:r>
            <a:r>
              <a:rPr lang="es-ES"/>
              <a:t> </a:t>
            </a:r>
            <a:r>
              <a:rPr lang="es-ES" err="1"/>
              <a:t>elit</a:t>
            </a:r>
            <a:endParaRPr lang="es-ES"/>
          </a:p>
        </p:txBody>
      </p:sp>
      <p:sp>
        <p:nvSpPr>
          <p:cNvPr id="45" name="Marcador de texto 14">
            <a:extLst>
              <a:ext uri="{FF2B5EF4-FFF2-40B4-BE49-F238E27FC236}">
                <a16:creationId xmlns:a16="http://schemas.microsoft.com/office/drawing/2014/main" id="{F8B73202-4308-1E6C-6889-F13E262FFE56}"/>
              </a:ext>
            </a:extLst>
          </p:cNvPr>
          <p:cNvSpPr>
            <a:spLocks noGrp="1"/>
          </p:cNvSpPr>
          <p:nvPr>
            <p:ph type="body" sz="quarter" idx="62" hasCustomPrompt="1"/>
          </p:nvPr>
        </p:nvSpPr>
        <p:spPr>
          <a:xfrm>
            <a:off x="10092289" y="4747888"/>
            <a:ext cx="828124" cy="191292"/>
          </a:xfrm>
        </p:spPr>
        <p:txBody>
          <a:bodyPr lIns="0" tIns="0" rIns="0" bIns="0">
            <a:noAutofit/>
          </a:bodyPr>
          <a:lstStyle>
            <a:lvl1pPr marL="0" indent="0" algn="ctr">
              <a:lnSpc>
                <a:spcPct val="100000"/>
              </a:lnSpc>
              <a:buFont typeface="Arial" panose="020B0604020202020204" pitchFamily="34" charset="0"/>
              <a:buNone/>
              <a:defRPr sz="1000" b="1" i="0">
                <a:solidFill>
                  <a:schemeClr val="tx1"/>
                </a:solidFill>
                <a:latin typeface="Sole Repsol Display" panose="020B0604020204020204" pitchFamily="34" charset="0"/>
                <a:cs typeface="Sole Repsol Display"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Título 8</a:t>
            </a:r>
          </a:p>
        </p:txBody>
      </p:sp>
      <p:sp>
        <p:nvSpPr>
          <p:cNvPr id="2" name="Marcador de pie de página 4">
            <a:extLst>
              <a:ext uri="{FF2B5EF4-FFF2-40B4-BE49-F238E27FC236}">
                <a16:creationId xmlns:a16="http://schemas.microsoft.com/office/drawing/2014/main" id="{4658B0D6-169B-0197-08B4-5CF2F3A52EB6}"/>
              </a:ext>
            </a:extLst>
          </p:cNvPr>
          <p:cNvSpPr>
            <a:spLocks noGrp="1"/>
          </p:cNvSpPr>
          <p:nvPr>
            <p:ph type="ftr" sz="quarter" idx="3"/>
          </p:nvPr>
        </p:nvSpPr>
        <p:spPr>
          <a:xfrm>
            <a:off x="7767452" y="6495226"/>
            <a:ext cx="4114800" cy="238125"/>
          </a:xfrm>
          <a:prstGeom prst="rect">
            <a:avLst/>
          </a:prstGeom>
        </p:spPr>
        <p:txBody>
          <a:bodyPr vert="horz" lIns="91440" tIns="45720" rIns="91440" bIns="45720" rtlCol="0" anchor="ctr"/>
          <a:lstStyle>
            <a:lvl1pPr algn="r">
              <a:defRPr sz="800" b="0" i="0">
                <a:solidFill>
                  <a:schemeClr val="tx1"/>
                </a:solidFill>
                <a:latin typeface="Sole Repsol Text" panose="020B0503020204020204" pitchFamily="34" charset="0"/>
                <a:cs typeface="Sole Repsol Text" panose="020B0503020204020204" pitchFamily="34" charset="0"/>
              </a:defRPr>
            </a:lvl1pPr>
          </a:lstStyle>
          <a:p>
            <a:r>
              <a:rPr lang="es-ES"/>
              <a:t>© Repsol, SA (Madrid, 2024). Todos los derechos reservados.</a:t>
            </a:r>
          </a:p>
        </p:txBody>
      </p:sp>
    </p:spTree>
    <p:extLst>
      <p:ext uri="{BB962C8B-B14F-4D97-AF65-F5344CB8AC3E}">
        <p14:creationId xmlns:p14="http://schemas.microsoft.com/office/powerpoint/2010/main" val="37097223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meline con expansiones">
    <p:bg>
      <p:bgPr>
        <a:solidFill>
          <a:schemeClr val="bg1"/>
        </a:solidFill>
        <a:effectLst/>
      </p:bgPr>
    </p:bg>
    <p:spTree>
      <p:nvGrpSpPr>
        <p:cNvPr id="1" name=""/>
        <p:cNvGrpSpPr/>
        <p:nvPr/>
      </p:nvGrpSpPr>
      <p:grpSpPr>
        <a:xfrm>
          <a:off x="0" y="0"/>
          <a:ext cx="0" cy="0"/>
          <a:chOff x="0" y="0"/>
          <a:chExt cx="0" cy="0"/>
        </a:xfrm>
      </p:grpSpPr>
      <p:sp>
        <p:nvSpPr>
          <p:cNvPr id="26" name="Marcador de texto 5">
            <a:extLst>
              <a:ext uri="{FF2B5EF4-FFF2-40B4-BE49-F238E27FC236}">
                <a16:creationId xmlns:a16="http://schemas.microsoft.com/office/drawing/2014/main" id="{B474DD3E-244D-4345-3EB6-86C5A281A4BD}"/>
              </a:ext>
            </a:extLst>
          </p:cNvPr>
          <p:cNvSpPr>
            <a:spLocks noGrp="1"/>
          </p:cNvSpPr>
          <p:nvPr>
            <p:ph type="body" sz="quarter" idx="15" hasCustomPrompt="1"/>
          </p:nvPr>
        </p:nvSpPr>
        <p:spPr>
          <a:xfrm>
            <a:off x="415245" y="416838"/>
            <a:ext cx="5464855" cy="468085"/>
          </a:xfrm>
        </p:spPr>
        <p:txBody>
          <a:bodyPr lIns="0" tIns="0" rIns="0" bIns="0">
            <a:noAutofit/>
          </a:bodyPr>
          <a:lstStyle>
            <a:lvl1pPr marL="0" indent="0" algn="l">
              <a:buNone/>
              <a:defRPr sz="28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Timeline con expansiones</a:t>
            </a:r>
          </a:p>
        </p:txBody>
      </p:sp>
      <p:sp>
        <p:nvSpPr>
          <p:cNvPr id="27" name="Marcador de texto 5">
            <a:extLst>
              <a:ext uri="{FF2B5EF4-FFF2-40B4-BE49-F238E27FC236}">
                <a16:creationId xmlns:a16="http://schemas.microsoft.com/office/drawing/2014/main" id="{FBBBCAAF-E3CA-DE23-2798-40E08B4F902F}"/>
              </a:ext>
            </a:extLst>
          </p:cNvPr>
          <p:cNvSpPr>
            <a:spLocks noGrp="1"/>
          </p:cNvSpPr>
          <p:nvPr>
            <p:ph type="body" sz="quarter" idx="16" hasCustomPrompt="1"/>
          </p:nvPr>
        </p:nvSpPr>
        <p:spPr>
          <a:xfrm>
            <a:off x="407988" y="884923"/>
            <a:ext cx="5472112" cy="226377"/>
          </a:xfrm>
        </p:spPr>
        <p:txBody>
          <a:bodyPr lIns="0" tIns="0" rIns="0" bIns="0">
            <a:noAutofit/>
          </a:bodyPr>
          <a:lstStyle>
            <a:lvl1pPr marL="0" indent="0" algn="l">
              <a:buNone/>
              <a:defRPr sz="1600" b="0" i="0">
                <a:solidFill>
                  <a:schemeClr val="accent6"/>
                </a:solidFill>
                <a:latin typeface="Sole Repsol Display" panose="020B0604020204020204" pitchFamily="34" charset="0"/>
                <a:cs typeface="Sole Repsol Display"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Subtítulo</a:t>
            </a:r>
          </a:p>
        </p:txBody>
      </p:sp>
      <p:sp>
        <p:nvSpPr>
          <p:cNvPr id="29" name="Marcador de texto 14">
            <a:extLst>
              <a:ext uri="{FF2B5EF4-FFF2-40B4-BE49-F238E27FC236}">
                <a16:creationId xmlns:a16="http://schemas.microsoft.com/office/drawing/2014/main" id="{E1C58054-CA62-77E8-0D43-2C7ADEF6D6BC}"/>
              </a:ext>
            </a:extLst>
          </p:cNvPr>
          <p:cNvSpPr>
            <a:spLocks noGrp="1"/>
          </p:cNvSpPr>
          <p:nvPr>
            <p:ph type="body" sz="quarter" idx="46" hasCustomPrompt="1"/>
          </p:nvPr>
        </p:nvSpPr>
        <p:spPr>
          <a:xfrm>
            <a:off x="423483" y="2174790"/>
            <a:ext cx="1841818" cy="226376"/>
          </a:xfrm>
        </p:spPr>
        <p:txBody>
          <a:bodyPr lIns="0" tIns="0" rIns="0" bIns="0">
            <a:noAutofit/>
          </a:bodyPr>
          <a:lstStyle>
            <a:lvl1pPr marL="0" indent="0">
              <a:lnSpc>
                <a:spcPct val="100000"/>
              </a:lnSpc>
              <a:buFont typeface="Arial" panose="020B0604020202020204" pitchFamily="34" charset="0"/>
              <a:buNone/>
              <a:defRPr sz="1200" b="1" i="0">
                <a:solidFill>
                  <a:schemeClr val="tx1"/>
                </a:solidFill>
                <a:latin typeface="Sole Repsol Display" panose="020B0604020204020204" pitchFamily="34" charset="0"/>
                <a:cs typeface="Sole Repsol Display"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Título 1</a:t>
            </a:r>
          </a:p>
        </p:txBody>
      </p:sp>
      <p:sp>
        <p:nvSpPr>
          <p:cNvPr id="32" name="Marcador de texto 14">
            <a:extLst>
              <a:ext uri="{FF2B5EF4-FFF2-40B4-BE49-F238E27FC236}">
                <a16:creationId xmlns:a16="http://schemas.microsoft.com/office/drawing/2014/main" id="{FE58FCF7-6123-3405-A691-8551568E6EDF}"/>
              </a:ext>
            </a:extLst>
          </p:cNvPr>
          <p:cNvSpPr>
            <a:spLocks noGrp="1"/>
          </p:cNvSpPr>
          <p:nvPr>
            <p:ph type="body" sz="quarter" idx="49" hasCustomPrompt="1"/>
          </p:nvPr>
        </p:nvSpPr>
        <p:spPr>
          <a:xfrm>
            <a:off x="1235075" y="4932007"/>
            <a:ext cx="865187" cy="599753"/>
          </a:xfrm>
        </p:spPr>
        <p:txBody>
          <a:bodyPr lIns="0" tIns="0" rIns="0" bIns="0" anchor="t">
            <a:noAutofit/>
          </a:bodyPr>
          <a:lstStyle>
            <a:lvl1pPr marL="0" indent="0" algn="ctr">
              <a:lnSpc>
                <a:spcPct val="100000"/>
              </a:lnSpc>
              <a:buFont typeface="Arial" panose="020B0604020202020204" pitchFamily="34" charset="0"/>
              <a:buNone/>
              <a:defRPr sz="8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amet</a:t>
            </a:r>
            <a:r>
              <a:rPr lang="es-ES"/>
              <a:t> </a:t>
            </a:r>
            <a:r>
              <a:rPr lang="es-ES" err="1"/>
              <a:t>consectetuer</a:t>
            </a:r>
            <a:r>
              <a:rPr lang="es-ES"/>
              <a:t> </a:t>
            </a:r>
            <a:r>
              <a:rPr lang="es-ES" err="1"/>
              <a:t>adipiscing</a:t>
            </a:r>
            <a:r>
              <a:rPr lang="es-ES"/>
              <a:t> </a:t>
            </a:r>
            <a:r>
              <a:rPr lang="es-ES" err="1"/>
              <a:t>elit</a:t>
            </a:r>
            <a:endParaRPr lang="es-ES"/>
          </a:p>
        </p:txBody>
      </p:sp>
      <p:sp>
        <p:nvSpPr>
          <p:cNvPr id="33" name="Marcador de texto 14">
            <a:extLst>
              <a:ext uri="{FF2B5EF4-FFF2-40B4-BE49-F238E27FC236}">
                <a16:creationId xmlns:a16="http://schemas.microsoft.com/office/drawing/2014/main" id="{5402934C-66E0-65CA-6219-2FFE7292D3FD}"/>
              </a:ext>
            </a:extLst>
          </p:cNvPr>
          <p:cNvSpPr>
            <a:spLocks noGrp="1"/>
          </p:cNvSpPr>
          <p:nvPr>
            <p:ph type="body" sz="quarter" idx="50" hasCustomPrompt="1"/>
          </p:nvPr>
        </p:nvSpPr>
        <p:spPr>
          <a:xfrm>
            <a:off x="1235075" y="4740714"/>
            <a:ext cx="865187" cy="218463"/>
          </a:xfrm>
        </p:spPr>
        <p:txBody>
          <a:bodyPr lIns="0" tIns="0" rIns="0" bIns="0">
            <a:noAutofit/>
          </a:bodyPr>
          <a:lstStyle>
            <a:lvl1pPr marL="0" indent="0" algn="ctr">
              <a:lnSpc>
                <a:spcPct val="100000"/>
              </a:lnSpc>
              <a:buFont typeface="Arial" panose="020B0604020202020204" pitchFamily="34" charset="0"/>
              <a:buNone/>
              <a:defRPr sz="1000" b="1" i="0">
                <a:solidFill>
                  <a:schemeClr val="tx1"/>
                </a:solidFill>
                <a:latin typeface="Sole Repsol Display" panose="020B0604020204020204" pitchFamily="34" charset="0"/>
                <a:cs typeface="Sole Repsol Display"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Título 1</a:t>
            </a:r>
          </a:p>
        </p:txBody>
      </p:sp>
      <p:sp>
        <p:nvSpPr>
          <p:cNvPr id="34" name="Marcador de texto 14">
            <a:extLst>
              <a:ext uri="{FF2B5EF4-FFF2-40B4-BE49-F238E27FC236}">
                <a16:creationId xmlns:a16="http://schemas.microsoft.com/office/drawing/2014/main" id="{67B74D8E-5C82-6950-3C8A-D7422EC546AD}"/>
              </a:ext>
            </a:extLst>
          </p:cNvPr>
          <p:cNvSpPr>
            <a:spLocks noGrp="1"/>
          </p:cNvSpPr>
          <p:nvPr>
            <p:ph type="body" sz="quarter" idx="51" hasCustomPrompt="1"/>
          </p:nvPr>
        </p:nvSpPr>
        <p:spPr>
          <a:xfrm>
            <a:off x="2543219" y="4932007"/>
            <a:ext cx="815931" cy="599753"/>
          </a:xfrm>
        </p:spPr>
        <p:txBody>
          <a:bodyPr lIns="0" tIns="0" rIns="0" bIns="0" anchor="t">
            <a:noAutofit/>
          </a:bodyPr>
          <a:lstStyle>
            <a:lvl1pPr marL="0" indent="0" algn="ctr">
              <a:lnSpc>
                <a:spcPct val="100000"/>
              </a:lnSpc>
              <a:buFont typeface="Arial" panose="020B0604020202020204" pitchFamily="34" charset="0"/>
              <a:buNone/>
              <a:defRPr sz="8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amet</a:t>
            </a:r>
            <a:r>
              <a:rPr lang="es-ES"/>
              <a:t> </a:t>
            </a:r>
            <a:r>
              <a:rPr lang="es-ES" err="1"/>
              <a:t>consectetuer</a:t>
            </a:r>
            <a:r>
              <a:rPr lang="es-ES"/>
              <a:t> </a:t>
            </a:r>
            <a:r>
              <a:rPr lang="es-ES" err="1"/>
              <a:t>adipiscing</a:t>
            </a:r>
            <a:r>
              <a:rPr lang="es-ES"/>
              <a:t> </a:t>
            </a:r>
            <a:r>
              <a:rPr lang="es-ES" err="1"/>
              <a:t>elit</a:t>
            </a:r>
            <a:endParaRPr lang="es-ES"/>
          </a:p>
        </p:txBody>
      </p:sp>
      <p:sp>
        <p:nvSpPr>
          <p:cNvPr id="35" name="Marcador de texto 14">
            <a:extLst>
              <a:ext uri="{FF2B5EF4-FFF2-40B4-BE49-F238E27FC236}">
                <a16:creationId xmlns:a16="http://schemas.microsoft.com/office/drawing/2014/main" id="{6126D0C2-E6F8-BAA5-37C1-5B81B6A81D03}"/>
              </a:ext>
            </a:extLst>
          </p:cNvPr>
          <p:cNvSpPr>
            <a:spLocks noGrp="1"/>
          </p:cNvSpPr>
          <p:nvPr>
            <p:ph type="body" sz="quarter" idx="52" hasCustomPrompt="1"/>
          </p:nvPr>
        </p:nvSpPr>
        <p:spPr>
          <a:xfrm>
            <a:off x="2538627" y="4740715"/>
            <a:ext cx="820523" cy="210226"/>
          </a:xfrm>
        </p:spPr>
        <p:txBody>
          <a:bodyPr lIns="0" tIns="0" rIns="0" bIns="0">
            <a:noAutofit/>
          </a:bodyPr>
          <a:lstStyle>
            <a:lvl1pPr marL="0" indent="0" algn="ctr">
              <a:lnSpc>
                <a:spcPct val="100000"/>
              </a:lnSpc>
              <a:buFont typeface="Arial" panose="020B0604020202020204" pitchFamily="34" charset="0"/>
              <a:buNone/>
              <a:defRPr sz="1000" b="1" i="0">
                <a:solidFill>
                  <a:schemeClr val="tx1"/>
                </a:solidFill>
                <a:latin typeface="Sole Repsol Display" panose="020B0604020204020204" pitchFamily="34" charset="0"/>
                <a:cs typeface="Sole Repsol Display"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Título 2</a:t>
            </a:r>
          </a:p>
        </p:txBody>
      </p:sp>
      <p:sp>
        <p:nvSpPr>
          <p:cNvPr id="36" name="Marcador de texto 14">
            <a:extLst>
              <a:ext uri="{FF2B5EF4-FFF2-40B4-BE49-F238E27FC236}">
                <a16:creationId xmlns:a16="http://schemas.microsoft.com/office/drawing/2014/main" id="{9B20A9C4-0F9B-DDC1-46EE-9593A3C818EC}"/>
              </a:ext>
            </a:extLst>
          </p:cNvPr>
          <p:cNvSpPr>
            <a:spLocks noGrp="1"/>
          </p:cNvSpPr>
          <p:nvPr>
            <p:ph type="body" sz="quarter" idx="53" hasCustomPrompt="1"/>
          </p:nvPr>
        </p:nvSpPr>
        <p:spPr>
          <a:xfrm>
            <a:off x="6311040" y="4932007"/>
            <a:ext cx="829535" cy="599753"/>
          </a:xfrm>
        </p:spPr>
        <p:txBody>
          <a:bodyPr lIns="0" tIns="0" rIns="0" bIns="0" anchor="t">
            <a:noAutofit/>
          </a:bodyPr>
          <a:lstStyle>
            <a:lvl1pPr marL="0" indent="0" algn="ctr">
              <a:lnSpc>
                <a:spcPct val="100000"/>
              </a:lnSpc>
              <a:buFont typeface="Arial" panose="020B0604020202020204" pitchFamily="34" charset="0"/>
              <a:buNone/>
              <a:defRPr sz="8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amet</a:t>
            </a:r>
            <a:r>
              <a:rPr lang="es-ES"/>
              <a:t> </a:t>
            </a:r>
            <a:r>
              <a:rPr lang="es-ES" err="1"/>
              <a:t>consectetuer</a:t>
            </a:r>
            <a:r>
              <a:rPr lang="es-ES"/>
              <a:t> </a:t>
            </a:r>
            <a:r>
              <a:rPr lang="es-ES" err="1"/>
              <a:t>adipiscing</a:t>
            </a:r>
            <a:r>
              <a:rPr lang="es-ES"/>
              <a:t> </a:t>
            </a:r>
            <a:r>
              <a:rPr lang="es-ES" err="1"/>
              <a:t>elit</a:t>
            </a:r>
            <a:endParaRPr lang="es-ES"/>
          </a:p>
        </p:txBody>
      </p:sp>
      <p:sp>
        <p:nvSpPr>
          <p:cNvPr id="37" name="Marcador de texto 14">
            <a:extLst>
              <a:ext uri="{FF2B5EF4-FFF2-40B4-BE49-F238E27FC236}">
                <a16:creationId xmlns:a16="http://schemas.microsoft.com/office/drawing/2014/main" id="{9DE97C36-6E66-0B63-B7F3-3905FEBC04E7}"/>
              </a:ext>
            </a:extLst>
          </p:cNvPr>
          <p:cNvSpPr>
            <a:spLocks noGrp="1"/>
          </p:cNvSpPr>
          <p:nvPr>
            <p:ph type="body" sz="quarter" idx="54" hasCustomPrompt="1"/>
          </p:nvPr>
        </p:nvSpPr>
        <p:spPr>
          <a:xfrm>
            <a:off x="6306448" y="4740715"/>
            <a:ext cx="834127" cy="177274"/>
          </a:xfrm>
        </p:spPr>
        <p:txBody>
          <a:bodyPr lIns="0" tIns="0" rIns="0" bIns="0">
            <a:noAutofit/>
          </a:bodyPr>
          <a:lstStyle>
            <a:lvl1pPr marL="0" indent="0" algn="ctr">
              <a:lnSpc>
                <a:spcPct val="100000"/>
              </a:lnSpc>
              <a:buFont typeface="Arial" panose="020B0604020202020204" pitchFamily="34" charset="0"/>
              <a:buNone/>
              <a:defRPr sz="1000" b="1" i="0">
                <a:solidFill>
                  <a:schemeClr val="tx1"/>
                </a:solidFill>
                <a:latin typeface="Sole Repsol Display" panose="020B0604020204020204" pitchFamily="34" charset="0"/>
                <a:cs typeface="Sole Repsol Display"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Título 5</a:t>
            </a:r>
          </a:p>
        </p:txBody>
      </p:sp>
      <p:sp>
        <p:nvSpPr>
          <p:cNvPr id="38" name="Marcador de texto 14">
            <a:extLst>
              <a:ext uri="{FF2B5EF4-FFF2-40B4-BE49-F238E27FC236}">
                <a16:creationId xmlns:a16="http://schemas.microsoft.com/office/drawing/2014/main" id="{1B973977-5599-8DBF-C899-4D0B61D370B2}"/>
              </a:ext>
            </a:extLst>
          </p:cNvPr>
          <p:cNvSpPr>
            <a:spLocks noGrp="1"/>
          </p:cNvSpPr>
          <p:nvPr>
            <p:ph type="body" sz="quarter" idx="55" hasCustomPrompt="1"/>
          </p:nvPr>
        </p:nvSpPr>
        <p:spPr>
          <a:xfrm>
            <a:off x="5064995" y="4932007"/>
            <a:ext cx="851618" cy="599753"/>
          </a:xfrm>
        </p:spPr>
        <p:txBody>
          <a:bodyPr lIns="0" tIns="0" rIns="0" bIns="0" anchor="t">
            <a:noAutofit/>
          </a:bodyPr>
          <a:lstStyle>
            <a:lvl1pPr marL="0" indent="0" algn="ctr">
              <a:lnSpc>
                <a:spcPct val="100000"/>
              </a:lnSpc>
              <a:buFont typeface="Arial" panose="020B0604020202020204" pitchFamily="34" charset="0"/>
              <a:buNone/>
              <a:defRPr sz="8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amet</a:t>
            </a:r>
            <a:r>
              <a:rPr lang="es-ES"/>
              <a:t> </a:t>
            </a:r>
            <a:r>
              <a:rPr lang="es-ES" err="1"/>
              <a:t>consectetuer</a:t>
            </a:r>
            <a:r>
              <a:rPr lang="es-ES"/>
              <a:t> </a:t>
            </a:r>
            <a:r>
              <a:rPr lang="es-ES" err="1"/>
              <a:t>adipiscing</a:t>
            </a:r>
            <a:r>
              <a:rPr lang="es-ES"/>
              <a:t> </a:t>
            </a:r>
            <a:r>
              <a:rPr lang="es-ES" err="1"/>
              <a:t>elit</a:t>
            </a:r>
            <a:endParaRPr lang="es-ES"/>
          </a:p>
        </p:txBody>
      </p:sp>
      <p:sp>
        <p:nvSpPr>
          <p:cNvPr id="39" name="Marcador de texto 14">
            <a:extLst>
              <a:ext uri="{FF2B5EF4-FFF2-40B4-BE49-F238E27FC236}">
                <a16:creationId xmlns:a16="http://schemas.microsoft.com/office/drawing/2014/main" id="{FD14CED9-5FA7-9D6F-99ED-E57819B02465}"/>
              </a:ext>
            </a:extLst>
          </p:cNvPr>
          <p:cNvSpPr>
            <a:spLocks noGrp="1"/>
          </p:cNvSpPr>
          <p:nvPr>
            <p:ph type="body" sz="quarter" idx="56" hasCustomPrompt="1"/>
          </p:nvPr>
        </p:nvSpPr>
        <p:spPr>
          <a:xfrm>
            <a:off x="5060403" y="4740715"/>
            <a:ext cx="856210" cy="177274"/>
          </a:xfrm>
        </p:spPr>
        <p:txBody>
          <a:bodyPr lIns="0" tIns="0" rIns="0" bIns="0">
            <a:noAutofit/>
          </a:bodyPr>
          <a:lstStyle>
            <a:lvl1pPr marL="0" indent="0" algn="ctr">
              <a:lnSpc>
                <a:spcPct val="100000"/>
              </a:lnSpc>
              <a:buFont typeface="Arial" panose="020B0604020202020204" pitchFamily="34" charset="0"/>
              <a:buNone/>
              <a:defRPr sz="1000" b="1" i="0">
                <a:solidFill>
                  <a:schemeClr val="tx1"/>
                </a:solidFill>
                <a:latin typeface="Sole Repsol Display" panose="020B0604020204020204" pitchFamily="34" charset="0"/>
                <a:cs typeface="Sole Repsol Display"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Título 4</a:t>
            </a:r>
          </a:p>
        </p:txBody>
      </p:sp>
      <p:sp>
        <p:nvSpPr>
          <p:cNvPr id="42" name="Marcador de texto 14">
            <a:extLst>
              <a:ext uri="{FF2B5EF4-FFF2-40B4-BE49-F238E27FC236}">
                <a16:creationId xmlns:a16="http://schemas.microsoft.com/office/drawing/2014/main" id="{D6AAA691-22BA-0F9D-5383-B8EFFDA831DC}"/>
              </a:ext>
            </a:extLst>
          </p:cNvPr>
          <p:cNvSpPr>
            <a:spLocks noGrp="1"/>
          </p:cNvSpPr>
          <p:nvPr>
            <p:ph type="body" sz="quarter" idx="59" hasCustomPrompt="1"/>
          </p:nvPr>
        </p:nvSpPr>
        <p:spPr>
          <a:xfrm>
            <a:off x="8832850" y="4932007"/>
            <a:ext cx="827088" cy="621068"/>
          </a:xfrm>
        </p:spPr>
        <p:txBody>
          <a:bodyPr lIns="0" tIns="0" rIns="0" bIns="0" anchor="t">
            <a:noAutofit/>
          </a:bodyPr>
          <a:lstStyle>
            <a:lvl1pPr marL="0" indent="0" algn="ctr">
              <a:lnSpc>
                <a:spcPct val="100000"/>
              </a:lnSpc>
              <a:buFont typeface="Arial" panose="020B0604020202020204" pitchFamily="34" charset="0"/>
              <a:buNone/>
              <a:defRPr sz="8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amet</a:t>
            </a:r>
            <a:r>
              <a:rPr lang="es-ES"/>
              <a:t> </a:t>
            </a:r>
            <a:r>
              <a:rPr lang="es-ES" err="1"/>
              <a:t>consectetuer</a:t>
            </a:r>
            <a:r>
              <a:rPr lang="es-ES"/>
              <a:t> </a:t>
            </a:r>
            <a:r>
              <a:rPr lang="es-ES" err="1"/>
              <a:t>adipiscing</a:t>
            </a:r>
            <a:r>
              <a:rPr lang="es-ES"/>
              <a:t> </a:t>
            </a:r>
            <a:r>
              <a:rPr lang="es-ES" err="1"/>
              <a:t>elit</a:t>
            </a:r>
            <a:endParaRPr lang="es-ES"/>
          </a:p>
        </p:txBody>
      </p:sp>
      <p:sp>
        <p:nvSpPr>
          <p:cNvPr id="43" name="Marcador de texto 14">
            <a:extLst>
              <a:ext uri="{FF2B5EF4-FFF2-40B4-BE49-F238E27FC236}">
                <a16:creationId xmlns:a16="http://schemas.microsoft.com/office/drawing/2014/main" id="{167182E6-77A4-93E8-EE65-EBBDDE4BC24E}"/>
              </a:ext>
            </a:extLst>
          </p:cNvPr>
          <p:cNvSpPr>
            <a:spLocks noGrp="1"/>
          </p:cNvSpPr>
          <p:nvPr>
            <p:ph type="body" sz="quarter" idx="60" hasCustomPrompt="1"/>
          </p:nvPr>
        </p:nvSpPr>
        <p:spPr>
          <a:xfrm>
            <a:off x="8832850" y="4740715"/>
            <a:ext cx="827088" cy="193750"/>
          </a:xfrm>
        </p:spPr>
        <p:txBody>
          <a:bodyPr lIns="0" tIns="0" rIns="0" bIns="0">
            <a:noAutofit/>
          </a:bodyPr>
          <a:lstStyle>
            <a:lvl1pPr marL="0" indent="0" algn="ctr">
              <a:lnSpc>
                <a:spcPct val="100000"/>
              </a:lnSpc>
              <a:buFont typeface="Arial" panose="020B0604020202020204" pitchFamily="34" charset="0"/>
              <a:buNone/>
              <a:defRPr sz="1000" b="1" i="0">
                <a:solidFill>
                  <a:schemeClr val="tx1"/>
                </a:solidFill>
                <a:latin typeface="Sole Repsol Display" panose="020B0604020204020204" pitchFamily="34" charset="0"/>
                <a:cs typeface="Sole Repsol Display"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Título 7</a:t>
            </a:r>
          </a:p>
        </p:txBody>
      </p:sp>
      <p:sp>
        <p:nvSpPr>
          <p:cNvPr id="2" name="Triángulo 1">
            <a:extLst>
              <a:ext uri="{FF2B5EF4-FFF2-40B4-BE49-F238E27FC236}">
                <a16:creationId xmlns:a16="http://schemas.microsoft.com/office/drawing/2014/main" id="{23E9E73B-201A-C95B-99DB-DCC61768783C}"/>
              </a:ext>
            </a:extLst>
          </p:cNvPr>
          <p:cNvSpPr/>
          <p:nvPr userDrawn="1"/>
        </p:nvSpPr>
        <p:spPr>
          <a:xfrm rot="10800000">
            <a:off x="3854118" y="3317068"/>
            <a:ext cx="631866" cy="289367"/>
          </a:xfrm>
          <a:prstGeom prst="triangle">
            <a:avLst/>
          </a:prstGeom>
          <a:solidFill>
            <a:srgbClr val="FCF1F2"/>
          </a:solidFill>
          <a:ln w="85725" cap="rnd">
            <a:solidFill>
              <a:srgbClr val="FCF1F2"/>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s-ES">
              <a:solidFill>
                <a:schemeClr val="tx1"/>
              </a:solidFill>
            </a:endParaRPr>
          </a:p>
        </p:txBody>
      </p:sp>
      <p:sp>
        <p:nvSpPr>
          <p:cNvPr id="3" name="Triángulo 2">
            <a:extLst>
              <a:ext uri="{FF2B5EF4-FFF2-40B4-BE49-F238E27FC236}">
                <a16:creationId xmlns:a16="http://schemas.microsoft.com/office/drawing/2014/main" id="{C7E2FC3C-CD14-6C77-D5F4-125134C8DEF3}"/>
              </a:ext>
            </a:extLst>
          </p:cNvPr>
          <p:cNvSpPr/>
          <p:nvPr userDrawn="1"/>
        </p:nvSpPr>
        <p:spPr>
          <a:xfrm rot="10800000">
            <a:off x="7692838" y="3317068"/>
            <a:ext cx="631866" cy="289367"/>
          </a:xfrm>
          <a:prstGeom prst="triangle">
            <a:avLst/>
          </a:prstGeom>
          <a:solidFill>
            <a:srgbClr val="FCF1F2"/>
          </a:solidFill>
          <a:ln w="85725" cap="rnd">
            <a:solidFill>
              <a:srgbClr val="FCF1F2"/>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s-ES">
              <a:solidFill>
                <a:schemeClr val="tx1"/>
              </a:solidFill>
            </a:endParaRPr>
          </a:p>
        </p:txBody>
      </p:sp>
      <p:sp>
        <p:nvSpPr>
          <p:cNvPr id="4" name="Triángulo 3">
            <a:extLst>
              <a:ext uri="{FF2B5EF4-FFF2-40B4-BE49-F238E27FC236}">
                <a16:creationId xmlns:a16="http://schemas.microsoft.com/office/drawing/2014/main" id="{BF34070E-94A5-C14F-406E-4C3BCD5211A6}"/>
              </a:ext>
            </a:extLst>
          </p:cNvPr>
          <p:cNvSpPr/>
          <p:nvPr userDrawn="1"/>
        </p:nvSpPr>
        <p:spPr>
          <a:xfrm rot="10800000">
            <a:off x="10215813" y="3317068"/>
            <a:ext cx="631866" cy="289367"/>
          </a:xfrm>
          <a:prstGeom prst="triangle">
            <a:avLst/>
          </a:prstGeom>
          <a:solidFill>
            <a:srgbClr val="FCF1F2"/>
          </a:solidFill>
          <a:ln w="85725" cap="rnd">
            <a:solidFill>
              <a:srgbClr val="FCF1F2"/>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s-ES">
              <a:solidFill>
                <a:schemeClr val="tx1"/>
              </a:solidFill>
            </a:endParaRPr>
          </a:p>
        </p:txBody>
      </p:sp>
      <p:sp>
        <p:nvSpPr>
          <p:cNvPr id="25" name="Rectángulo redondeado 24">
            <a:extLst>
              <a:ext uri="{FF2B5EF4-FFF2-40B4-BE49-F238E27FC236}">
                <a16:creationId xmlns:a16="http://schemas.microsoft.com/office/drawing/2014/main" id="{9DE7E5EE-25D4-F30B-5832-3BBBD37A3522}"/>
              </a:ext>
            </a:extLst>
          </p:cNvPr>
          <p:cNvSpPr/>
          <p:nvPr userDrawn="1"/>
        </p:nvSpPr>
        <p:spPr>
          <a:xfrm>
            <a:off x="3378324" y="2168525"/>
            <a:ext cx="2538289" cy="1296988"/>
          </a:xfrm>
          <a:prstGeom prst="roundRect">
            <a:avLst>
              <a:gd name="adj" fmla="val 7427"/>
            </a:avLst>
          </a:prstGeom>
          <a:gradFill>
            <a:gsLst>
              <a:gs pos="0">
                <a:srgbClr val="FDF2F7"/>
              </a:gs>
              <a:gs pos="50000">
                <a:srgbClr val="FFF7EB"/>
              </a:gs>
              <a:gs pos="100000">
                <a:srgbClr val="FDEFEA"/>
              </a:gs>
            </a:gsLst>
            <a:lin ang="1986364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s-ES">
              <a:solidFill>
                <a:schemeClr val="tx1"/>
              </a:solidFill>
              <a:latin typeface="Sole Repsol Text" panose="020B0503020204020204" pitchFamily="34" charset="0"/>
            </a:endParaRPr>
          </a:p>
        </p:txBody>
      </p:sp>
      <p:sp>
        <p:nvSpPr>
          <p:cNvPr id="28" name="Marcador de texto 14">
            <a:extLst>
              <a:ext uri="{FF2B5EF4-FFF2-40B4-BE49-F238E27FC236}">
                <a16:creationId xmlns:a16="http://schemas.microsoft.com/office/drawing/2014/main" id="{AFF89A3B-33BC-C245-0580-8B680FFC4016}"/>
              </a:ext>
            </a:extLst>
          </p:cNvPr>
          <p:cNvSpPr txBox="1">
            <a:spLocks/>
          </p:cNvSpPr>
          <p:nvPr userDrawn="1"/>
        </p:nvSpPr>
        <p:spPr>
          <a:xfrm>
            <a:off x="3599783" y="2653021"/>
            <a:ext cx="2092563" cy="609163"/>
          </a:xfrm>
          <a:prstGeom prst="rect">
            <a:avLst/>
          </a:prstGeom>
        </p:spPr>
        <p:txBody>
          <a:bodyPr lIns="0" tIns="0" rIns="0" bIns="0">
            <a:noAutofit/>
          </a:bodyPr>
          <a:lstStyle>
            <a:lvl1pPr marL="0" indent="0" algn="l" defTabSz="914400" rtl="0" eaLnBrk="1" latinLnBrk="0" hangingPunct="1">
              <a:lnSpc>
                <a:spcPct val="100000"/>
              </a:lnSpc>
              <a:spcBef>
                <a:spcPts val="1000"/>
              </a:spcBef>
              <a:buFont typeface="Arial" panose="020B0604020202020204" pitchFamily="34" charset="0"/>
              <a:buNone/>
              <a:defRPr sz="1200" b="0" i="0" kern="1200">
                <a:solidFill>
                  <a:schemeClr val="accent1"/>
                </a:solidFill>
                <a:latin typeface="Sole Repsol Text" panose="020B0503020204020204"/>
                <a:ea typeface="+mn-ea"/>
                <a:cs typeface="Sole Repsol Text" panose="020B0503020204020204"/>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accent1"/>
                </a:solidFill>
                <a:latin typeface="Sole Repsol Text" panose="020B0503020204020204" pitchFamily="34" charset="0"/>
                <a:ea typeface="+mn-ea"/>
                <a:cs typeface="Sole Repsol Text" panose="020B05030202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accent1"/>
                </a:solidFill>
                <a:latin typeface="Sole Repsol Text" panose="020B0503020204020204" pitchFamily="34" charset="0"/>
                <a:ea typeface="+mn-ea"/>
                <a:cs typeface="Sole Repsol Text" panose="020B05030202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accent1"/>
                </a:solidFill>
                <a:latin typeface="Sole Repsol Text" panose="020B0503020204020204" pitchFamily="34" charset="0"/>
                <a:ea typeface="+mn-ea"/>
                <a:cs typeface="Sole Repsol Text" panose="020B05030202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accent1"/>
                </a:solidFill>
                <a:latin typeface="Sole Repsol Text" panose="020B0503020204020204" pitchFamily="34" charset="0"/>
                <a:ea typeface="+mn-ea"/>
                <a:cs typeface="Sole Repsol Text" panose="020B05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s-ES" sz="1000" err="1">
                <a:solidFill>
                  <a:schemeClr val="tx1"/>
                </a:solidFill>
                <a:latin typeface="Sole Repsol Text Light" panose="020B0403020204020204" pitchFamily="34" charset="0"/>
                <a:cs typeface="Sole Repsol Text Light" panose="020B0403020204020204" pitchFamily="34" charset="0"/>
              </a:rPr>
              <a:t>Lorem</a:t>
            </a:r>
            <a:r>
              <a:rPr lang="es-ES" sz="1000">
                <a:solidFill>
                  <a:schemeClr val="tx1"/>
                </a:solidFill>
                <a:latin typeface="Sole Repsol Text Light" panose="020B0403020204020204" pitchFamily="34" charset="0"/>
                <a:cs typeface="Sole Repsol Text Light" panose="020B0403020204020204" pitchFamily="34" charset="0"/>
              </a:rPr>
              <a:t> </a:t>
            </a:r>
            <a:r>
              <a:rPr lang="es-ES" sz="1000" err="1">
                <a:solidFill>
                  <a:schemeClr val="tx1"/>
                </a:solidFill>
                <a:latin typeface="Sole Repsol Text Light" panose="020B0403020204020204" pitchFamily="34" charset="0"/>
                <a:cs typeface="Sole Repsol Text Light" panose="020B0403020204020204" pitchFamily="34" charset="0"/>
              </a:rPr>
              <a:t>ipsum</a:t>
            </a:r>
            <a:r>
              <a:rPr lang="es-ES" sz="1000">
                <a:solidFill>
                  <a:schemeClr val="tx1"/>
                </a:solidFill>
                <a:latin typeface="Sole Repsol Text Light" panose="020B0403020204020204" pitchFamily="34" charset="0"/>
                <a:cs typeface="Sole Repsol Text Light" panose="020B0403020204020204" pitchFamily="34" charset="0"/>
              </a:rPr>
              <a:t> dolor </a:t>
            </a:r>
            <a:r>
              <a:rPr lang="es-ES" sz="1000" err="1">
                <a:solidFill>
                  <a:schemeClr val="tx1"/>
                </a:solidFill>
                <a:latin typeface="Sole Repsol Text Light" panose="020B0403020204020204" pitchFamily="34" charset="0"/>
                <a:cs typeface="Sole Repsol Text Light" panose="020B0403020204020204" pitchFamily="34" charset="0"/>
              </a:rPr>
              <a:t>sit</a:t>
            </a:r>
            <a:r>
              <a:rPr lang="es-ES" sz="1000">
                <a:solidFill>
                  <a:schemeClr val="tx1"/>
                </a:solidFill>
                <a:latin typeface="Sole Repsol Text Light" panose="020B0403020204020204" pitchFamily="34" charset="0"/>
                <a:cs typeface="Sole Repsol Text Light" panose="020B0403020204020204" pitchFamily="34" charset="0"/>
              </a:rPr>
              <a:t> </a:t>
            </a:r>
            <a:r>
              <a:rPr lang="es-ES" sz="1000" err="1">
                <a:solidFill>
                  <a:schemeClr val="tx1"/>
                </a:solidFill>
                <a:latin typeface="Sole Repsol Text Light" panose="020B0403020204020204" pitchFamily="34" charset="0"/>
                <a:cs typeface="Sole Repsol Text Light" panose="020B0403020204020204" pitchFamily="34" charset="0"/>
              </a:rPr>
              <a:t>amet</a:t>
            </a:r>
            <a:r>
              <a:rPr lang="es-ES" sz="1000">
                <a:solidFill>
                  <a:schemeClr val="tx1"/>
                </a:solidFill>
                <a:latin typeface="Sole Repsol Text Light" panose="020B0403020204020204" pitchFamily="34" charset="0"/>
                <a:cs typeface="Sole Repsol Text Light" panose="020B0403020204020204" pitchFamily="34" charset="0"/>
              </a:rPr>
              <a:t>, sed </a:t>
            </a:r>
            <a:r>
              <a:rPr lang="es-ES" sz="1000" err="1">
                <a:solidFill>
                  <a:schemeClr val="tx1"/>
                </a:solidFill>
                <a:latin typeface="Sole Repsol Text Light" panose="020B0403020204020204" pitchFamily="34" charset="0"/>
                <a:cs typeface="Sole Repsol Text Light" panose="020B0403020204020204" pitchFamily="34" charset="0"/>
              </a:rPr>
              <a:t>elit</a:t>
            </a:r>
            <a:r>
              <a:rPr lang="es-ES" sz="1000">
                <a:solidFill>
                  <a:schemeClr val="tx1"/>
                </a:solidFill>
                <a:latin typeface="Sole Repsol Text Light" panose="020B0403020204020204" pitchFamily="34" charset="0"/>
                <a:cs typeface="Sole Repsol Text Light" panose="020B0403020204020204" pitchFamily="34" charset="0"/>
              </a:rPr>
              <a:t> </a:t>
            </a:r>
            <a:r>
              <a:rPr lang="es-ES" sz="1000" err="1">
                <a:solidFill>
                  <a:schemeClr val="tx1"/>
                </a:solidFill>
                <a:latin typeface="Sole Repsol Text Light" panose="020B0403020204020204" pitchFamily="34" charset="0"/>
                <a:cs typeface="Sole Repsol Text Light" panose="020B0403020204020204" pitchFamily="34" charset="0"/>
              </a:rPr>
              <a:t>consectetuer</a:t>
            </a:r>
            <a:r>
              <a:rPr lang="es-ES" sz="1000">
                <a:solidFill>
                  <a:schemeClr val="tx1"/>
                </a:solidFill>
                <a:latin typeface="Sole Repsol Text Light" panose="020B0403020204020204" pitchFamily="34" charset="0"/>
                <a:cs typeface="Sole Repsol Text Light" panose="020B0403020204020204" pitchFamily="34" charset="0"/>
              </a:rPr>
              <a:t>, </a:t>
            </a:r>
            <a:r>
              <a:rPr lang="es-ES" sz="1000" err="1">
                <a:solidFill>
                  <a:schemeClr val="tx1"/>
                </a:solidFill>
                <a:latin typeface="Sole Repsol Text Light" panose="020B0403020204020204" pitchFamily="34" charset="0"/>
                <a:cs typeface="Sole Repsol Text Light" panose="020B0403020204020204" pitchFamily="34" charset="0"/>
              </a:rPr>
              <a:t>diam</a:t>
            </a:r>
            <a:r>
              <a:rPr lang="es-ES" sz="1000">
                <a:solidFill>
                  <a:schemeClr val="tx1"/>
                </a:solidFill>
                <a:latin typeface="Sole Repsol Text Light" panose="020B0403020204020204" pitchFamily="34" charset="0"/>
                <a:cs typeface="Sole Repsol Text Light" panose="020B0403020204020204" pitchFamily="34" charset="0"/>
              </a:rPr>
              <a:t> </a:t>
            </a:r>
            <a:r>
              <a:rPr lang="es-ES" sz="1000" err="1">
                <a:solidFill>
                  <a:schemeClr val="tx1"/>
                </a:solidFill>
                <a:latin typeface="Sole Repsol Text Light" panose="020B0403020204020204" pitchFamily="34" charset="0"/>
                <a:cs typeface="Sole Repsol Text Light" panose="020B0403020204020204" pitchFamily="34" charset="0"/>
              </a:rPr>
              <a:t>nibh</a:t>
            </a:r>
            <a:r>
              <a:rPr lang="es-ES" sz="1000">
                <a:solidFill>
                  <a:schemeClr val="tx1"/>
                </a:solidFill>
                <a:latin typeface="Sole Repsol Text Light" panose="020B0403020204020204" pitchFamily="34" charset="0"/>
                <a:cs typeface="Sole Repsol Text Light" panose="020B0403020204020204" pitchFamily="34" charset="0"/>
              </a:rPr>
              <a:t> ut </a:t>
            </a:r>
            <a:r>
              <a:rPr lang="es-ES" sz="1000" err="1">
                <a:solidFill>
                  <a:schemeClr val="tx1"/>
                </a:solidFill>
                <a:latin typeface="Sole Repsol Text Light" panose="020B0403020204020204" pitchFamily="34" charset="0"/>
                <a:cs typeface="Sole Repsol Text Light" panose="020B0403020204020204" pitchFamily="34" charset="0"/>
              </a:rPr>
              <a:t>nonuy</a:t>
            </a:r>
            <a:r>
              <a:rPr lang="es-ES" sz="1000">
                <a:solidFill>
                  <a:schemeClr val="tx1"/>
                </a:solidFill>
                <a:latin typeface="Sole Repsol Text Light" panose="020B0403020204020204" pitchFamily="34" charset="0"/>
                <a:cs typeface="Sole Repsol Text Light" panose="020B0403020204020204" pitchFamily="34" charset="0"/>
              </a:rPr>
              <a:t> </a:t>
            </a:r>
            <a:r>
              <a:rPr lang="es-ES" sz="1000" err="1">
                <a:solidFill>
                  <a:schemeClr val="tx1"/>
                </a:solidFill>
                <a:latin typeface="Sole Repsol Text Light" panose="020B0403020204020204" pitchFamily="34" charset="0"/>
                <a:cs typeface="Sole Repsol Text Light" panose="020B0403020204020204" pitchFamily="34" charset="0"/>
              </a:rPr>
              <a:t>euismod</a:t>
            </a:r>
            <a:r>
              <a:rPr lang="es-ES" sz="1000">
                <a:solidFill>
                  <a:schemeClr val="tx1"/>
                </a:solidFill>
                <a:latin typeface="Sole Repsol Text Light" panose="020B0403020204020204" pitchFamily="34" charset="0"/>
                <a:cs typeface="Sole Repsol Text Light" panose="020B0403020204020204" pitchFamily="34" charset="0"/>
              </a:rPr>
              <a:t> </a:t>
            </a:r>
            <a:r>
              <a:rPr lang="es-ES" sz="1000" err="1">
                <a:solidFill>
                  <a:schemeClr val="tx1"/>
                </a:solidFill>
                <a:latin typeface="Sole Repsol Text Light" panose="020B0403020204020204" pitchFamily="34" charset="0"/>
                <a:cs typeface="Sole Repsol Text Light" panose="020B0403020204020204" pitchFamily="34" charset="0"/>
              </a:rPr>
              <a:t>tincidun</a:t>
            </a:r>
            <a:r>
              <a:rPr lang="es-ES" sz="1000">
                <a:solidFill>
                  <a:schemeClr val="tx1"/>
                </a:solidFill>
                <a:latin typeface="Sole Repsol Text Light" panose="020B0403020204020204" pitchFamily="34" charset="0"/>
                <a:cs typeface="Sole Repsol Text Light" panose="020B0403020204020204" pitchFamily="34" charset="0"/>
              </a:rPr>
              <a:t> </a:t>
            </a:r>
            <a:r>
              <a:rPr lang="es-ES" sz="1000" err="1">
                <a:solidFill>
                  <a:schemeClr val="tx1"/>
                </a:solidFill>
                <a:latin typeface="Sole Repsol Text Light" panose="020B0403020204020204" pitchFamily="34" charset="0"/>
                <a:cs typeface="Sole Repsol Text Light" panose="020B0403020204020204" pitchFamily="34" charset="0"/>
              </a:rPr>
              <a:t>laoreet</a:t>
            </a:r>
            <a:r>
              <a:rPr lang="es-ES" sz="1000">
                <a:solidFill>
                  <a:schemeClr val="tx1"/>
                </a:solidFill>
                <a:latin typeface="Sole Repsol Text Light" panose="020B0403020204020204" pitchFamily="34" charset="0"/>
                <a:cs typeface="Sole Repsol Text Light" panose="020B0403020204020204" pitchFamily="34" charset="0"/>
              </a:rPr>
              <a:t>.</a:t>
            </a:r>
          </a:p>
        </p:txBody>
      </p:sp>
      <p:sp>
        <p:nvSpPr>
          <p:cNvPr id="30" name="Marcador de texto 88">
            <a:extLst>
              <a:ext uri="{FF2B5EF4-FFF2-40B4-BE49-F238E27FC236}">
                <a16:creationId xmlns:a16="http://schemas.microsoft.com/office/drawing/2014/main" id="{22FC8F13-5933-A888-3FF6-6CE599387DD4}"/>
              </a:ext>
            </a:extLst>
          </p:cNvPr>
          <p:cNvSpPr txBox="1">
            <a:spLocks/>
          </p:cNvSpPr>
          <p:nvPr userDrawn="1"/>
        </p:nvSpPr>
        <p:spPr>
          <a:xfrm>
            <a:off x="3599783" y="2314403"/>
            <a:ext cx="781389" cy="191292"/>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buFont typeface="Arial" panose="020B0604020202020204" pitchFamily="34" charset="0"/>
              <a:buNone/>
              <a:defRPr sz="1000" b="1" i="0" kern="1200">
                <a:solidFill>
                  <a:schemeClr val="accent1"/>
                </a:solidFill>
                <a:latin typeface="Sole Repsol Display" panose="020B0604020204020204" pitchFamily="34" charset="0"/>
                <a:ea typeface="+mn-ea"/>
                <a:cs typeface="Sole Repsol Display" panose="020B06040202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accent1"/>
                </a:solidFill>
                <a:latin typeface="Sole Repsol Text" panose="020B0503020204020204" pitchFamily="34" charset="0"/>
                <a:ea typeface="+mn-ea"/>
                <a:cs typeface="Sole Repsol Text" panose="020B05030202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accent1"/>
                </a:solidFill>
                <a:latin typeface="Sole Repsol Text" panose="020B0503020204020204" pitchFamily="34" charset="0"/>
                <a:ea typeface="+mn-ea"/>
                <a:cs typeface="Sole Repsol Text" panose="020B05030202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accent1"/>
                </a:solidFill>
                <a:latin typeface="Sole Repsol Text" panose="020B0503020204020204" pitchFamily="34" charset="0"/>
                <a:ea typeface="+mn-ea"/>
                <a:cs typeface="Sole Repsol Text" panose="020B05030202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accent1"/>
                </a:solidFill>
                <a:latin typeface="Sole Repsol Text" panose="020B0503020204020204" pitchFamily="34" charset="0"/>
                <a:ea typeface="+mn-ea"/>
                <a:cs typeface="Sole Repsol Text" panose="020B05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s-ES" sz="1100">
                <a:solidFill>
                  <a:schemeClr val="tx1"/>
                </a:solidFill>
              </a:rPr>
              <a:t>Título 3</a:t>
            </a:r>
          </a:p>
        </p:txBody>
      </p:sp>
      <p:sp>
        <p:nvSpPr>
          <p:cNvPr id="31" name="Rectángulo redondeado 30">
            <a:extLst>
              <a:ext uri="{FF2B5EF4-FFF2-40B4-BE49-F238E27FC236}">
                <a16:creationId xmlns:a16="http://schemas.microsoft.com/office/drawing/2014/main" id="{EE45FDA3-6D70-0C91-166C-DDF07E6A7B83}"/>
              </a:ext>
            </a:extLst>
          </p:cNvPr>
          <p:cNvSpPr/>
          <p:nvPr userDrawn="1"/>
        </p:nvSpPr>
        <p:spPr>
          <a:xfrm>
            <a:off x="6309626" y="2168525"/>
            <a:ext cx="2955024" cy="1296988"/>
          </a:xfrm>
          <a:prstGeom prst="roundRect">
            <a:avLst>
              <a:gd name="adj" fmla="val 7427"/>
            </a:avLst>
          </a:prstGeom>
          <a:gradFill>
            <a:gsLst>
              <a:gs pos="0">
                <a:srgbClr val="FDF2F7"/>
              </a:gs>
              <a:gs pos="50000">
                <a:srgbClr val="FFF7EB"/>
              </a:gs>
              <a:gs pos="100000">
                <a:srgbClr val="FDEFEA"/>
              </a:gs>
            </a:gsLst>
            <a:lin ang="1986364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s-ES">
              <a:solidFill>
                <a:schemeClr val="tx1"/>
              </a:solidFill>
              <a:latin typeface="Sole Repsol Text" panose="020B0503020204020204" pitchFamily="34" charset="0"/>
            </a:endParaRPr>
          </a:p>
        </p:txBody>
      </p:sp>
      <p:sp>
        <p:nvSpPr>
          <p:cNvPr id="40" name="Marcador de texto 14">
            <a:extLst>
              <a:ext uri="{FF2B5EF4-FFF2-40B4-BE49-F238E27FC236}">
                <a16:creationId xmlns:a16="http://schemas.microsoft.com/office/drawing/2014/main" id="{1EF768E3-26EB-9606-9640-4588FDCAF4F9}"/>
              </a:ext>
            </a:extLst>
          </p:cNvPr>
          <p:cNvSpPr txBox="1">
            <a:spLocks/>
          </p:cNvSpPr>
          <p:nvPr userDrawn="1"/>
        </p:nvSpPr>
        <p:spPr>
          <a:xfrm>
            <a:off x="6531085" y="2653021"/>
            <a:ext cx="2489347" cy="812492"/>
          </a:xfrm>
          <a:prstGeom prst="rect">
            <a:avLst/>
          </a:prstGeom>
        </p:spPr>
        <p:txBody>
          <a:bodyPr lIns="0" tIns="0" rIns="0" bIns="0">
            <a:noAutofit/>
          </a:bodyPr>
          <a:lstStyle>
            <a:lvl1pPr marL="0" indent="0" algn="l" defTabSz="914400" rtl="0" eaLnBrk="1" latinLnBrk="0" hangingPunct="1">
              <a:lnSpc>
                <a:spcPct val="100000"/>
              </a:lnSpc>
              <a:spcBef>
                <a:spcPts val="1000"/>
              </a:spcBef>
              <a:buFont typeface="Arial" panose="020B0604020202020204" pitchFamily="34" charset="0"/>
              <a:buNone/>
              <a:defRPr sz="1200" b="0" i="0" kern="1200">
                <a:solidFill>
                  <a:schemeClr val="accent1"/>
                </a:solidFill>
                <a:latin typeface="Sole Repsol Text" panose="020B0503020204020204"/>
                <a:ea typeface="+mn-ea"/>
                <a:cs typeface="Sole Repsol Text" panose="020B0503020204020204"/>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accent1"/>
                </a:solidFill>
                <a:latin typeface="Sole Repsol Text" panose="020B0503020204020204" pitchFamily="34" charset="0"/>
                <a:ea typeface="+mn-ea"/>
                <a:cs typeface="Sole Repsol Text" panose="020B05030202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accent1"/>
                </a:solidFill>
                <a:latin typeface="Sole Repsol Text" panose="020B0503020204020204" pitchFamily="34" charset="0"/>
                <a:ea typeface="+mn-ea"/>
                <a:cs typeface="Sole Repsol Text" panose="020B05030202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accent1"/>
                </a:solidFill>
                <a:latin typeface="Sole Repsol Text" panose="020B0503020204020204" pitchFamily="34" charset="0"/>
                <a:ea typeface="+mn-ea"/>
                <a:cs typeface="Sole Repsol Text" panose="020B05030202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accent1"/>
                </a:solidFill>
                <a:latin typeface="Sole Repsol Text" panose="020B0503020204020204" pitchFamily="34" charset="0"/>
                <a:ea typeface="+mn-ea"/>
                <a:cs typeface="Sole Repsol Text" panose="020B05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s-ES" sz="1000" err="1">
                <a:solidFill>
                  <a:schemeClr val="tx1"/>
                </a:solidFill>
                <a:latin typeface="Sole Repsol Text Light" panose="020B0403020204020204" pitchFamily="34" charset="0"/>
                <a:cs typeface="Sole Repsol Text Light" panose="020B0403020204020204" pitchFamily="34" charset="0"/>
              </a:rPr>
              <a:t>Lorem</a:t>
            </a:r>
            <a:r>
              <a:rPr lang="es-ES" sz="1000">
                <a:solidFill>
                  <a:schemeClr val="tx1"/>
                </a:solidFill>
                <a:latin typeface="Sole Repsol Text Light" panose="020B0403020204020204" pitchFamily="34" charset="0"/>
                <a:cs typeface="Sole Repsol Text Light" panose="020B0403020204020204" pitchFamily="34" charset="0"/>
              </a:rPr>
              <a:t> </a:t>
            </a:r>
            <a:r>
              <a:rPr lang="es-ES" sz="1000" err="1">
                <a:solidFill>
                  <a:schemeClr val="tx1"/>
                </a:solidFill>
                <a:latin typeface="Sole Repsol Text Light" panose="020B0403020204020204" pitchFamily="34" charset="0"/>
                <a:cs typeface="Sole Repsol Text Light" panose="020B0403020204020204" pitchFamily="34" charset="0"/>
              </a:rPr>
              <a:t>ipsum</a:t>
            </a:r>
            <a:r>
              <a:rPr lang="es-ES" sz="1000">
                <a:solidFill>
                  <a:schemeClr val="tx1"/>
                </a:solidFill>
                <a:latin typeface="Sole Repsol Text Light" panose="020B0403020204020204" pitchFamily="34" charset="0"/>
                <a:cs typeface="Sole Repsol Text Light" panose="020B0403020204020204" pitchFamily="34" charset="0"/>
              </a:rPr>
              <a:t> dolor </a:t>
            </a:r>
            <a:r>
              <a:rPr lang="es-ES" sz="1000" err="1">
                <a:solidFill>
                  <a:schemeClr val="tx1"/>
                </a:solidFill>
                <a:latin typeface="Sole Repsol Text Light" panose="020B0403020204020204" pitchFamily="34" charset="0"/>
                <a:cs typeface="Sole Repsol Text Light" panose="020B0403020204020204" pitchFamily="34" charset="0"/>
              </a:rPr>
              <a:t>sit</a:t>
            </a:r>
            <a:r>
              <a:rPr lang="es-ES" sz="1000">
                <a:solidFill>
                  <a:schemeClr val="tx1"/>
                </a:solidFill>
                <a:latin typeface="Sole Repsol Text Light" panose="020B0403020204020204" pitchFamily="34" charset="0"/>
                <a:cs typeface="Sole Repsol Text Light" panose="020B0403020204020204" pitchFamily="34" charset="0"/>
              </a:rPr>
              <a:t> </a:t>
            </a:r>
            <a:r>
              <a:rPr lang="es-ES" sz="1000" err="1">
                <a:solidFill>
                  <a:schemeClr val="tx1"/>
                </a:solidFill>
                <a:latin typeface="Sole Repsol Text Light" panose="020B0403020204020204" pitchFamily="34" charset="0"/>
                <a:cs typeface="Sole Repsol Text Light" panose="020B0403020204020204" pitchFamily="34" charset="0"/>
              </a:rPr>
              <a:t>amet</a:t>
            </a:r>
            <a:r>
              <a:rPr lang="es-ES" sz="1000">
                <a:solidFill>
                  <a:schemeClr val="tx1"/>
                </a:solidFill>
                <a:latin typeface="Sole Repsol Text Light" panose="020B0403020204020204" pitchFamily="34" charset="0"/>
                <a:cs typeface="Sole Repsol Text Light" panose="020B0403020204020204" pitchFamily="34" charset="0"/>
              </a:rPr>
              <a:t>, sed </a:t>
            </a:r>
            <a:r>
              <a:rPr lang="es-ES" sz="1000" err="1">
                <a:solidFill>
                  <a:schemeClr val="tx1"/>
                </a:solidFill>
                <a:latin typeface="Sole Repsol Text Light" panose="020B0403020204020204" pitchFamily="34" charset="0"/>
                <a:cs typeface="Sole Repsol Text Light" panose="020B0403020204020204" pitchFamily="34" charset="0"/>
              </a:rPr>
              <a:t>elit</a:t>
            </a:r>
            <a:r>
              <a:rPr lang="es-ES" sz="1000">
                <a:solidFill>
                  <a:schemeClr val="tx1"/>
                </a:solidFill>
                <a:latin typeface="Sole Repsol Text Light" panose="020B0403020204020204" pitchFamily="34" charset="0"/>
                <a:cs typeface="Sole Repsol Text Light" panose="020B0403020204020204" pitchFamily="34" charset="0"/>
              </a:rPr>
              <a:t> </a:t>
            </a:r>
            <a:r>
              <a:rPr lang="es-ES" sz="1000" err="1">
                <a:solidFill>
                  <a:schemeClr val="tx1"/>
                </a:solidFill>
                <a:latin typeface="Sole Repsol Text Light" panose="020B0403020204020204" pitchFamily="34" charset="0"/>
                <a:cs typeface="Sole Repsol Text Light" panose="020B0403020204020204" pitchFamily="34" charset="0"/>
              </a:rPr>
              <a:t>consectetuer</a:t>
            </a:r>
            <a:r>
              <a:rPr lang="es-ES" sz="1000">
                <a:solidFill>
                  <a:schemeClr val="tx1"/>
                </a:solidFill>
                <a:latin typeface="Sole Repsol Text Light" panose="020B0403020204020204" pitchFamily="34" charset="0"/>
                <a:cs typeface="Sole Repsol Text Light" panose="020B0403020204020204" pitchFamily="34" charset="0"/>
              </a:rPr>
              <a:t>, </a:t>
            </a:r>
            <a:r>
              <a:rPr lang="es-ES" sz="1000" err="1">
                <a:solidFill>
                  <a:schemeClr val="tx1"/>
                </a:solidFill>
                <a:latin typeface="Sole Repsol Text Light" panose="020B0403020204020204" pitchFamily="34" charset="0"/>
                <a:cs typeface="Sole Repsol Text Light" panose="020B0403020204020204" pitchFamily="34" charset="0"/>
              </a:rPr>
              <a:t>diam</a:t>
            </a:r>
            <a:r>
              <a:rPr lang="es-ES" sz="1000">
                <a:solidFill>
                  <a:schemeClr val="tx1"/>
                </a:solidFill>
                <a:latin typeface="Sole Repsol Text Light" panose="020B0403020204020204" pitchFamily="34" charset="0"/>
                <a:cs typeface="Sole Repsol Text Light" panose="020B0403020204020204" pitchFamily="34" charset="0"/>
              </a:rPr>
              <a:t> </a:t>
            </a:r>
            <a:r>
              <a:rPr lang="es-ES" sz="1000" err="1">
                <a:solidFill>
                  <a:schemeClr val="tx1"/>
                </a:solidFill>
                <a:latin typeface="Sole Repsol Text Light" panose="020B0403020204020204" pitchFamily="34" charset="0"/>
                <a:cs typeface="Sole Repsol Text Light" panose="020B0403020204020204" pitchFamily="34" charset="0"/>
              </a:rPr>
              <a:t>nibh</a:t>
            </a:r>
            <a:r>
              <a:rPr lang="es-ES" sz="1000">
                <a:solidFill>
                  <a:schemeClr val="tx1"/>
                </a:solidFill>
                <a:latin typeface="Sole Repsol Text Light" panose="020B0403020204020204" pitchFamily="34" charset="0"/>
                <a:cs typeface="Sole Repsol Text Light" panose="020B0403020204020204" pitchFamily="34" charset="0"/>
              </a:rPr>
              <a:t> ut </a:t>
            </a:r>
            <a:r>
              <a:rPr lang="es-ES" sz="1000" err="1">
                <a:solidFill>
                  <a:schemeClr val="tx1"/>
                </a:solidFill>
                <a:latin typeface="Sole Repsol Text Light" panose="020B0403020204020204" pitchFamily="34" charset="0"/>
                <a:cs typeface="Sole Repsol Text Light" panose="020B0403020204020204" pitchFamily="34" charset="0"/>
              </a:rPr>
              <a:t>nonuy</a:t>
            </a:r>
            <a:r>
              <a:rPr lang="es-ES" sz="1000">
                <a:solidFill>
                  <a:schemeClr val="tx1"/>
                </a:solidFill>
                <a:latin typeface="Sole Repsol Text Light" panose="020B0403020204020204" pitchFamily="34" charset="0"/>
                <a:cs typeface="Sole Repsol Text Light" panose="020B0403020204020204" pitchFamily="34" charset="0"/>
              </a:rPr>
              <a:t> </a:t>
            </a:r>
            <a:r>
              <a:rPr lang="es-ES" sz="1000" err="1">
                <a:solidFill>
                  <a:schemeClr val="tx1"/>
                </a:solidFill>
                <a:latin typeface="Sole Repsol Text Light" panose="020B0403020204020204" pitchFamily="34" charset="0"/>
                <a:cs typeface="Sole Repsol Text Light" panose="020B0403020204020204" pitchFamily="34" charset="0"/>
              </a:rPr>
              <a:t>euismod</a:t>
            </a:r>
            <a:r>
              <a:rPr lang="es-ES" sz="1000">
                <a:solidFill>
                  <a:schemeClr val="tx1"/>
                </a:solidFill>
                <a:latin typeface="Sole Repsol Text Light" panose="020B0403020204020204" pitchFamily="34" charset="0"/>
                <a:cs typeface="Sole Repsol Text Light" panose="020B0403020204020204" pitchFamily="34" charset="0"/>
              </a:rPr>
              <a:t> </a:t>
            </a:r>
            <a:r>
              <a:rPr lang="es-ES" sz="1000" err="1">
                <a:solidFill>
                  <a:schemeClr val="tx1"/>
                </a:solidFill>
                <a:latin typeface="Sole Repsol Text Light" panose="020B0403020204020204" pitchFamily="34" charset="0"/>
                <a:cs typeface="Sole Repsol Text Light" panose="020B0403020204020204" pitchFamily="34" charset="0"/>
              </a:rPr>
              <a:t>tincidun</a:t>
            </a:r>
            <a:r>
              <a:rPr lang="es-ES" sz="1000">
                <a:solidFill>
                  <a:schemeClr val="tx1"/>
                </a:solidFill>
                <a:latin typeface="Sole Repsol Text Light" panose="020B0403020204020204" pitchFamily="34" charset="0"/>
                <a:cs typeface="Sole Repsol Text Light" panose="020B0403020204020204" pitchFamily="34" charset="0"/>
              </a:rPr>
              <a:t> </a:t>
            </a:r>
            <a:r>
              <a:rPr lang="es-ES" sz="1000" err="1">
                <a:solidFill>
                  <a:schemeClr val="tx1"/>
                </a:solidFill>
                <a:latin typeface="Sole Repsol Text Light" panose="020B0403020204020204" pitchFamily="34" charset="0"/>
                <a:cs typeface="Sole Repsol Text Light" panose="020B0403020204020204" pitchFamily="34" charset="0"/>
              </a:rPr>
              <a:t>laoreet</a:t>
            </a:r>
            <a:r>
              <a:rPr lang="es-ES" sz="1000">
                <a:solidFill>
                  <a:schemeClr val="tx1"/>
                </a:solidFill>
                <a:latin typeface="Sole Repsol Text Light" panose="020B0403020204020204" pitchFamily="34" charset="0"/>
                <a:cs typeface="Sole Repsol Text Light" panose="020B0403020204020204" pitchFamily="34" charset="0"/>
              </a:rPr>
              <a:t>.</a:t>
            </a:r>
          </a:p>
        </p:txBody>
      </p:sp>
      <p:sp>
        <p:nvSpPr>
          <p:cNvPr id="41" name="Marcador de texto 88">
            <a:extLst>
              <a:ext uri="{FF2B5EF4-FFF2-40B4-BE49-F238E27FC236}">
                <a16:creationId xmlns:a16="http://schemas.microsoft.com/office/drawing/2014/main" id="{1AF49657-B556-6F96-8A75-5F58D333911C}"/>
              </a:ext>
            </a:extLst>
          </p:cNvPr>
          <p:cNvSpPr txBox="1">
            <a:spLocks/>
          </p:cNvSpPr>
          <p:nvPr userDrawn="1"/>
        </p:nvSpPr>
        <p:spPr>
          <a:xfrm>
            <a:off x="6531085" y="2314403"/>
            <a:ext cx="781389" cy="191292"/>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buFont typeface="Arial" panose="020B0604020202020204" pitchFamily="34" charset="0"/>
              <a:buNone/>
              <a:defRPr sz="1000" b="1" i="0" kern="1200">
                <a:solidFill>
                  <a:schemeClr val="accent1"/>
                </a:solidFill>
                <a:latin typeface="Sole Repsol Display" panose="020B0604020204020204" pitchFamily="34" charset="0"/>
                <a:ea typeface="+mn-ea"/>
                <a:cs typeface="Sole Repsol Display" panose="020B06040202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accent1"/>
                </a:solidFill>
                <a:latin typeface="Sole Repsol Text" panose="020B0503020204020204" pitchFamily="34" charset="0"/>
                <a:ea typeface="+mn-ea"/>
                <a:cs typeface="Sole Repsol Text" panose="020B05030202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accent1"/>
                </a:solidFill>
                <a:latin typeface="Sole Repsol Text" panose="020B0503020204020204" pitchFamily="34" charset="0"/>
                <a:ea typeface="+mn-ea"/>
                <a:cs typeface="Sole Repsol Text" panose="020B05030202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accent1"/>
                </a:solidFill>
                <a:latin typeface="Sole Repsol Text" panose="020B0503020204020204" pitchFamily="34" charset="0"/>
                <a:ea typeface="+mn-ea"/>
                <a:cs typeface="Sole Repsol Text" panose="020B05030202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accent1"/>
                </a:solidFill>
                <a:latin typeface="Sole Repsol Text" panose="020B0503020204020204" pitchFamily="34" charset="0"/>
                <a:ea typeface="+mn-ea"/>
                <a:cs typeface="Sole Repsol Text" panose="020B05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s-ES" sz="1100">
                <a:solidFill>
                  <a:schemeClr val="tx1"/>
                </a:solidFill>
              </a:rPr>
              <a:t>Título 6</a:t>
            </a:r>
          </a:p>
        </p:txBody>
      </p:sp>
      <p:sp>
        <p:nvSpPr>
          <p:cNvPr id="44" name="Rectángulo redondeado 43">
            <a:extLst>
              <a:ext uri="{FF2B5EF4-FFF2-40B4-BE49-F238E27FC236}">
                <a16:creationId xmlns:a16="http://schemas.microsoft.com/office/drawing/2014/main" id="{137A1151-45B6-42B6-CE1F-C913632598B7}"/>
              </a:ext>
            </a:extLst>
          </p:cNvPr>
          <p:cNvSpPr/>
          <p:nvPr userDrawn="1"/>
        </p:nvSpPr>
        <p:spPr>
          <a:xfrm>
            <a:off x="9659938" y="2168525"/>
            <a:ext cx="2124075" cy="1296988"/>
          </a:xfrm>
          <a:prstGeom prst="roundRect">
            <a:avLst>
              <a:gd name="adj" fmla="val 7427"/>
            </a:avLst>
          </a:prstGeom>
          <a:gradFill>
            <a:gsLst>
              <a:gs pos="0">
                <a:srgbClr val="FDF2F7"/>
              </a:gs>
              <a:gs pos="50000">
                <a:srgbClr val="FFF7EB"/>
              </a:gs>
              <a:gs pos="100000">
                <a:srgbClr val="FDEFEA"/>
              </a:gs>
            </a:gsLst>
            <a:lin ang="1986364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s-ES">
              <a:solidFill>
                <a:schemeClr val="tx1"/>
              </a:solidFill>
              <a:latin typeface="Sole Repsol Text" panose="020B0503020204020204" pitchFamily="34" charset="0"/>
            </a:endParaRPr>
          </a:p>
        </p:txBody>
      </p:sp>
      <p:sp>
        <p:nvSpPr>
          <p:cNvPr id="45" name="Marcador de texto 14">
            <a:extLst>
              <a:ext uri="{FF2B5EF4-FFF2-40B4-BE49-F238E27FC236}">
                <a16:creationId xmlns:a16="http://schemas.microsoft.com/office/drawing/2014/main" id="{1495E1BC-DE07-E63E-4337-6DA00727A352}"/>
              </a:ext>
            </a:extLst>
          </p:cNvPr>
          <p:cNvSpPr txBox="1">
            <a:spLocks/>
          </p:cNvSpPr>
          <p:nvPr userDrawn="1"/>
        </p:nvSpPr>
        <p:spPr>
          <a:xfrm>
            <a:off x="9821813" y="2653021"/>
            <a:ext cx="1755898" cy="691541"/>
          </a:xfrm>
          <a:prstGeom prst="rect">
            <a:avLst/>
          </a:prstGeom>
        </p:spPr>
        <p:txBody>
          <a:bodyPr lIns="0" tIns="0" rIns="0" bIns="0">
            <a:noAutofit/>
          </a:bodyPr>
          <a:lstStyle>
            <a:lvl1pPr marL="0" indent="0" algn="l" defTabSz="914400" rtl="0" eaLnBrk="1" latinLnBrk="0" hangingPunct="1">
              <a:lnSpc>
                <a:spcPct val="100000"/>
              </a:lnSpc>
              <a:spcBef>
                <a:spcPts val="1000"/>
              </a:spcBef>
              <a:buFont typeface="Arial" panose="020B0604020202020204" pitchFamily="34" charset="0"/>
              <a:buNone/>
              <a:defRPr sz="1200" b="0" i="0" kern="1200">
                <a:solidFill>
                  <a:schemeClr val="accent1"/>
                </a:solidFill>
                <a:latin typeface="Sole Repsol Text" panose="020B0503020204020204"/>
                <a:ea typeface="+mn-ea"/>
                <a:cs typeface="Sole Repsol Text" panose="020B0503020204020204"/>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accent1"/>
                </a:solidFill>
                <a:latin typeface="Sole Repsol Text" panose="020B0503020204020204" pitchFamily="34" charset="0"/>
                <a:ea typeface="+mn-ea"/>
                <a:cs typeface="Sole Repsol Text" panose="020B05030202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accent1"/>
                </a:solidFill>
                <a:latin typeface="Sole Repsol Text" panose="020B0503020204020204" pitchFamily="34" charset="0"/>
                <a:ea typeface="+mn-ea"/>
                <a:cs typeface="Sole Repsol Text" panose="020B05030202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accent1"/>
                </a:solidFill>
                <a:latin typeface="Sole Repsol Text" panose="020B0503020204020204" pitchFamily="34" charset="0"/>
                <a:ea typeface="+mn-ea"/>
                <a:cs typeface="Sole Repsol Text" panose="020B05030202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accent1"/>
                </a:solidFill>
                <a:latin typeface="Sole Repsol Text" panose="020B0503020204020204" pitchFamily="34" charset="0"/>
                <a:ea typeface="+mn-ea"/>
                <a:cs typeface="Sole Repsol Text" panose="020B05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s-ES" sz="1000" err="1">
                <a:solidFill>
                  <a:schemeClr val="tx1"/>
                </a:solidFill>
                <a:latin typeface="Sole Repsol Text Light" panose="020B0403020204020204" pitchFamily="34" charset="0"/>
                <a:cs typeface="Sole Repsol Text Light" panose="020B0403020204020204" pitchFamily="34" charset="0"/>
              </a:rPr>
              <a:t>Lorem</a:t>
            </a:r>
            <a:r>
              <a:rPr lang="es-ES" sz="1000">
                <a:solidFill>
                  <a:schemeClr val="tx1"/>
                </a:solidFill>
                <a:latin typeface="Sole Repsol Text Light" panose="020B0403020204020204" pitchFamily="34" charset="0"/>
                <a:cs typeface="Sole Repsol Text Light" panose="020B0403020204020204" pitchFamily="34" charset="0"/>
              </a:rPr>
              <a:t> </a:t>
            </a:r>
            <a:r>
              <a:rPr lang="es-ES" sz="1000" err="1">
                <a:solidFill>
                  <a:schemeClr val="tx1"/>
                </a:solidFill>
                <a:latin typeface="Sole Repsol Text Light" panose="020B0403020204020204" pitchFamily="34" charset="0"/>
                <a:cs typeface="Sole Repsol Text Light" panose="020B0403020204020204" pitchFamily="34" charset="0"/>
              </a:rPr>
              <a:t>ipsum</a:t>
            </a:r>
            <a:r>
              <a:rPr lang="es-ES" sz="1000">
                <a:solidFill>
                  <a:schemeClr val="tx1"/>
                </a:solidFill>
                <a:latin typeface="Sole Repsol Text Light" panose="020B0403020204020204" pitchFamily="34" charset="0"/>
                <a:cs typeface="Sole Repsol Text Light" panose="020B0403020204020204" pitchFamily="34" charset="0"/>
              </a:rPr>
              <a:t> dolor </a:t>
            </a:r>
            <a:r>
              <a:rPr lang="es-ES" sz="1000" err="1">
                <a:solidFill>
                  <a:schemeClr val="tx1"/>
                </a:solidFill>
                <a:latin typeface="Sole Repsol Text Light" panose="020B0403020204020204" pitchFamily="34" charset="0"/>
                <a:cs typeface="Sole Repsol Text Light" panose="020B0403020204020204" pitchFamily="34" charset="0"/>
              </a:rPr>
              <a:t>sit</a:t>
            </a:r>
            <a:r>
              <a:rPr lang="es-ES" sz="1000">
                <a:solidFill>
                  <a:schemeClr val="tx1"/>
                </a:solidFill>
                <a:latin typeface="Sole Repsol Text Light" panose="020B0403020204020204" pitchFamily="34" charset="0"/>
                <a:cs typeface="Sole Repsol Text Light" panose="020B0403020204020204" pitchFamily="34" charset="0"/>
              </a:rPr>
              <a:t> </a:t>
            </a:r>
            <a:r>
              <a:rPr lang="es-ES" sz="1000" err="1">
                <a:solidFill>
                  <a:schemeClr val="tx1"/>
                </a:solidFill>
                <a:latin typeface="Sole Repsol Text Light" panose="020B0403020204020204" pitchFamily="34" charset="0"/>
                <a:cs typeface="Sole Repsol Text Light" panose="020B0403020204020204" pitchFamily="34" charset="0"/>
              </a:rPr>
              <a:t>amet</a:t>
            </a:r>
            <a:r>
              <a:rPr lang="es-ES" sz="1000">
                <a:solidFill>
                  <a:schemeClr val="tx1"/>
                </a:solidFill>
                <a:latin typeface="Sole Repsol Text Light" panose="020B0403020204020204" pitchFamily="34" charset="0"/>
                <a:cs typeface="Sole Repsol Text Light" panose="020B0403020204020204" pitchFamily="34" charset="0"/>
              </a:rPr>
              <a:t>, sed </a:t>
            </a:r>
            <a:r>
              <a:rPr lang="es-ES" sz="1000" err="1">
                <a:solidFill>
                  <a:schemeClr val="tx1"/>
                </a:solidFill>
                <a:latin typeface="Sole Repsol Text Light" panose="020B0403020204020204" pitchFamily="34" charset="0"/>
                <a:cs typeface="Sole Repsol Text Light" panose="020B0403020204020204" pitchFamily="34" charset="0"/>
              </a:rPr>
              <a:t>elit</a:t>
            </a:r>
            <a:r>
              <a:rPr lang="es-ES" sz="1000">
                <a:solidFill>
                  <a:schemeClr val="tx1"/>
                </a:solidFill>
                <a:latin typeface="Sole Repsol Text Light" panose="020B0403020204020204" pitchFamily="34" charset="0"/>
                <a:cs typeface="Sole Repsol Text Light" panose="020B0403020204020204" pitchFamily="34" charset="0"/>
              </a:rPr>
              <a:t> </a:t>
            </a:r>
            <a:r>
              <a:rPr lang="es-ES" sz="1000" err="1">
                <a:solidFill>
                  <a:schemeClr val="tx1"/>
                </a:solidFill>
                <a:latin typeface="Sole Repsol Text Light" panose="020B0403020204020204" pitchFamily="34" charset="0"/>
                <a:cs typeface="Sole Repsol Text Light" panose="020B0403020204020204" pitchFamily="34" charset="0"/>
              </a:rPr>
              <a:t>consectetuer</a:t>
            </a:r>
            <a:r>
              <a:rPr lang="es-ES" sz="1000">
                <a:solidFill>
                  <a:schemeClr val="tx1"/>
                </a:solidFill>
                <a:latin typeface="Sole Repsol Text Light" panose="020B0403020204020204" pitchFamily="34" charset="0"/>
                <a:cs typeface="Sole Repsol Text Light" panose="020B0403020204020204" pitchFamily="34" charset="0"/>
              </a:rPr>
              <a:t>, </a:t>
            </a:r>
            <a:r>
              <a:rPr lang="es-ES" sz="1000" err="1">
                <a:solidFill>
                  <a:schemeClr val="tx1"/>
                </a:solidFill>
                <a:latin typeface="Sole Repsol Text Light" panose="020B0403020204020204" pitchFamily="34" charset="0"/>
                <a:cs typeface="Sole Repsol Text Light" panose="020B0403020204020204" pitchFamily="34" charset="0"/>
              </a:rPr>
              <a:t>diam</a:t>
            </a:r>
            <a:r>
              <a:rPr lang="es-ES" sz="1000">
                <a:solidFill>
                  <a:schemeClr val="tx1"/>
                </a:solidFill>
                <a:latin typeface="Sole Repsol Text Light" panose="020B0403020204020204" pitchFamily="34" charset="0"/>
                <a:cs typeface="Sole Repsol Text Light" panose="020B0403020204020204" pitchFamily="34" charset="0"/>
              </a:rPr>
              <a:t> </a:t>
            </a:r>
            <a:r>
              <a:rPr lang="es-ES" sz="1000" err="1">
                <a:solidFill>
                  <a:schemeClr val="tx1"/>
                </a:solidFill>
                <a:latin typeface="Sole Repsol Text Light" panose="020B0403020204020204" pitchFamily="34" charset="0"/>
                <a:cs typeface="Sole Repsol Text Light" panose="020B0403020204020204" pitchFamily="34" charset="0"/>
              </a:rPr>
              <a:t>nibh</a:t>
            </a:r>
            <a:r>
              <a:rPr lang="es-ES" sz="1000">
                <a:solidFill>
                  <a:schemeClr val="tx1"/>
                </a:solidFill>
                <a:latin typeface="Sole Repsol Text Light" panose="020B0403020204020204" pitchFamily="34" charset="0"/>
                <a:cs typeface="Sole Repsol Text Light" panose="020B0403020204020204" pitchFamily="34" charset="0"/>
              </a:rPr>
              <a:t> ut </a:t>
            </a:r>
            <a:r>
              <a:rPr lang="es-ES" sz="1000" err="1">
                <a:solidFill>
                  <a:schemeClr val="tx1"/>
                </a:solidFill>
                <a:latin typeface="Sole Repsol Text Light" panose="020B0403020204020204" pitchFamily="34" charset="0"/>
                <a:cs typeface="Sole Repsol Text Light" panose="020B0403020204020204" pitchFamily="34" charset="0"/>
              </a:rPr>
              <a:t>nonu</a:t>
            </a:r>
            <a:r>
              <a:rPr lang="es-ES" sz="1000">
                <a:solidFill>
                  <a:schemeClr val="tx1"/>
                </a:solidFill>
                <a:latin typeface="Sole Repsol Text Light" panose="020B0403020204020204" pitchFamily="34" charset="0"/>
                <a:cs typeface="Sole Repsol Text Light" panose="020B0403020204020204" pitchFamily="34" charset="0"/>
              </a:rPr>
              <a:t>.</a:t>
            </a:r>
          </a:p>
        </p:txBody>
      </p:sp>
      <p:sp>
        <p:nvSpPr>
          <p:cNvPr id="46" name="Marcador de texto 88">
            <a:extLst>
              <a:ext uri="{FF2B5EF4-FFF2-40B4-BE49-F238E27FC236}">
                <a16:creationId xmlns:a16="http://schemas.microsoft.com/office/drawing/2014/main" id="{D367BB0D-68B2-DDFA-A215-7BE79513C227}"/>
              </a:ext>
            </a:extLst>
          </p:cNvPr>
          <p:cNvSpPr txBox="1">
            <a:spLocks/>
          </p:cNvSpPr>
          <p:nvPr userDrawn="1"/>
        </p:nvSpPr>
        <p:spPr>
          <a:xfrm>
            <a:off x="9821813" y="2314403"/>
            <a:ext cx="781389" cy="191292"/>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buFont typeface="Arial" panose="020B0604020202020204" pitchFamily="34" charset="0"/>
              <a:buNone/>
              <a:defRPr sz="1000" b="1" i="0" kern="1200">
                <a:solidFill>
                  <a:schemeClr val="accent1"/>
                </a:solidFill>
                <a:latin typeface="Sole Repsol Display" panose="020B0604020204020204" pitchFamily="34" charset="0"/>
                <a:ea typeface="+mn-ea"/>
                <a:cs typeface="Sole Repsol Display" panose="020B06040202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accent1"/>
                </a:solidFill>
                <a:latin typeface="Sole Repsol Text" panose="020B0503020204020204" pitchFamily="34" charset="0"/>
                <a:ea typeface="+mn-ea"/>
                <a:cs typeface="Sole Repsol Text" panose="020B05030202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accent1"/>
                </a:solidFill>
                <a:latin typeface="Sole Repsol Text" panose="020B0503020204020204" pitchFamily="34" charset="0"/>
                <a:ea typeface="+mn-ea"/>
                <a:cs typeface="Sole Repsol Text" panose="020B05030202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accent1"/>
                </a:solidFill>
                <a:latin typeface="Sole Repsol Text" panose="020B0503020204020204" pitchFamily="34" charset="0"/>
                <a:ea typeface="+mn-ea"/>
                <a:cs typeface="Sole Repsol Text" panose="020B05030202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accent1"/>
                </a:solidFill>
                <a:latin typeface="Sole Repsol Text" panose="020B0503020204020204" pitchFamily="34" charset="0"/>
                <a:ea typeface="+mn-ea"/>
                <a:cs typeface="Sole Repsol Text" panose="020B05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s-ES" sz="1100">
                <a:solidFill>
                  <a:schemeClr val="tx1"/>
                </a:solidFill>
              </a:rPr>
              <a:t>Título 8</a:t>
            </a:r>
          </a:p>
        </p:txBody>
      </p:sp>
      <p:sp>
        <p:nvSpPr>
          <p:cNvPr id="5" name="Marcador de pie de página 4">
            <a:extLst>
              <a:ext uri="{FF2B5EF4-FFF2-40B4-BE49-F238E27FC236}">
                <a16:creationId xmlns:a16="http://schemas.microsoft.com/office/drawing/2014/main" id="{01CA6755-CE62-A10F-E416-CC65862E4C56}"/>
              </a:ext>
            </a:extLst>
          </p:cNvPr>
          <p:cNvSpPr>
            <a:spLocks noGrp="1"/>
          </p:cNvSpPr>
          <p:nvPr>
            <p:ph type="ftr" sz="quarter" idx="3"/>
          </p:nvPr>
        </p:nvSpPr>
        <p:spPr>
          <a:xfrm>
            <a:off x="7767452" y="6495226"/>
            <a:ext cx="4114800" cy="238125"/>
          </a:xfrm>
          <a:prstGeom prst="rect">
            <a:avLst/>
          </a:prstGeom>
        </p:spPr>
        <p:txBody>
          <a:bodyPr vert="horz" lIns="91440" tIns="45720" rIns="91440" bIns="45720" rtlCol="0" anchor="ctr"/>
          <a:lstStyle>
            <a:lvl1pPr algn="r">
              <a:defRPr sz="800" b="0" i="0">
                <a:solidFill>
                  <a:schemeClr val="tx1"/>
                </a:solidFill>
                <a:latin typeface="Sole Repsol Text" panose="020B0503020204020204" pitchFamily="34" charset="0"/>
                <a:cs typeface="Sole Repsol Text" panose="020B0503020204020204" pitchFamily="34" charset="0"/>
              </a:defRPr>
            </a:lvl1pPr>
          </a:lstStyle>
          <a:p>
            <a:r>
              <a:rPr lang="es-ES"/>
              <a:t>© Repsol, SA (Madrid, 2024). Todos los derechos reservados.</a:t>
            </a:r>
          </a:p>
        </p:txBody>
      </p:sp>
    </p:spTree>
    <p:extLst>
      <p:ext uri="{BB962C8B-B14F-4D97-AF65-F5344CB8AC3E}">
        <p14:creationId xmlns:p14="http://schemas.microsoft.com/office/powerpoint/2010/main" val="9024602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meline con expansiones">
    <p:bg>
      <p:bgPr>
        <a:solidFill>
          <a:schemeClr val="bg1"/>
        </a:solidFill>
        <a:effectLst/>
      </p:bgPr>
    </p:bg>
    <p:spTree>
      <p:nvGrpSpPr>
        <p:cNvPr id="1" name=""/>
        <p:cNvGrpSpPr/>
        <p:nvPr/>
      </p:nvGrpSpPr>
      <p:grpSpPr>
        <a:xfrm>
          <a:off x="0" y="0"/>
          <a:ext cx="0" cy="0"/>
          <a:chOff x="0" y="0"/>
          <a:chExt cx="0" cy="0"/>
        </a:xfrm>
      </p:grpSpPr>
      <p:sp>
        <p:nvSpPr>
          <p:cNvPr id="26" name="Marcador de texto 5">
            <a:extLst>
              <a:ext uri="{FF2B5EF4-FFF2-40B4-BE49-F238E27FC236}">
                <a16:creationId xmlns:a16="http://schemas.microsoft.com/office/drawing/2014/main" id="{B474DD3E-244D-4345-3EB6-86C5A281A4BD}"/>
              </a:ext>
            </a:extLst>
          </p:cNvPr>
          <p:cNvSpPr>
            <a:spLocks noGrp="1"/>
          </p:cNvSpPr>
          <p:nvPr>
            <p:ph type="body" sz="quarter" idx="15" hasCustomPrompt="1"/>
          </p:nvPr>
        </p:nvSpPr>
        <p:spPr>
          <a:xfrm>
            <a:off x="415245" y="416838"/>
            <a:ext cx="5464855" cy="468085"/>
          </a:xfrm>
        </p:spPr>
        <p:txBody>
          <a:bodyPr lIns="0" tIns="0" rIns="0" bIns="0">
            <a:noAutofit/>
          </a:bodyPr>
          <a:lstStyle>
            <a:lvl1pPr marL="0" indent="0" algn="l">
              <a:buNone/>
              <a:defRPr sz="28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Timeline con expansiones</a:t>
            </a:r>
          </a:p>
        </p:txBody>
      </p:sp>
      <p:sp>
        <p:nvSpPr>
          <p:cNvPr id="27" name="Marcador de texto 5">
            <a:extLst>
              <a:ext uri="{FF2B5EF4-FFF2-40B4-BE49-F238E27FC236}">
                <a16:creationId xmlns:a16="http://schemas.microsoft.com/office/drawing/2014/main" id="{FBBBCAAF-E3CA-DE23-2798-40E08B4F902F}"/>
              </a:ext>
            </a:extLst>
          </p:cNvPr>
          <p:cNvSpPr>
            <a:spLocks noGrp="1"/>
          </p:cNvSpPr>
          <p:nvPr>
            <p:ph type="body" sz="quarter" idx="16" hasCustomPrompt="1"/>
          </p:nvPr>
        </p:nvSpPr>
        <p:spPr>
          <a:xfrm>
            <a:off x="407988" y="884923"/>
            <a:ext cx="5472112" cy="226377"/>
          </a:xfrm>
        </p:spPr>
        <p:txBody>
          <a:bodyPr lIns="0" tIns="0" rIns="0" bIns="0">
            <a:noAutofit/>
          </a:bodyPr>
          <a:lstStyle>
            <a:lvl1pPr marL="0" indent="0" algn="l">
              <a:buNone/>
              <a:defRPr sz="1600" b="0" i="0">
                <a:solidFill>
                  <a:schemeClr val="accent6"/>
                </a:solidFill>
                <a:latin typeface="Sole Repsol Display" panose="020B0604020204020204" pitchFamily="34" charset="0"/>
                <a:cs typeface="Sole Repsol Display"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Subtítulo</a:t>
            </a:r>
          </a:p>
        </p:txBody>
      </p:sp>
      <p:sp>
        <p:nvSpPr>
          <p:cNvPr id="29" name="Marcador de texto 14">
            <a:extLst>
              <a:ext uri="{FF2B5EF4-FFF2-40B4-BE49-F238E27FC236}">
                <a16:creationId xmlns:a16="http://schemas.microsoft.com/office/drawing/2014/main" id="{E1C58054-CA62-77E8-0D43-2C7ADEF6D6BC}"/>
              </a:ext>
            </a:extLst>
          </p:cNvPr>
          <p:cNvSpPr>
            <a:spLocks noGrp="1"/>
          </p:cNvSpPr>
          <p:nvPr>
            <p:ph type="body" sz="quarter" idx="46" hasCustomPrompt="1"/>
          </p:nvPr>
        </p:nvSpPr>
        <p:spPr>
          <a:xfrm>
            <a:off x="423483" y="2174790"/>
            <a:ext cx="1841818" cy="226376"/>
          </a:xfrm>
        </p:spPr>
        <p:txBody>
          <a:bodyPr lIns="0" tIns="0" rIns="0" bIns="0">
            <a:noAutofit/>
          </a:bodyPr>
          <a:lstStyle>
            <a:lvl1pPr marL="0" indent="0">
              <a:lnSpc>
                <a:spcPct val="100000"/>
              </a:lnSpc>
              <a:buFont typeface="Arial" panose="020B0604020202020204" pitchFamily="34" charset="0"/>
              <a:buNone/>
              <a:defRPr sz="1200" b="1" i="0">
                <a:solidFill>
                  <a:schemeClr val="tx1"/>
                </a:solidFill>
                <a:latin typeface="Sole Repsol Display" panose="020B0604020204020204" pitchFamily="34" charset="0"/>
                <a:cs typeface="Sole Repsol Display"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Título 1</a:t>
            </a:r>
          </a:p>
        </p:txBody>
      </p:sp>
      <p:sp>
        <p:nvSpPr>
          <p:cNvPr id="32" name="Marcador de texto 14">
            <a:extLst>
              <a:ext uri="{FF2B5EF4-FFF2-40B4-BE49-F238E27FC236}">
                <a16:creationId xmlns:a16="http://schemas.microsoft.com/office/drawing/2014/main" id="{FE58FCF7-6123-3405-A691-8551568E6EDF}"/>
              </a:ext>
            </a:extLst>
          </p:cNvPr>
          <p:cNvSpPr>
            <a:spLocks noGrp="1"/>
          </p:cNvSpPr>
          <p:nvPr>
            <p:ph type="body" sz="quarter" idx="49" hasCustomPrompt="1"/>
          </p:nvPr>
        </p:nvSpPr>
        <p:spPr>
          <a:xfrm>
            <a:off x="1235075" y="4932007"/>
            <a:ext cx="865187" cy="599753"/>
          </a:xfrm>
        </p:spPr>
        <p:txBody>
          <a:bodyPr lIns="0" tIns="0" rIns="0" bIns="0" anchor="t">
            <a:noAutofit/>
          </a:bodyPr>
          <a:lstStyle>
            <a:lvl1pPr marL="0" indent="0" algn="ctr">
              <a:lnSpc>
                <a:spcPct val="100000"/>
              </a:lnSpc>
              <a:buFont typeface="Arial" panose="020B0604020202020204" pitchFamily="34" charset="0"/>
              <a:buNone/>
              <a:defRPr sz="8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amet</a:t>
            </a:r>
            <a:r>
              <a:rPr lang="es-ES"/>
              <a:t> </a:t>
            </a:r>
            <a:r>
              <a:rPr lang="es-ES" err="1"/>
              <a:t>consectetuer</a:t>
            </a:r>
            <a:r>
              <a:rPr lang="es-ES"/>
              <a:t> </a:t>
            </a:r>
            <a:r>
              <a:rPr lang="es-ES" err="1"/>
              <a:t>adipiscing</a:t>
            </a:r>
            <a:r>
              <a:rPr lang="es-ES"/>
              <a:t> </a:t>
            </a:r>
            <a:r>
              <a:rPr lang="es-ES" err="1"/>
              <a:t>elit</a:t>
            </a:r>
            <a:endParaRPr lang="es-ES"/>
          </a:p>
        </p:txBody>
      </p:sp>
      <p:sp>
        <p:nvSpPr>
          <p:cNvPr id="33" name="Marcador de texto 14">
            <a:extLst>
              <a:ext uri="{FF2B5EF4-FFF2-40B4-BE49-F238E27FC236}">
                <a16:creationId xmlns:a16="http://schemas.microsoft.com/office/drawing/2014/main" id="{5402934C-66E0-65CA-6219-2FFE7292D3FD}"/>
              </a:ext>
            </a:extLst>
          </p:cNvPr>
          <p:cNvSpPr>
            <a:spLocks noGrp="1"/>
          </p:cNvSpPr>
          <p:nvPr>
            <p:ph type="body" sz="quarter" idx="50" hasCustomPrompt="1"/>
          </p:nvPr>
        </p:nvSpPr>
        <p:spPr>
          <a:xfrm>
            <a:off x="1235075" y="4740714"/>
            <a:ext cx="865187" cy="218463"/>
          </a:xfrm>
        </p:spPr>
        <p:txBody>
          <a:bodyPr lIns="0" tIns="0" rIns="0" bIns="0">
            <a:noAutofit/>
          </a:bodyPr>
          <a:lstStyle>
            <a:lvl1pPr marL="0" indent="0" algn="ctr">
              <a:lnSpc>
                <a:spcPct val="100000"/>
              </a:lnSpc>
              <a:buFont typeface="Arial" panose="020B0604020202020204" pitchFamily="34" charset="0"/>
              <a:buNone/>
              <a:defRPr sz="1000" b="1" i="0">
                <a:solidFill>
                  <a:schemeClr val="tx1"/>
                </a:solidFill>
                <a:latin typeface="Sole Repsol Display" panose="020B0604020204020204" pitchFamily="34" charset="0"/>
                <a:cs typeface="Sole Repsol Display"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Título 1</a:t>
            </a:r>
          </a:p>
        </p:txBody>
      </p:sp>
      <p:sp>
        <p:nvSpPr>
          <p:cNvPr id="34" name="Marcador de texto 14">
            <a:extLst>
              <a:ext uri="{FF2B5EF4-FFF2-40B4-BE49-F238E27FC236}">
                <a16:creationId xmlns:a16="http://schemas.microsoft.com/office/drawing/2014/main" id="{67B74D8E-5C82-6950-3C8A-D7422EC546AD}"/>
              </a:ext>
            </a:extLst>
          </p:cNvPr>
          <p:cNvSpPr>
            <a:spLocks noGrp="1"/>
          </p:cNvSpPr>
          <p:nvPr>
            <p:ph type="body" sz="quarter" idx="51" hasCustomPrompt="1"/>
          </p:nvPr>
        </p:nvSpPr>
        <p:spPr>
          <a:xfrm>
            <a:off x="2543219" y="4932007"/>
            <a:ext cx="815931" cy="599753"/>
          </a:xfrm>
        </p:spPr>
        <p:txBody>
          <a:bodyPr lIns="0" tIns="0" rIns="0" bIns="0" anchor="t">
            <a:noAutofit/>
          </a:bodyPr>
          <a:lstStyle>
            <a:lvl1pPr marL="0" indent="0" algn="ctr">
              <a:lnSpc>
                <a:spcPct val="100000"/>
              </a:lnSpc>
              <a:buFont typeface="Arial" panose="020B0604020202020204" pitchFamily="34" charset="0"/>
              <a:buNone/>
              <a:defRPr sz="8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amet</a:t>
            </a:r>
            <a:r>
              <a:rPr lang="es-ES"/>
              <a:t> </a:t>
            </a:r>
            <a:r>
              <a:rPr lang="es-ES" err="1"/>
              <a:t>consectetuer</a:t>
            </a:r>
            <a:r>
              <a:rPr lang="es-ES"/>
              <a:t> </a:t>
            </a:r>
            <a:r>
              <a:rPr lang="es-ES" err="1"/>
              <a:t>adipiscing</a:t>
            </a:r>
            <a:r>
              <a:rPr lang="es-ES"/>
              <a:t> </a:t>
            </a:r>
            <a:r>
              <a:rPr lang="es-ES" err="1"/>
              <a:t>elit</a:t>
            </a:r>
            <a:endParaRPr lang="es-ES"/>
          </a:p>
        </p:txBody>
      </p:sp>
      <p:sp>
        <p:nvSpPr>
          <p:cNvPr id="35" name="Marcador de texto 14">
            <a:extLst>
              <a:ext uri="{FF2B5EF4-FFF2-40B4-BE49-F238E27FC236}">
                <a16:creationId xmlns:a16="http://schemas.microsoft.com/office/drawing/2014/main" id="{6126D0C2-E6F8-BAA5-37C1-5B81B6A81D03}"/>
              </a:ext>
            </a:extLst>
          </p:cNvPr>
          <p:cNvSpPr>
            <a:spLocks noGrp="1"/>
          </p:cNvSpPr>
          <p:nvPr>
            <p:ph type="body" sz="quarter" idx="52" hasCustomPrompt="1"/>
          </p:nvPr>
        </p:nvSpPr>
        <p:spPr>
          <a:xfrm>
            <a:off x="2538627" y="4740715"/>
            <a:ext cx="820523" cy="210226"/>
          </a:xfrm>
        </p:spPr>
        <p:txBody>
          <a:bodyPr lIns="0" tIns="0" rIns="0" bIns="0">
            <a:noAutofit/>
          </a:bodyPr>
          <a:lstStyle>
            <a:lvl1pPr marL="0" indent="0" algn="ctr">
              <a:lnSpc>
                <a:spcPct val="100000"/>
              </a:lnSpc>
              <a:buFont typeface="Arial" panose="020B0604020202020204" pitchFamily="34" charset="0"/>
              <a:buNone/>
              <a:defRPr sz="1000" b="1" i="0">
                <a:solidFill>
                  <a:schemeClr val="tx1"/>
                </a:solidFill>
                <a:latin typeface="Sole Repsol Display" panose="020B0604020204020204" pitchFamily="34" charset="0"/>
                <a:cs typeface="Sole Repsol Display"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Título 2</a:t>
            </a:r>
          </a:p>
        </p:txBody>
      </p:sp>
      <p:sp>
        <p:nvSpPr>
          <p:cNvPr id="36" name="Marcador de texto 14">
            <a:extLst>
              <a:ext uri="{FF2B5EF4-FFF2-40B4-BE49-F238E27FC236}">
                <a16:creationId xmlns:a16="http://schemas.microsoft.com/office/drawing/2014/main" id="{9B20A9C4-0F9B-DDC1-46EE-9593A3C818EC}"/>
              </a:ext>
            </a:extLst>
          </p:cNvPr>
          <p:cNvSpPr>
            <a:spLocks noGrp="1"/>
          </p:cNvSpPr>
          <p:nvPr>
            <p:ph type="body" sz="quarter" idx="53" hasCustomPrompt="1"/>
          </p:nvPr>
        </p:nvSpPr>
        <p:spPr>
          <a:xfrm>
            <a:off x="6311040" y="4932007"/>
            <a:ext cx="829535" cy="599753"/>
          </a:xfrm>
        </p:spPr>
        <p:txBody>
          <a:bodyPr lIns="0" tIns="0" rIns="0" bIns="0" anchor="t">
            <a:noAutofit/>
          </a:bodyPr>
          <a:lstStyle>
            <a:lvl1pPr marL="0" indent="0" algn="ctr">
              <a:lnSpc>
                <a:spcPct val="100000"/>
              </a:lnSpc>
              <a:buFont typeface="Arial" panose="020B0604020202020204" pitchFamily="34" charset="0"/>
              <a:buNone/>
              <a:defRPr sz="8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amet</a:t>
            </a:r>
            <a:r>
              <a:rPr lang="es-ES"/>
              <a:t> </a:t>
            </a:r>
            <a:r>
              <a:rPr lang="es-ES" err="1"/>
              <a:t>consectetuer</a:t>
            </a:r>
            <a:r>
              <a:rPr lang="es-ES"/>
              <a:t> </a:t>
            </a:r>
            <a:r>
              <a:rPr lang="es-ES" err="1"/>
              <a:t>adipiscing</a:t>
            </a:r>
            <a:r>
              <a:rPr lang="es-ES"/>
              <a:t> </a:t>
            </a:r>
            <a:r>
              <a:rPr lang="es-ES" err="1"/>
              <a:t>elit</a:t>
            </a:r>
            <a:endParaRPr lang="es-ES"/>
          </a:p>
        </p:txBody>
      </p:sp>
      <p:sp>
        <p:nvSpPr>
          <p:cNvPr id="37" name="Marcador de texto 14">
            <a:extLst>
              <a:ext uri="{FF2B5EF4-FFF2-40B4-BE49-F238E27FC236}">
                <a16:creationId xmlns:a16="http://schemas.microsoft.com/office/drawing/2014/main" id="{9DE97C36-6E66-0B63-B7F3-3905FEBC04E7}"/>
              </a:ext>
            </a:extLst>
          </p:cNvPr>
          <p:cNvSpPr>
            <a:spLocks noGrp="1"/>
          </p:cNvSpPr>
          <p:nvPr>
            <p:ph type="body" sz="quarter" idx="54" hasCustomPrompt="1"/>
          </p:nvPr>
        </p:nvSpPr>
        <p:spPr>
          <a:xfrm>
            <a:off x="6306448" y="4740715"/>
            <a:ext cx="834127" cy="177274"/>
          </a:xfrm>
        </p:spPr>
        <p:txBody>
          <a:bodyPr lIns="0" tIns="0" rIns="0" bIns="0">
            <a:noAutofit/>
          </a:bodyPr>
          <a:lstStyle>
            <a:lvl1pPr marL="0" indent="0" algn="ctr">
              <a:lnSpc>
                <a:spcPct val="100000"/>
              </a:lnSpc>
              <a:buFont typeface="Arial" panose="020B0604020202020204" pitchFamily="34" charset="0"/>
              <a:buNone/>
              <a:defRPr sz="1000" b="1" i="0">
                <a:solidFill>
                  <a:schemeClr val="tx1"/>
                </a:solidFill>
                <a:latin typeface="Sole Repsol Display" panose="020B0604020204020204" pitchFamily="34" charset="0"/>
                <a:cs typeface="Sole Repsol Display"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Título 5</a:t>
            </a:r>
          </a:p>
        </p:txBody>
      </p:sp>
      <p:sp>
        <p:nvSpPr>
          <p:cNvPr id="38" name="Marcador de texto 14">
            <a:extLst>
              <a:ext uri="{FF2B5EF4-FFF2-40B4-BE49-F238E27FC236}">
                <a16:creationId xmlns:a16="http://schemas.microsoft.com/office/drawing/2014/main" id="{1B973977-5599-8DBF-C899-4D0B61D370B2}"/>
              </a:ext>
            </a:extLst>
          </p:cNvPr>
          <p:cNvSpPr>
            <a:spLocks noGrp="1"/>
          </p:cNvSpPr>
          <p:nvPr>
            <p:ph type="body" sz="quarter" idx="55" hasCustomPrompt="1"/>
          </p:nvPr>
        </p:nvSpPr>
        <p:spPr>
          <a:xfrm>
            <a:off x="5064995" y="4932007"/>
            <a:ext cx="851618" cy="599753"/>
          </a:xfrm>
        </p:spPr>
        <p:txBody>
          <a:bodyPr lIns="0" tIns="0" rIns="0" bIns="0" anchor="t">
            <a:noAutofit/>
          </a:bodyPr>
          <a:lstStyle>
            <a:lvl1pPr marL="0" indent="0" algn="ctr">
              <a:lnSpc>
                <a:spcPct val="100000"/>
              </a:lnSpc>
              <a:buFont typeface="Arial" panose="020B0604020202020204" pitchFamily="34" charset="0"/>
              <a:buNone/>
              <a:defRPr sz="8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amet</a:t>
            </a:r>
            <a:r>
              <a:rPr lang="es-ES"/>
              <a:t> </a:t>
            </a:r>
            <a:r>
              <a:rPr lang="es-ES" err="1"/>
              <a:t>consectetuer</a:t>
            </a:r>
            <a:r>
              <a:rPr lang="es-ES"/>
              <a:t> </a:t>
            </a:r>
            <a:r>
              <a:rPr lang="es-ES" err="1"/>
              <a:t>adipiscing</a:t>
            </a:r>
            <a:r>
              <a:rPr lang="es-ES"/>
              <a:t> </a:t>
            </a:r>
            <a:r>
              <a:rPr lang="es-ES" err="1"/>
              <a:t>elit</a:t>
            </a:r>
            <a:endParaRPr lang="es-ES"/>
          </a:p>
        </p:txBody>
      </p:sp>
      <p:sp>
        <p:nvSpPr>
          <p:cNvPr id="39" name="Marcador de texto 14">
            <a:extLst>
              <a:ext uri="{FF2B5EF4-FFF2-40B4-BE49-F238E27FC236}">
                <a16:creationId xmlns:a16="http://schemas.microsoft.com/office/drawing/2014/main" id="{FD14CED9-5FA7-9D6F-99ED-E57819B02465}"/>
              </a:ext>
            </a:extLst>
          </p:cNvPr>
          <p:cNvSpPr>
            <a:spLocks noGrp="1"/>
          </p:cNvSpPr>
          <p:nvPr>
            <p:ph type="body" sz="quarter" idx="56" hasCustomPrompt="1"/>
          </p:nvPr>
        </p:nvSpPr>
        <p:spPr>
          <a:xfrm>
            <a:off x="5060403" y="4740715"/>
            <a:ext cx="856210" cy="177274"/>
          </a:xfrm>
        </p:spPr>
        <p:txBody>
          <a:bodyPr lIns="0" tIns="0" rIns="0" bIns="0">
            <a:noAutofit/>
          </a:bodyPr>
          <a:lstStyle>
            <a:lvl1pPr marL="0" indent="0" algn="ctr">
              <a:lnSpc>
                <a:spcPct val="100000"/>
              </a:lnSpc>
              <a:buFont typeface="Arial" panose="020B0604020202020204" pitchFamily="34" charset="0"/>
              <a:buNone/>
              <a:defRPr sz="1000" b="1" i="0">
                <a:solidFill>
                  <a:schemeClr val="tx1"/>
                </a:solidFill>
                <a:latin typeface="Sole Repsol Display" panose="020B0604020204020204" pitchFamily="34" charset="0"/>
                <a:cs typeface="Sole Repsol Display"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Título 4</a:t>
            </a:r>
          </a:p>
        </p:txBody>
      </p:sp>
      <p:sp>
        <p:nvSpPr>
          <p:cNvPr id="42" name="Marcador de texto 14">
            <a:extLst>
              <a:ext uri="{FF2B5EF4-FFF2-40B4-BE49-F238E27FC236}">
                <a16:creationId xmlns:a16="http://schemas.microsoft.com/office/drawing/2014/main" id="{D6AAA691-22BA-0F9D-5383-B8EFFDA831DC}"/>
              </a:ext>
            </a:extLst>
          </p:cNvPr>
          <p:cNvSpPr>
            <a:spLocks noGrp="1"/>
          </p:cNvSpPr>
          <p:nvPr>
            <p:ph type="body" sz="quarter" idx="59" hasCustomPrompt="1"/>
          </p:nvPr>
        </p:nvSpPr>
        <p:spPr>
          <a:xfrm>
            <a:off x="8832850" y="4932007"/>
            <a:ext cx="827088" cy="621068"/>
          </a:xfrm>
        </p:spPr>
        <p:txBody>
          <a:bodyPr lIns="0" tIns="0" rIns="0" bIns="0" anchor="t">
            <a:noAutofit/>
          </a:bodyPr>
          <a:lstStyle>
            <a:lvl1pPr marL="0" indent="0" algn="ctr">
              <a:lnSpc>
                <a:spcPct val="100000"/>
              </a:lnSpc>
              <a:buFont typeface="Arial" panose="020B0604020202020204" pitchFamily="34" charset="0"/>
              <a:buNone/>
              <a:defRPr sz="8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amet</a:t>
            </a:r>
            <a:r>
              <a:rPr lang="es-ES"/>
              <a:t> </a:t>
            </a:r>
            <a:r>
              <a:rPr lang="es-ES" err="1"/>
              <a:t>consectetuer</a:t>
            </a:r>
            <a:r>
              <a:rPr lang="es-ES"/>
              <a:t> </a:t>
            </a:r>
            <a:r>
              <a:rPr lang="es-ES" err="1"/>
              <a:t>adipiscing</a:t>
            </a:r>
            <a:r>
              <a:rPr lang="es-ES"/>
              <a:t> </a:t>
            </a:r>
            <a:r>
              <a:rPr lang="es-ES" err="1"/>
              <a:t>elit</a:t>
            </a:r>
            <a:endParaRPr lang="es-ES"/>
          </a:p>
        </p:txBody>
      </p:sp>
      <p:sp>
        <p:nvSpPr>
          <p:cNvPr id="43" name="Marcador de texto 14">
            <a:extLst>
              <a:ext uri="{FF2B5EF4-FFF2-40B4-BE49-F238E27FC236}">
                <a16:creationId xmlns:a16="http://schemas.microsoft.com/office/drawing/2014/main" id="{167182E6-77A4-93E8-EE65-EBBDDE4BC24E}"/>
              </a:ext>
            </a:extLst>
          </p:cNvPr>
          <p:cNvSpPr>
            <a:spLocks noGrp="1"/>
          </p:cNvSpPr>
          <p:nvPr>
            <p:ph type="body" sz="quarter" idx="60" hasCustomPrompt="1"/>
          </p:nvPr>
        </p:nvSpPr>
        <p:spPr>
          <a:xfrm>
            <a:off x="8832850" y="4740715"/>
            <a:ext cx="827088" cy="193750"/>
          </a:xfrm>
        </p:spPr>
        <p:txBody>
          <a:bodyPr lIns="0" tIns="0" rIns="0" bIns="0">
            <a:noAutofit/>
          </a:bodyPr>
          <a:lstStyle>
            <a:lvl1pPr marL="0" indent="0" algn="ctr">
              <a:lnSpc>
                <a:spcPct val="100000"/>
              </a:lnSpc>
              <a:buFont typeface="Arial" panose="020B0604020202020204" pitchFamily="34" charset="0"/>
              <a:buNone/>
              <a:defRPr sz="1000" b="1" i="0">
                <a:solidFill>
                  <a:schemeClr val="tx1"/>
                </a:solidFill>
                <a:latin typeface="Sole Repsol Display" panose="020B0604020204020204" pitchFamily="34" charset="0"/>
                <a:cs typeface="Sole Repsol Display"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Título 7</a:t>
            </a:r>
          </a:p>
        </p:txBody>
      </p:sp>
      <p:sp>
        <p:nvSpPr>
          <p:cNvPr id="2" name="Marcador de pie de página 4">
            <a:extLst>
              <a:ext uri="{FF2B5EF4-FFF2-40B4-BE49-F238E27FC236}">
                <a16:creationId xmlns:a16="http://schemas.microsoft.com/office/drawing/2014/main" id="{58EB8241-7ADB-F6BA-915F-D2F47EE279B1}"/>
              </a:ext>
            </a:extLst>
          </p:cNvPr>
          <p:cNvSpPr>
            <a:spLocks noGrp="1"/>
          </p:cNvSpPr>
          <p:nvPr>
            <p:ph type="ftr" sz="quarter" idx="3"/>
          </p:nvPr>
        </p:nvSpPr>
        <p:spPr>
          <a:xfrm>
            <a:off x="7767452" y="6495226"/>
            <a:ext cx="4114800" cy="238125"/>
          </a:xfrm>
          <a:prstGeom prst="rect">
            <a:avLst/>
          </a:prstGeom>
        </p:spPr>
        <p:txBody>
          <a:bodyPr vert="horz" lIns="91440" tIns="45720" rIns="91440" bIns="45720" rtlCol="0" anchor="ctr"/>
          <a:lstStyle>
            <a:lvl1pPr algn="r">
              <a:defRPr sz="800" b="0" i="0">
                <a:solidFill>
                  <a:schemeClr val="tx1"/>
                </a:solidFill>
                <a:latin typeface="Sole Repsol Text" panose="020B0503020204020204" pitchFamily="34" charset="0"/>
                <a:cs typeface="Sole Repsol Text" panose="020B0503020204020204" pitchFamily="34" charset="0"/>
              </a:defRPr>
            </a:lvl1pPr>
          </a:lstStyle>
          <a:p>
            <a:r>
              <a:rPr lang="es-ES"/>
              <a:t>© Repsol, SA (Madrid, 2024). Todos los derechos reservados.</a:t>
            </a:r>
          </a:p>
        </p:txBody>
      </p:sp>
    </p:spTree>
    <p:extLst>
      <p:ext uri="{BB962C8B-B14F-4D97-AF65-F5344CB8AC3E}">
        <p14:creationId xmlns:p14="http://schemas.microsoft.com/office/powerpoint/2010/main" val="41849736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Gráfica compleja + timeline">
    <p:bg>
      <p:bgPr>
        <a:solidFill>
          <a:schemeClr val="bg1"/>
        </a:solidFill>
        <a:effectLst/>
      </p:bgPr>
    </p:bg>
    <p:spTree>
      <p:nvGrpSpPr>
        <p:cNvPr id="1" name=""/>
        <p:cNvGrpSpPr/>
        <p:nvPr/>
      </p:nvGrpSpPr>
      <p:grpSpPr>
        <a:xfrm>
          <a:off x="0" y="0"/>
          <a:ext cx="0" cy="0"/>
          <a:chOff x="0" y="0"/>
          <a:chExt cx="0" cy="0"/>
        </a:xfrm>
      </p:grpSpPr>
      <p:sp>
        <p:nvSpPr>
          <p:cNvPr id="26" name="Marcador de texto 5">
            <a:extLst>
              <a:ext uri="{FF2B5EF4-FFF2-40B4-BE49-F238E27FC236}">
                <a16:creationId xmlns:a16="http://schemas.microsoft.com/office/drawing/2014/main" id="{B474DD3E-244D-4345-3EB6-86C5A281A4BD}"/>
              </a:ext>
            </a:extLst>
          </p:cNvPr>
          <p:cNvSpPr>
            <a:spLocks noGrp="1"/>
          </p:cNvSpPr>
          <p:nvPr>
            <p:ph type="body" sz="quarter" idx="15" hasCustomPrompt="1"/>
          </p:nvPr>
        </p:nvSpPr>
        <p:spPr>
          <a:xfrm>
            <a:off x="415245" y="416838"/>
            <a:ext cx="5464855" cy="468085"/>
          </a:xfrm>
        </p:spPr>
        <p:txBody>
          <a:bodyPr lIns="0" tIns="0" rIns="0" bIns="0">
            <a:noAutofit/>
          </a:bodyPr>
          <a:lstStyle>
            <a:lvl1pPr marL="0" indent="0" algn="l">
              <a:buNone/>
              <a:defRPr sz="28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Gráfica compleja + timeline</a:t>
            </a:r>
          </a:p>
        </p:txBody>
      </p:sp>
      <p:sp>
        <p:nvSpPr>
          <p:cNvPr id="2" name="Redondear rectángulo de esquina del mismo lado 1">
            <a:extLst>
              <a:ext uri="{FF2B5EF4-FFF2-40B4-BE49-F238E27FC236}">
                <a16:creationId xmlns:a16="http://schemas.microsoft.com/office/drawing/2014/main" id="{16AF1D16-D998-719D-9380-90D1AF9447DD}"/>
              </a:ext>
            </a:extLst>
          </p:cNvPr>
          <p:cNvSpPr/>
          <p:nvPr userDrawn="1"/>
        </p:nvSpPr>
        <p:spPr>
          <a:xfrm rot="5400000">
            <a:off x="10938667" y="891382"/>
            <a:ext cx="431801" cy="1258887"/>
          </a:xfrm>
          <a:prstGeom prst="round2SameRect">
            <a:avLst>
              <a:gd name="adj1" fmla="val 29605"/>
              <a:gd name="adj2" fmla="val 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s-ES">
              <a:solidFill>
                <a:schemeClr val="tx1"/>
              </a:solidFill>
            </a:endParaRPr>
          </a:p>
        </p:txBody>
      </p:sp>
      <p:sp>
        <p:nvSpPr>
          <p:cNvPr id="3" name="Redondear rectángulo de esquina del mismo lado 2">
            <a:extLst>
              <a:ext uri="{FF2B5EF4-FFF2-40B4-BE49-F238E27FC236}">
                <a16:creationId xmlns:a16="http://schemas.microsoft.com/office/drawing/2014/main" id="{72CEAA8C-0FDC-95BF-B2C1-55A925CF23F0}"/>
              </a:ext>
            </a:extLst>
          </p:cNvPr>
          <p:cNvSpPr/>
          <p:nvPr userDrawn="1"/>
        </p:nvSpPr>
        <p:spPr>
          <a:xfrm rot="5400000">
            <a:off x="3645695" y="2315367"/>
            <a:ext cx="431800" cy="6907216"/>
          </a:xfrm>
          <a:prstGeom prst="round2SameRect">
            <a:avLst>
              <a:gd name="adj1" fmla="val 34844"/>
              <a:gd name="adj2" fmla="val 0"/>
            </a:avLst>
          </a:prstGeom>
          <a:solidFill>
            <a:schemeClr val="accent6">
              <a:lumMod val="20000"/>
              <a:lumOff val="80000"/>
              <a:alpha val="3144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4" name="Redondear rectángulo de esquina del mismo lado 3">
            <a:extLst>
              <a:ext uri="{FF2B5EF4-FFF2-40B4-BE49-F238E27FC236}">
                <a16:creationId xmlns:a16="http://schemas.microsoft.com/office/drawing/2014/main" id="{E30A5921-B90D-0544-9BFA-019013B62390}"/>
              </a:ext>
            </a:extLst>
          </p:cNvPr>
          <p:cNvSpPr/>
          <p:nvPr userDrawn="1"/>
        </p:nvSpPr>
        <p:spPr>
          <a:xfrm rot="5400000">
            <a:off x="4007643" y="1124745"/>
            <a:ext cx="396876" cy="7596187"/>
          </a:xfrm>
          <a:prstGeom prst="round2SameRect">
            <a:avLst>
              <a:gd name="adj1" fmla="val 34843"/>
              <a:gd name="adj2" fmla="val 0"/>
            </a:avLst>
          </a:prstGeom>
          <a:solidFill>
            <a:schemeClr val="accent6">
              <a:lumMod val="20000"/>
              <a:lumOff val="80000"/>
              <a:alpha val="3144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5" name="Redondear rectángulo de esquina del mismo lado 4">
            <a:extLst>
              <a:ext uri="{FF2B5EF4-FFF2-40B4-BE49-F238E27FC236}">
                <a16:creationId xmlns:a16="http://schemas.microsoft.com/office/drawing/2014/main" id="{1340DDF6-6DD3-B6C2-8DB4-104BE3CA198E}"/>
              </a:ext>
            </a:extLst>
          </p:cNvPr>
          <p:cNvSpPr/>
          <p:nvPr userDrawn="1"/>
        </p:nvSpPr>
        <p:spPr>
          <a:xfrm rot="5400000">
            <a:off x="2712244" y="729456"/>
            <a:ext cx="431799" cy="5040313"/>
          </a:xfrm>
          <a:prstGeom prst="round2SameRect">
            <a:avLst>
              <a:gd name="adj1" fmla="val 34844"/>
              <a:gd name="adj2" fmla="val 0"/>
            </a:avLst>
          </a:prstGeom>
          <a:solidFill>
            <a:schemeClr val="accent6">
              <a:lumMod val="20000"/>
              <a:lumOff val="80000"/>
              <a:alpha val="3144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6" name="Redondear rectángulo de esquina del mismo lado 5">
            <a:extLst>
              <a:ext uri="{FF2B5EF4-FFF2-40B4-BE49-F238E27FC236}">
                <a16:creationId xmlns:a16="http://schemas.microsoft.com/office/drawing/2014/main" id="{8D5E2678-DF08-8A17-AF28-958154B8F511}"/>
              </a:ext>
            </a:extLst>
          </p:cNvPr>
          <p:cNvSpPr/>
          <p:nvPr userDrawn="1"/>
        </p:nvSpPr>
        <p:spPr>
          <a:xfrm rot="5400000">
            <a:off x="4926677" y="-621375"/>
            <a:ext cx="431800" cy="9469180"/>
          </a:xfrm>
          <a:prstGeom prst="round2SameRect">
            <a:avLst>
              <a:gd name="adj1" fmla="val 34844"/>
              <a:gd name="adj2" fmla="val 0"/>
            </a:avLst>
          </a:prstGeom>
          <a:solidFill>
            <a:schemeClr val="accent6">
              <a:lumMod val="20000"/>
              <a:lumOff val="80000"/>
              <a:alpha val="3144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7" name="Redondear rectángulo de esquina del mismo lado 6">
            <a:extLst>
              <a:ext uri="{FF2B5EF4-FFF2-40B4-BE49-F238E27FC236}">
                <a16:creationId xmlns:a16="http://schemas.microsoft.com/office/drawing/2014/main" id="{D5FA8943-0C70-6631-A884-63561F127541}"/>
              </a:ext>
            </a:extLst>
          </p:cNvPr>
          <p:cNvSpPr/>
          <p:nvPr userDrawn="1"/>
        </p:nvSpPr>
        <p:spPr>
          <a:xfrm rot="5400000">
            <a:off x="3658050" y="-1081539"/>
            <a:ext cx="431800" cy="6931927"/>
          </a:xfrm>
          <a:prstGeom prst="round2SameRect">
            <a:avLst>
              <a:gd name="adj1" fmla="val 34844"/>
              <a:gd name="adj2" fmla="val 0"/>
            </a:avLst>
          </a:prstGeom>
          <a:solidFill>
            <a:schemeClr val="accent6">
              <a:lumMod val="20000"/>
              <a:lumOff val="80000"/>
              <a:alpha val="3144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s-ES">
              <a:solidFill>
                <a:schemeClr val="tx1"/>
              </a:solidFill>
            </a:endParaRPr>
          </a:p>
        </p:txBody>
      </p:sp>
      <p:sp>
        <p:nvSpPr>
          <p:cNvPr id="8" name="Rectángulo 7">
            <a:extLst>
              <a:ext uri="{FF2B5EF4-FFF2-40B4-BE49-F238E27FC236}">
                <a16:creationId xmlns:a16="http://schemas.microsoft.com/office/drawing/2014/main" id="{DD982C3D-728F-0AC9-78C6-F1489F88F934}"/>
              </a:ext>
            </a:extLst>
          </p:cNvPr>
          <p:cNvSpPr/>
          <p:nvPr userDrawn="1"/>
        </p:nvSpPr>
        <p:spPr>
          <a:xfrm>
            <a:off x="407988" y="1304924"/>
            <a:ext cx="10117137" cy="431801"/>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s-ES">
              <a:solidFill>
                <a:schemeClr val="tx1"/>
              </a:solidFill>
            </a:endParaRPr>
          </a:p>
        </p:txBody>
      </p:sp>
      <p:graphicFrame>
        <p:nvGraphicFramePr>
          <p:cNvPr id="9" name="Tabla 8">
            <a:extLst>
              <a:ext uri="{FF2B5EF4-FFF2-40B4-BE49-F238E27FC236}">
                <a16:creationId xmlns:a16="http://schemas.microsoft.com/office/drawing/2014/main" id="{F547CEA6-FDA6-9F83-E214-3E73360FBE49}"/>
              </a:ext>
            </a:extLst>
          </p:cNvPr>
          <p:cNvGraphicFramePr>
            <a:graphicFrameLocks noGrp="1"/>
          </p:cNvGraphicFramePr>
          <p:nvPr userDrawn="1">
            <p:extLst>
              <p:ext uri="{D42A27DB-BD31-4B8C-83A1-F6EECF244321}">
                <p14:modId xmlns:p14="http://schemas.microsoft.com/office/powerpoint/2010/main" val="3183856925"/>
              </p:ext>
            </p:extLst>
          </p:nvPr>
        </p:nvGraphicFramePr>
        <p:xfrm>
          <a:off x="407988" y="1304925"/>
          <a:ext cx="11368770" cy="5090455"/>
        </p:xfrm>
        <a:graphic>
          <a:graphicData uri="http://schemas.openxmlformats.org/drawingml/2006/table">
            <a:tbl>
              <a:tblPr firstRow="1" bandRow="1">
                <a:tableStyleId>{5C22544A-7EE6-4342-B048-85BDC9FD1C3A}</a:tableStyleId>
              </a:tblPr>
              <a:tblGrid>
                <a:gridCol w="1267537">
                  <a:extLst>
                    <a:ext uri="{9D8B030D-6E8A-4147-A177-3AD203B41FA5}">
                      <a16:colId xmlns:a16="http://schemas.microsoft.com/office/drawing/2014/main" val="3085501025"/>
                    </a:ext>
                  </a:extLst>
                </a:gridCol>
                <a:gridCol w="756159">
                  <a:extLst>
                    <a:ext uri="{9D8B030D-6E8A-4147-A177-3AD203B41FA5}">
                      <a16:colId xmlns:a16="http://schemas.microsoft.com/office/drawing/2014/main" val="2883044224"/>
                    </a:ext>
                  </a:extLst>
                </a:gridCol>
                <a:gridCol w="498235">
                  <a:extLst>
                    <a:ext uri="{9D8B030D-6E8A-4147-A177-3AD203B41FA5}">
                      <a16:colId xmlns:a16="http://schemas.microsoft.com/office/drawing/2014/main" val="4121566915"/>
                    </a:ext>
                  </a:extLst>
                </a:gridCol>
                <a:gridCol w="839680">
                  <a:extLst>
                    <a:ext uri="{9D8B030D-6E8A-4147-A177-3AD203B41FA5}">
                      <a16:colId xmlns:a16="http://schemas.microsoft.com/office/drawing/2014/main" val="3009535495"/>
                    </a:ext>
                  </a:extLst>
                </a:gridCol>
                <a:gridCol w="422963">
                  <a:extLst>
                    <a:ext uri="{9D8B030D-6E8A-4147-A177-3AD203B41FA5}">
                      <a16:colId xmlns:a16="http://schemas.microsoft.com/office/drawing/2014/main" val="1748793903"/>
                    </a:ext>
                  </a:extLst>
                </a:gridCol>
                <a:gridCol w="914952">
                  <a:extLst>
                    <a:ext uri="{9D8B030D-6E8A-4147-A177-3AD203B41FA5}">
                      <a16:colId xmlns:a16="http://schemas.microsoft.com/office/drawing/2014/main" val="1301830493"/>
                    </a:ext>
                  </a:extLst>
                </a:gridCol>
                <a:gridCol w="388955">
                  <a:extLst>
                    <a:ext uri="{9D8B030D-6E8A-4147-A177-3AD203B41FA5}">
                      <a16:colId xmlns:a16="http://schemas.microsoft.com/office/drawing/2014/main" val="4196632544"/>
                    </a:ext>
                  </a:extLst>
                </a:gridCol>
                <a:gridCol w="948960">
                  <a:extLst>
                    <a:ext uri="{9D8B030D-6E8A-4147-A177-3AD203B41FA5}">
                      <a16:colId xmlns:a16="http://schemas.microsoft.com/office/drawing/2014/main" val="242263935"/>
                    </a:ext>
                  </a:extLst>
                </a:gridCol>
                <a:gridCol w="305429">
                  <a:extLst>
                    <a:ext uri="{9D8B030D-6E8A-4147-A177-3AD203B41FA5}">
                      <a16:colId xmlns:a16="http://schemas.microsoft.com/office/drawing/2014/main" val="3259758381"/>
                    </a:ext>
                  </a:extLst>
                </a:gridCol>
                <a:gridCol w="1032486">
                  <a:extLst>
                    <a:ext uri="{9D8B030D-6E8A-4147-A177-3AD203B41FA5}">
                      <a16:colId xmlns:a16="http://schemas.microsoft.com/office/drawing/2014/main" val="1833810077"/>
                    </a:ext>
                  </a:extLst>
                </a:gridCol>
                <a:gridCol w="230157">
                  <a:extLst>
                    <a:ext uri="{9D8B030D-6E8A-4147-A177-3AD203B41FA5}">
                      <a16:colId xmlns:a16="http://schemas.microsoft.com/office/drawing/2014/main" val="3984811650"/>
                    </a:ext>
                  </a:extLst>
                </a:gridCol>
                <a:gridCol w="1107758">
                  <a:extLst>
                    <a:ext uri="{9D8B030D-6E8A-4147-A177-3AD203B41FA5}">
                      <a16:colId xmlns:a16="http://schemas.microsoft.com/office/drawing/2014/main" val="1676135565"/>
                    </a:ext>
                  </a:extLst>
                </a:gridCol>
                <a:gridCol w="163137">
                  <a:extLst>
                    <a:ext uri="{9D8B030D-6E8A-4147-A177-3AD203B41FA5}">
                      <a16:colId xmlns:a16="http://schemas.microsoft.com/office/drawing/2014/main" val="1423447633"/>
                    </a:ext>
                  </a:extLst>
                </a:gridCol>
                <a:gridCol w="1174778">
                  <a:extLst>
                    <a:ext uri="{9D8B030D-6E8A-4147-A177-3AD203B41FA5}">
                      <a16:colId xmlns:a16="http://schemas.microsoft.com/office/drawing/2014/main" val="1891334324"/>
                    </a:ext>
                  </a:extLst>
                </a:gridCol>
                <a:gridCol w="117049">
                  <a:extLst>
                    <a:ext uri="{9D8B030D-6E8A-4147-A177-3AD203B41FA5}">
                      <a16:colId xmlns:a16="http://schemas.microsoft.com/office/drawing/2014/main" val="620417058"/>
                    </a:ext>
                  </a:extLst>
                </a:gridCol>
                <a:gridCol w="992255">
                  <a:extLst>
                    <a:ext uri="{9D8B030D-6E8A-4147-A177-3AD203B41FA5}">
                      <a16:colId xmlns:a16="http://schemas.microsoft.com/office/drawing/2014/main" val="695896557"/>
                    </a:ext>
                  </a:extLst>
                </a:gridCol>
                <a:gridCol w="208280">
                  <a:extLst>
                    <a:ext uri="{9D8B030D-6E8A-4147-A177-3AD203B41FA5}">
                      <a16:colId xmlns:a16="http://schemas.microsoft.com/office/drawing/2014/main" val="1620456886"/>
                    </a:ext>
                  </a:extLst>
                </a:gridCol>
              </a:tblGrid>
              <a:tr h="441497">
                <a:tc>
                  <a:txBody>
                    <a:bodyPr/>
                    <a:lstStyle/>
                    <a:p>
                      <a:pPr algn="ctr"/>
                      <a:r>
                        <a:rPr lang="es-ES" sz="1200" b="1" i="0">
                          <a:solidFill>
                            <a:schemeClr val="tx1"/>
                          </a:solidFill>
                          <a:latin typeface="Sole Repsol Text SemiBold" panose="020B0503020204020204" pitchFamily="34" charset="0"/>
                          <a:cs typeface="Sole Repsol Text SemiBold" panose="020B0503020204020204" pitchFamily="34" charset="0"/>
                        </a:rPr>
                        <a:t>Enero</a:t>
                      </a:r>
                    </a:p>
                  </a:txBody>
                  <a:tcPr anchor="ctr">
                    <a:lnL w="12700" cmpd="sng">
                      <a:noFill/>
                    </a:lnL>
                    <a:lnR w="9525" cap="flat" cmpd="sng" algn="ctr">
                      <a:solidFill>
                        <a:schemeClr val="accent6">
                          <a:lumMod val="60000"/>
                          <a:lumOff val="40000"/>
                        </a:schemeClr>
                      </a:solid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s-ES" sz="1200" b="1" i="0">
                          <a:solidFill>
                            <a:schemeClr val="tx1"/>
                          </a:solidFill>
                          <a:latin typeface="Sole Repsol Text SemiBold" panose="020B0503020204020204" pitchFamily="34" charset="0"/>
                          <a:cs typeface="Sole Repsol Text SemiBold" panose="020B0503020204020204" pitchFamily="34" charset="0"/>
                        </a:rPr>
                        <a:t>Febrero</a:t>
                      </a: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r>
                        <a:rPr lang="es-ES" sz="1200" b="1" i="0">
                          <a:solidFill>
                            <a:schemeClr val="accent1"/>
                          </a:solidFill>
                          <a:latin typeface="Sole Repsol Text SemiBold" panose="020B0503020204020204" pitchFamily="34" charset="0"/>
                          <a:cs typeface="Sole Repsol Text SemiBold" panose="020B0503020204020204" pitchFamily="34" charset="0"/>
                        </a:rPr>
                        <a:t>Marzo</a:t>
                      </a: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s-ES" sz="1200" b="1" i="0">
                          <a:solidFill>
                            <a:schemeClr val="tx1"/>
                          </a:solidFill>
                          <a:latin typeface="Sole Repsol Text SemiBold" panose="020B0503020204020204" pitchFamily="34" charset="0"/>
                          <a:cs typeface="Sole Repsol Text SemiBold" panose="020B0503020204020204" pitchFamily="34" charset="0"/>
                        </a:rPr>
                        <a:t>Marzo</a:t>
                      </a: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r>
                        <a:rPr lang="es-ES" sz="1200" b="1" i="0">
                          <a:solidFill>
                            <a:schemeClr val="accent1"/>
                          </a:solidFill>
                          <a:latin typeface="Sole Repsol Text SemiBold" panose="020B0503020204020204" pitchFamily="34" charset="0"/>
                          <a:cs typeface="Sole Repsol Text SemiBold" panose="020B0503020204020204" pitchFamily="34" charset="0"/>
                        </a:rPr>
                        <a:t>Abril</a:t>
                      </a: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s-ES" sz="1200" b="1" i="0">
                          <a:solidFill>
                            <a:schemeClr val="tx1"/>
                          </a:solidFill>
                          <a:latin typeface="Sole Repsol Text SemiBold" panose="020B0503020204020204" pitchFamily="34" charset="0"/>
                          <a:cs typeface="Sole Repsol Text SemiBold" panose="020B0503020204020204" pitchFamily="34" charset="0"/>
                        </a:rPr>
                        <a:t>Abril</a:t>
                      </a: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r>
                        <a:rPr lang="es-ES" sz="1200" b="1" i="0">
                          <a:solidFill>
                            <a:schemeClr val="accent1"/>
                          </a:solidFill>
                          <a:latin typeface="Sole Repsol Text SemiBold" panose="020B0503020204020204" pitchFamily="34" charset="0"/>
                          <a:cs typeface="Sole Repsol Text SemiBold" panose="020B0503020204020204" pitchFamily="34" charset="0"/>
                        </a:rPr>
                        <a:t>Mayo</a:t>
                      </a: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s-ES" sz="1200" b="1" i="0">
                          <a:solidFill>
                            <a:schemeClr val="tx1"/>
                          </a:solidFill>
                          <a:latin typeface="Sole Repsol Text SemiBold" panose="020B0503020204020204" pitchFamily="34" charset="0"/>
                          <a:cs typeface="Sole Repsol Text SemiBold" panose="020B0503020204020204" pitchFamily="34" charset="0"/>
                        </a:rPr>
                        <a:t>Mayo</a:t>
                      </a: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r>
                        <a:rPr lang="es-ES" sz="1200" b="1" i="0">
                          <a:solidFill>
                            <a:schemeClr val="accent1"/>
                          </a:solidFill>
                          <a:latin typeface="Sole Repsol Text SemiBold" panose="020B0503020204020204" pitchFamily="34" charset="0"/>
                          <a:cs typeface="Sole Repsol Text SemiBold" panose="020B0503020204020204" pitchFamily="34" charset="0"/>
                        </a:rPr>
                        <a:t>Junio</a:t>
                      </a: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s-ES" sz="1200" b="1" i="0">
                          <a:solidFill>
                            <a:schemeClr val="tx1"/>
                          </a:solidFill>
                          <a:latin typeface="Sole Repsol Text SemiBold" panose="020B0503020204020204" pitchFamily="34" charset="0"/>
                          <a:cs typeface="Sole Repsol Text SemiBold" panose="020B0503020204020204" pitchFamily="34" charset="0"/>
                        </a:rPr>
                        <a:t>Junio</a:t>
                      </a: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r>
                        <a:rPr lang="es-ES" sz="1200" b="1" i="0">
                          <a:solidFill>
                            <a:schemeClr val="accent1"/>
                          </a:solidFill>
                          <a:latin typeface="Sole Repsol Text SemiBold" panose="020B0503020204020204" pitchFamily="34" charset="0"/>
                          <a:cs typeface="Sole Repsol Text SemiBold" panose="020B0503020204020204" pitchFamily="34" charset="0"/>
                        </a:rPr>
                        <a:t>Julio</a:t>
                      </a: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s-ES" sz="1200" b="1" i="0">
                          <a:solidFill>
                            <a:schemeClr val="tx1"/>
                          </a:solidFill>
                          <a:latin typeface="Sole Repsol Text SemiBold" panose="020B0503020204020204" pitchFamily="34" charset="0"/>
                          <a:cs typeface="Sole Repsol Text SemiBold" panose="020B0503020204020204" pitchFamily="34" charset="0"/>
                        </a:rPr>
                        <a:t>Julio</a:t>
                      </a:r>
                    </a:p>
                  </a:txBody>
                  <a:tcPr anchor="ctr">
                    <a:lnL w="9525" cap="flat" cmpd="sng" algn="ctr">
                      <a:solidFill>
                        <a:schemeClr val="accent6">
                          <a:lumMod val="60000"/>
                          <a:lumOff val="40000"/>
                        </a:schemeClr>
                      </a:solidFill>
                      <a:prstDash val="solid"/>
                      <a:round/>
                      <a:headEnd type="none" w="med" len="med"/>
                      <a:tailEnd type="none" w="med" len="med"/>
                    </a:lnL>
                    <a:lnR w="6350" cap="flat" cmpd="sng" algn="ctr">
                      <a:solidFill>
                        <a:schemeClr val="accent6"/>
                      </a:solid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r>
                        <a:rPr lang="es-ES" sz="1200" b="1" i="0">
                          <a:solidFill>
                            <a:schemeClr val="accent1"/>
                          </a:solidFill>
                          <a:latin typeface="Sole Repsol Text SemiBold" panose="020B0503020204020204" pitchFamily="34" charset="0"/>
                          <a:cs typeface="Sole Repsol Text SemiBold" panose="020B0503020204020204" pitchFamily="34" charset="0"/>
                        </a:rPr>
                        <a:t>Agosto</a:t>
                      </a: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s-ES" sz="1200" b="1" i="0">
                          <a:solidFill>
                            <a:schemeClr val="tx1"/>
                          </a:solidFill>
                          <a:latin typeface="Sole Repsol Text SemiBold" panose="020B0503020204020204" pitchFamily="34" charset="0"/>
                          <a:cs typeface="Sole Repsol Text SemiBold" panose="020B0503020204020204" pitchFamily="34" charset="0"/>
                        </a:rPr>
                        <a:t>Agosto</a:t>
                      </a:r>
                    </a:p>
                  </a:txBody>
                  <a:tcPr marL="0" marR="0" marT="0" marB="0" anchor="ctr">
                    <a:lnL w="6350" cap="flat" cmpd="sng" algn="ctr">
                      <a:solidFill>
                        <a:schemeClr val="accent6"/>
                      </a:solidFill>
                      <a:prstDash val="solid"/>
                      <a:round/>
                      <a:headEnd type="none" w="med" len="med"/>
                      <a:tailEnd type="none" w="med" len="med"/>
                    </a:lnL>
                    <a:lnR w="9525" cap="flat" cmpd="sng" algn="ctr">
                      <a:no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r>
                        <a:rPr lang="es-ES" sz="1200" b="1" i="0">
                          <a:solidFill>
                            <a:schemeClr val="accent1"/>
                          </a:solidFill>
                          <a:latin typeface="Sole Repsol Text SemiBold" panose="020B0503020204020204" pitchFamily="34" charset="0"/>
                          <a:cs typeface="Sole Repsol Text SemiBold" panose="020B0503020204020204" pitchFamily="34" charset="0"/>
                        </a:rPr>
                        <a:t>Septiembre</a:t>
                      </a:r>
                    </a:p>
                  </a:txBody>
                  <a:tcPr marL="0" marR="0" marT="0" marB="0"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s-ES" sz="1200" b="1" i="0">
                          <a:solidFill>
                            <a:schemeClr val="bg1"/>
                          </a:solidFill>
                          <a:latin typeface="Sole Repsol Text SemiBold" panose="020B0503020204020204" pitchFamily="34" charset="0"/>
                          <a:cs typeface="Sole Repsol Text SemiBold" panose="020B0503020204020204" pitchFamily="34" charset="0"/>
                        </a:rPr>
                        <a:t>Septiembre</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s-ES" sz="1200" b="1" i="0">
                        <a:solidFill>
                          <a:schemeClr val="accent1"/>
                        </a:solidFill>
                        <a:latin typeface="Sole Repsol Text SemiBold" panose="020B0503020204020204" pitchFamily="34" charset="0"/>
                        <a:cs typeface="Sole Repsol Text SemiBold" panose="020B0503020204020204" pitchFamily="34" charset="0"/>
                      </a:endParaRPr>
                    </a:p>
                  </a:txBody>
                  <a:tcPr marL="0" marR="0" marT="0" marB="0" anchor="ctr">
                    <a:lnL w="9525" cap="flat" cmpd="sng" algn="ctr">
                      <a:no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807250"/>
                  </a:ext>
                </a:extLst>
              </a:tr>
              <a:tr h="444843">
                <a:tc gridSpan="17">
                  <a:txBody>
                    <a:bodyPr/>
                    <a:lstStyle/>
                    <a:p>
                      <a:endParaRPr lang="es-ES" sz="1400">
                        <a:solidFill>
                          <a:schemeClr val="tx1"/>
                        </a:solidFill>
                        <a:latin typeface="Sole Repsol Text" panose="020B0503020204020204" pitchFamily="34" charset="0"/>
                        <a:cs typeface="Sole Repsol Text" panose="020B0503020204020204" pitchFamily="34" charset="0"/>
                      </a:endParaRPr>
                    </a:p>
                  </a:txBody>
                  <a:tcPr anchor="ct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a:p>
                  </a:txBody>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a:p>
                  </a:txBody>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a:p>
                  </a:txBody>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a:p>
                  </a:txBody>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a:p>
                  </a:txBody>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a:p>
                  </a:txBody>
                  <a:tcPr>
                    <a:lnT>
                      <a:noFill/>
                    </a:lnT>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5603284"/>
                  </a:ext>
                </a:extLst>
              </a:tr>
              <a:tr h="411892">
                <a:tc gridSpan="2">
                  <a:txBody>
                    <a:bodyPr/>
                    <a:lstStyle/>
                    <a:p>
                      <a:r>
                        <a:rPr lang="es-ES" sz="1100" b="1" i="0">
                          <a:solidFill>
                            <a:schemeClr val="tx1"/>
                          </a:solidFill>
                          <a:latin typeface="Sole Repsol Text" panose="020B0503020204020204" pitchFamily="34" charset="0"/>
                          <a:cs typeface="Sole Repsol Text" panose="020B0503020204020204" pitchFamily="34" charset="0"/>
                        </a:rPr>
                        <a:t>Título de evento 1</a:t>
                      </a:r>
                    </a:p>
                  </a:txBody>
                  <a:tcPr anchor="ct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es-ES" sz="1400">
                        <a:solidFill>
                          <a:schemeClr val="tx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es-ES" sz="1400">
                        <a:solidFill>
                          <a:schemeClr val="tx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es-ES" sz="1400">
                        <a:solidFill>
                          <a:schemeClr val="tx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es-ES" sz="1400">
                        <a:solidFill>
                          <a:schemeClr val="tx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es-ES" sz="1400">
                        <a:solidFill>
                          <a:schemeClr val="tx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endParaRPr lang="es-ES" sz="1400">
                        <a:solidFill>
                          <a:schemeClr val="tx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 sz="1400">
                        <a:solidFill>
                          <a:schemeClr val="tx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0536870"/>
                  </a:ext>
                </a:extLst>
              </a:tr>
              <a:tr h="428367">
                <a:tc gridSpan="17">
                  <a:txBody>
                    <a:bodyPr/>
                    <a:lstStyle/>
                    <a:p>
                      <a:r>
                        <a:rPr lang="es-ES" sz="800">
                          <a:solidFill>
                            <a:schemeClr val="tx1"/>
                          </a:solidFill>
                          <a:latin typeface="Sole Repsol Text" panose="020B0503020204020204" pitchFamily="34" charset="0"/>
                          <a:cs typeface="Sole Repsol Text" panose="020B0503020204020204" pitchFamily="34" charset="0"/>
                        </a:rPr>
                        <a:t>Descripción del apartado en una línea.</a:t>
                      </a:r>
                    </a:p>
                  </a:txBody>
                  <a:tcP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a:p>
                  </a:txBody>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a:p>
                  </a:txBody>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a:p>
                  </a:txBody>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a:p>
                  </a:txBody>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a:p>
                  </a:txBody>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a:p>
                  </a:txBody>
                  <a:tcPr>
                    <a:lnT>
                      <a:noFill/>
                    </a:lnT>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800">
                        <a:solidFill>
                          <a:schemeClr val="accent1"/>
                        </a:solidFill>
                        <a:latin typeface="Sole Repsol Text" panose="020B0503020204020204" pitchFamily="34" charset="0"/>
                        <a:cs typeface="Sole Repsol Text" panose="020B0503020204020204" pitchFamily="34" charset="0"/>
                      </a:endParaRPr>
                    </a:p>
                  </a:txBody>
                  <a:tcP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800">
                        <a:solidFill>
                          <a:schemeClr val="accent1"/>
                        </a:solidFill>
                        <a:latin typeface="Sole Repsol Text" panose="020B0503020204020204" pitchFamily="34" charset="0"/>
                        <a:cs typeface="Sole Repsol Text" panose="020B0503020204020204" pitchFamily="34" charset="0"/>
                      </a:endParaRPr>
                    </a:p>
                  </a:txBody>
                  <a:tcP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8106037"/>
                  </a:ext>
                </a:extLst>
              </a:tr>
              <a:tr h="436606">
                <a:tc gridSpan="2">
                  <a:txBody>
                    <a:bodyPr/>
                    <a:lstStyle/>
                    <a:p>
                      <a:r>
                        <a:rPr lang="es-ES" sz="1100" b="1" i="0">
                          <a:solidFill>
                            <a:schemeClr val="tx1"/>
                          </a:solidFill>
                          <a:latin typeface="Sole Repsol Text" panose="020B0503020204020204" pitchFamily="34" charset="0"/>
                          <a:cs typeface="Sole Repsol Text" panose="020B0503020204020204" pitchFamily="34" charset="0"/>
                        </a:rPr>
                        <a:t>Título de evento 2</a:t>
                      </a:r>
                    </a:p>
                  </a:txBody>
                  <a:tcPr anchor="ct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es-ES" sz="1400">
                        <a:solidFill>
                          <a:schemeClr val="tx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es-ES" sz="1400">
                        <a:solidFill>
                          <a:schemeClr val="tx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es-ES" sz="1400">
                        <a:solidFill>
                          <a:schemeClr val="tx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es-ES" sz="1400">
                        <a:solidFill>
                          <a:schemeClr val="tx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es-ES" sz="1400">
                        <a:solidFill>
                          <a:schemeClr val="tx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es-ES" sz="1400">
                        <a:solidFill>
                          <a:schemeClr val="tx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endParaRPr lang="es-ES" sz="1400">
                        <a:solidFill>
                          <a:schemeClr val="tx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6396413"/>
                  </a:ext>
                </a:extLst>
              </a:tr>
              <a:tr h="444843">
                <a:tc gridSpan="17">
                  <a:txBody>
                    <a:bodyPr/>
                    <a:lstStyle/>
                    <a:p>
                      <a:r>
                        <a:rPr lang="es-ES" sz="800">
                          <a:solidFill>
                            <a:schemeClr val="tx1"/>
                          </a:solidFill>
                          <a:latin typeface="Sole Repsol Text" panose="020B0503020204020204" pitchFamily="34" charset="0"/>
                          <a:cs typeface="Sole Repsol Text" panose="020B0503020204020204" pitchFamily="34" charset="0"/>
                        </a:rPr>
                        <a:t>Descripción del apartado en una línea.</a:t>
                      </a:r>
                    </a:p>
                  </a:txBody>
                  <a:tcP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a:p>
                  </a:txBody>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a:p>
                  </a:txBody>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a:p>
                  </a:txBody>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a:p>
                  </a:txBody>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a:p>
                  </a:txBody>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a:p>
                  </a:txBody>
                  <a:tcPr>
                    <a:lnT>
                      <a:noFill/>
                    </a:lnT>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800">
                        <a:solidFill>
                          <a:schemeClr val="accent1"/>
                        </a:solidFill>
                        <a:latin typeface="Sole Repsol Text" panose="020B0503020204020204" pitchFamily="34" charset="0"/>
                        <a:cs typeface="Sole Repsol Text" panose="020B0503020204020204" pitchFamily="34" charset="0"/>
                      </a:endParaRPr>
                    </a:p>
                  </a:txBody>
                  <a:tcP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800">
                        <a:solidFill>
                          <a:schemeClr val="accent1"/>
                        </a:solidFill>
                        <a:latin typeface="Sole Repsol Text" panose="020B0503020204020204" pitchFamily="34" charset="0"/>
                        <a:cs typeface="Sole Repsol Text" panose="020B0503020204020204" pitchFamily="34" charset="0"/>
                      </a:endParaRPr>
                    </a:p>
                  </a:txBody>
                  <a:tcP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5938062"/>
                  </a:ext>
                </a:extLst>
              </a:tr>
              <a:tr h="411892">
                <a:tc gridSpan="2">
                  <a:txBody>
                    <a:bodyPr/>
                    <a:lstStyle/>
                    <a:p>
                      <a:r>
                        <a:rPr lang="es-ES" sz="1100" b="1" i="0">
                          <a:solidFill>
                            <a:schemeClr val="tx1"/>
                          </a:solidFill>
                          <a:latin typeface="Sole Repsol Text" panose="020B0503020204020204" pitchFamily="34" charset="0"/>
                          <a:cs typeface="Sole Repsol Text" panose="020B0503020204020204" pitchFamily="34" charset="0"/>
                        </a:rPr>
                        <a:t>Título de evento 3</a:t>
                      </a:r>
                    </a:p>
                  </a:txBody>
                  <a:tcPr anchor="ct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es-ES" sz="1400">
                        <a:solidFill>
                          <a:schemeClr val="tx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es-ES" sz="1400">
                        <a:solidFill>
                          <a:schemeClr val="tx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es-ES" sz="1400">
                        <a:solidFill>
                          <a:schemeClr val="tx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es-ES" sz="1400">
                        <a:solidFill>
                          <a:schemeClr val="tx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es-ES" sz="1400">
                        <a:solidFill>
                          <a:schemeClr val="tx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es-ES" sz="1400">
                        <a:solidFill>
                          <a:schemeClr val="tx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endParaRPr lang="es-ES" sz="1400">
                        <a:solidFill>
                          <a:schemeClr val="tx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5111514"/>
                  </a:ext>
                </a:extLst>
              </a:tr>
              <a:tr h="403654">
                <a:tc gridSpan="17">
                  <a:txBody>
                    <a:bodyPr/>
                    <a:lstStyle/>
                    <a:p>
                      <a:r>
                        <a:rPr lang="es-ES" sz="800">
                          <a:solidFill>
                            <a:schemeClr val="tx1"/>
                          </a:solidFill>
                          <a:latin typeface="Sole Repsol Text" panose="020B0503020204020204" pitchFamily="34" charset="0"/>
                          <a:cs typeface="Sole Repsol Text" panose="020B0503020204020204" pitchFamily="34" charset="0"/>
                        </a:rPr>
                        <a:t>Descripción del apartado en una línea.</a:t>
                      </a:r>
                    </a:p>
                  </a:txBody>
                  <a:tcP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a:p>
                  </a:txBody>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a:p>
                  </a:txBody>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a:p>
                  </a:txBody>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a:p>
                  </a:txBody>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a:p>
                  </a:txBody>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a:p>
                  </a:txBody>
                  <a:tcPr>
                    <a:lnT>
                      <a:noFill/>
                    </a:lnT>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800">
                        <a:solidFill>
                          <a:schemeClr val="accent1"/>
                        </a:solidFill>
                        <a:latin typeface="Sole Repsol Text" panose="020B0503020204020204" pitchFamily="34" charset="0"/>
                        <a:cs typeface="Sole Repsol Text" panose="020B0503020204020204" pitchFamily="34" charset="0"/>
                      </a:endParaRPr>
                    </a:p>
                  </a:txBody>
                  <a:tcP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800">
                        <a:solidFill>
                          <a:schemeClr val="accent1"/>
                        </a:solidFill>
                        <a:latin typeface="Sole Repsol Text" panose="020B0503020204020204" pitchFamily="34" charset="0"/>
                        <a:cs typeface="Sole Repsol Text" panose="020B0503020204020204" pitchFamily="34" charset="0"/>
                      </a:endParaRPr>
                    </a:p>
                  </a:txBody>
                  <a:tcP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27968"/>
                  </a:ext>
                </a:extLst>
              </a:tr>
              <a:tr h="403654">
                <a:tc gridSpan="2">
                  <a:txBody>
                    <a:bodyPr/>
                    <a:lstStyle/>
                    <a:p>
                      <a:r>
                        <a:rPr lang="es-ES" sz="1100" b="1" i="0">
                          <a:solidFill>
                            <a:schemeClr val="tx1"/>
                          </a:solidFill>
                          <a:latin typeface="Sole Repsol Text" panose="020B0503020204020204" pitchFamily="34" charset="0"/>
                          <a:cs typeface="Sole Repsol Text" panose="020B0503020204020204" pitchFamily="34" charset="0"/>
                        </a:rPr>
                        <a:t>Título de evento 4</a:t>
                      </a:r>
                    </a:p>
                  </a:txBody>
                  <a:tcPr anchor="ct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es-ES" sz="1400">
                        <a:solidFill>
                          <a:schemeClr val="tx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es-ES" sz="1400">
                        <a:solidFill>
                          <a:schemeClr val="tx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es-ES" sz="1400">
                        <a:solidFill>
                          <a:schemeClr val="tx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es-ES" sz="1400">
                        <a:solidFill>
                          <a:schemeClr val="tx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es-ES" sz="1400">
                        <a:solidFill>
                          <a:schemeClr val="tx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es-ES" sz="1400">
                        <a:solidFill>
                          <a:schemeClr val="tx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endParaRPr lang="es-ES" sz="1400">
                        <a:solidFill>
                          <a:schemeClr val="tx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3664008"/>
                  </a:ext>
                </a:extLst>
              </a:tr>
              <a:tr h="420130">
                <a:tc gridSpan="17">
                  <a:txBody>
                    <a:bodyPr/>
                    <a:lstStyle/>
                    <a:p>
                      <a:r>
                        <a:rPr lang="es-ES" sz="800">
                          <a:solidFill>
                            <a:schemeClr val="tx1"/>
                          </a:solidFill>
                          <a:latin typeface="Sole Repsol Text" panose="020B0503020204020204" pitchFamily="34" charset="0"/>
                          <a:cs typeface="Sole Repsol Text" panose="020B0503020204020204" pitchFamily="34" charset="0"/>
                        </a:rPr>
                        <a:t>Descripción del apartado en una línea.</a:t>
                      </a:r>
                    </a:p>
                  </a:txBody>
                  <a:tcP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a:p>
                  </a:txBody>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a:p>
                  </a:txBody>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a:p>
                  </a:txBody>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a:p>
                  </a:txBody>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a:p>
                  </a:txBody>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a:p>
                  </a:txBody>
                  <a:tcPr>
                    <a:lnT>
                      <a:noFill/>
                    </a:lnT>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800">
                        <a:solidFill>
                          <a:schemeClr val="accent1"/>
                        </a:solidFill>
                        <a:latin typeface="Sole Repsol Text" panose="020B0503020204020204" pitchFamily="34" charset="0"/>
                        <a:cs typeface="Sole Repsol Text" panose="020B0503020204020204" pitchFamily="34" charset="0"/>
                      </a:endParaRPr>
                    </a:p>
                  </a:txBody>
                  <a:tcP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800">
                        <a:solidFill>
                          <a:schemeClr val="accent1"/>
                        </a:solidFill>
                        <a:latin typeface="Sole Repsol Text" panose="020B0503020204020204" pitchFamily="34" charset="0"/>
                        <a:cs typeface="Sole Repsol Text" panose="020B0503020204020204" pitchFamily="34" charset="0"/>
                      </a:endParaRPr>
                    </a:p>
                  </a:txBody>
                  <a:tcP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3171052"/>
                  </a:ext>
                </a:extLst>
              </a:tr>
              <a:tr h="453081">
                <a:tc gridSpan="2">
                  <a:txBody>
                    <a:bodyPr/>
                    <a:lstStyle/>
                    <a:p>
                      <a:r>
                        <a:rPr lang="es-ES" sz="1100" b="1" i="0">
                          <a:solidFill>
                            <a:schemeClr val="tx1"/>
                          </a:solidFill>
                          <a:latin typeface="Sole Repsol Text" panose="020B0503020204020204" pitchFamily="34" charset="0"/>
                          <a:cs typeface="Sole Repsol Text" panose="020B0503020204020204" pitchFamily="34" charset="0"/>
                        </a:rPr>
                        <a:t>Título de evento 5</a:t>
                      </a:r>
                    </a:p>
                  </a:txBody>
                  <a:tcPr anchor="ct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gridSpan="2">
                  <a:txBody>
                    <a:bodyPr/>
                    <a:lstStyle/>
                    <a:p>
                      <a:endParaRPr lang="es-ES" sz="1400">
                        <a:solidFill>
                          <a:schemeClr val="tx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es-ES" sz="1400">
                        <a:solidFill>
                          <a:schemeClr val="tx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es-ES" sz="1400">
                        <a:solidFill>
                          <a:schemeClr val="tx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es-ES" sz="1400">
                        <a:solidFill>
                          <a:schemeClr val="tx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es-ES" sz="1400">
                        <a:solidFill>
                          <a:schemeClr val="tx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es-ES" sz="1400">
                        <a:solidFill>
                          <a:schemeClr val="tx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endParaRPr lang="es-ES" sz="1400">
                        <a:solidFill>
                          <a:schemeClr val="tx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3559916"/>
                  </a:ext>
                </a:extLst>
              </a:tr>
              <a:tr h="389996">
                <a:tc gridSpan="17">
                  <a:txBody>
                    <a:bodyPr/>
                    <a:lstStyle/>
                    <a:p>
                      <a:r>
                        <a:rPr lang="es-ES" sz="800">
                          <a:solidFill>
                            <a:schemeClr val="tx1"/>
                          </a:solidFill>
                          <a:latin typeface="Sole Repsol Text" panose="020B0503020204020204" pitchFamily="34" charset="0"/>
                          <a:cs typeface="Sole Repsol Text" panose="020B0503020204020204" pitchFamily="34" charset="0"/>
                        </a:rPr>
                        <a:t>Descripción del apartado en una línea.</a:t>
                      </a:r>
                    </a:p>
                  </a:txBody>
                  <a:tcP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s-ES"/>
                    </a:p>
                  </a:txBody>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s-ES"/>
                    </a:p>
                  </a:txBody>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s-ES"/>
                    </a:p>
                  </a:txBody>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s-ES"/>
                    </a:p>
                  </a:txBody>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s-ES"/>
                    </a:p>
                  </a:txBody>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s-ES"/>
                    </a:p>
                  </a:txBody>
                  <a:tcPr>
                    <a:lnT>
                      <a:noFill/>
                    </a:lnT>
                  </a:tcPr>
                </a:tc>
                <a:tc hMerge="1">
                  <a:txBody>
                    <a:bodyPr/>
                    <a:lstStyle/>
                    <a:p>
                      <a:endParaRPr lang="es-ES" sz="1400">
                        <a:solidFill>
                          <a:schemeClr val="accent1"/>
                        </a:solidFill>
                        <a:latin typeface="Sole Repsol Text" panose="020B0503020204020204" pitchFamily="34" charset="0"/>
                        <a:cs typeface="Sole Repsol Text" panose="020B0503020204020204" pitchFamily="34" charset="0"/>
                      </a:endParaRPr>
                    </a:p>
                  </a:txBody>
                  <a:tcPr anchor="ctr">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s-ES" sz="800">
                        <a:solidFill>
                          <a:schemeClr val="accent1"/>
                        </a:solidFill>
                        <a:latin typeface="Sole Repsol Text" panose="020B0503020204020204" pitchFamily="34" charset="0"/>
                        <a:cs typeface="Sole Repsol Text" panose="020B0503020204020204" pitchFamily="34" charset="0"/>
                      </a:endParaRPr>
                    </a:p>
                  </a:txBody>
                  <a:tcP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s-ES" sz="800">
                        <a:solidFill>
                          <a:schemeClr val="accent1"/>
                        </a:solidFill>
                        <a:latin typeface="Sole Repsol Text" panose="020B0503020204020204" pitchFamily="34" charset="0"/>
                        <a:cs typeface="Sole Repsol Text" panose="020B0503020204020204" pitchFamily="34" charset="0"/>
                      </a:endParaRPr>
                    </a:p>
                  </a:txBody>
                  <a:tcP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3457213"/>
                  </a:ext>
                </a:extLst>
              </a:tr>
            </a:tbl>
          </a:graphicData>
        </a:graphic>
      </p:graphicFrame>
      <p:sp>
        <p:nvSpPr>
          <p:cNvPr id="10" name="CuadroTexto 9">
            <a:extLst>
              <a:ext uri="{FF2B5EF4-FFF2-40B4-BE49-F238E27FC236}">
                <a16:creationId xmlns:a16="http://schemas.microsoft.com/office/drawing/2014/main" id="{E88010B8-6CD2-C94E-BE26-F41B072E4057}"/>
              </a:ext>
            </a:extLst>
          </p:cNvPr>
          <p:cNvSpPr txBox="1"/>
          <p:nvPr userDrawn="1"/>
        </p:nvSpPr>
        <p:spPr>
          <a:xfrm>
            <a:off x="6528396" y="2291784"/>
            <a:ext cx="721036" cy="215444"/>
          </a:xfrm>
          <a:prstGeom prst="rect">
            <a:avLst/>
          </a:prstGeom>
          <a:noFill/>
        </p:spPr>
        <p:txBody>
          <a:bodyPr wrap="square" rtlCol="0">
            <a:noAutofit/>
          </a:bodyPr>
          <a:lstStyle/>
          <a:p>
            <a:pPr marL="0" marR="0" indent="0" defTabSz="914400" rtl="0" eaLnBrk="1" fontAlgn="auto" latinLnBrk="0" hangingPunct="1">
              <a:lnSpc>
                <a:spcPct val="100000"/>
              </a:lnSpc>
              <a:spcBef>
                <a:spcPts val="0"/>
              </a:spcBef>
              <a:spcAft>
                <a:spcPts val="0"/>
              </a:spcAft>
              <a:buClrTx/>
              <a:buSzTx/>
              <a:buFontTx/>
              <a:buNone/>
              <a:tabLst/>
            </a:pPr>
            <a:r>
              <a:rPr lang="es-ES" sz="800" b="0" i="0">
                <a:solidFill>
                  <a:schemeClr val="tx1"/>
                </a:solidFill>
                <a:latin typeface="Sole Repsol Text" panose="020B0503020204020204" pitchFamily="34" charset="0"/>
                <a:cs typeface="Sole Repsol Text" panose="020B0503020204020204" pitchFamily="34" charset="0"/>
              </a:rPr>
              <a:t>15 de junio</a:t>
            </a:r>
          </a:p>
        </p:txBody>
      </p:sp>
      <p:sp>
        <p:nvSpPr>
          <p:cNvPr id="11" name="CuadroTexto 10">
            <a:extLst>
              <a:ext uri="{FF2B5EF4-FFF2-40B4-BE49-F238E27FC236}">
                <a16:creationId xmlns:a16="http://schemas.microsoft.com/office/drawing/2014/main" id="{75D5ACD0-9C82-4CC7-18DB-AC598EE73835}"/>
              </a:ext>
            </a:extLst>
          </p:cNvPr>
          <p:cNvSpPr txBox="1"/>
          <p:nvPr userDrawn="1"/>
        </p:nvSpPr>
        <p:spPr>
          <a:xfrm>
            <a:off x="4684532" y="3148771"/>
            <a:ext cx="700833" cy="215444"/>
          </a:xfrm>
          <a:prstGeom prst="rect">
            <a:avLst/>
          </a:prstGeom>
          <a:noFill/>
        </p:spPr>
        <p:txBody>
          <a:bodyPr wrap="none" rtlCol="0">
            <a:noAutofit/>
          </a:bodyPr>
          <a:lstStyle/>
          <a:p>
            <a:pPr marL="0" marR="0" indent="0" defTabSz="914400" rtl="0" eaLnBrk="1" fontAlgn="auto" latinLnBrk="0" hangingPunct="1">
              <a:lnSpc>
                <a:spcPct val="100000"/>
              </a:lnSpc>
              <a:spcBef>
                <a:spcPts val="0"/>
              </a:spcBef>
              <a:spcAft>
                <a:spcPts val="0"/>
              </a:spcAft>
              <a:buClrTx/>
              <a:buSzTx/>
              <a:buFontTx/>
              <a:buNone/>
              <a:tabLst/>
            </a:pPr>
            <a:r>
              <a:rPr lang="es-ES" sz="800" b="0" i="0">
                <a:solidFill>
                  <a:schemeClr val="tx1"/>
                </a:solidFill>
                <a:latin typeface="Sole Repsol Text" panose="020B0503020204020204" pitchFamily="34" charset="0"/>
                <a:cs typeface="Sole Repsol Text" panose="020B0503020204020204" pitchFamily="34" charset="0"/>
              </a:rPr>
              <a:t>30 de abril</a:t>
            </a:r>
          </a:p>
        </p:txBody>
      </p:sp>
      <p:sp>
        <p:nvSpPr>
          <p:cNvPr id="12" name="CuadroTexto 11">
            <a:extLst>
              <a:ext uri="{FF2B5EF4-FFF2-40B4-BE49-F238E27FC236}">
                <a16:creationId xmlns:a16="http://schemas.microsoft.com/office/drawing/2014/main" id="{B7574804-7209-02EB-455A-87946CE42451}"/>
              </a:ext>
            </a:extLst>
          </p:cNvPr>
          <p:cNvSpPr txBox="1"/>
          <p:nvPr userDrawn="1"/>
        </p:nvSpPr>
        <p:spPr>
          <a:xfrm>
            <a:off x="8927895" y="4012033"/>
            <a:ext cx="819302" cy="215444"/>
          </a:xfrm>
          <a:prstGeom prst="rect">
            <a:avLst/>
          </a:prstGeom>
          <a:noFill/>
        </p:spPr>
        <p:txBody>
          <a:bodyPr wrap="square" rtlCol="0">
            <a:noAutofit/>
          </a:bodyPr>
          <a:lstStyle/>
          <a:p>
            <a:pPr marL="0" marR="0" indent="0" defTabSz="914400" rtl="0" eaLnBrk="1" fontAlgn="auto" latinLnBrk="0" hangingPunct="1">
              <a:lnSpc>
                <a:spcPct val="100000"/>
              </a:lnSpc>
              <a:spcBef>
                <a:spcPts val="0"/>
              </a:spcBef>
              <a:spcAft>
                <a:spcPts val="0"/>
              </a:spcAft>
              <a:buClrTx/>
              <a:buSzTx/>
              <a:buFontTx/>
              <a:buNone/>
              <a:tabLst/>
            </a:pPr>
            <a:r>
              <a:rPr lang="es-ES" sz="800" b="0" i="0">
                <a:solidFill>
                  <a:schemeClr val="tx1"/>
                </a:solidFill>
                <a:latin typeface="Sole Repsol Text" panose="020B0503020204020204" pitchFamily="34" charset="0"/>
                <a:cs typeface="Sole Repsol Text" panose="020B0503020204020204" pitchFamily="34" charset="0"/>
              </a:rPr>
              <a:t>15 de agosto</a:t>
            </a:r>
          </a:p>
        </p:txBody>
      </p:sp>
      <p:sp>
        <p:nvSpPr>
          <p:cNvPr id="13" name="CuadroTexto 12">
            <a:extLst>
              <a:ext uri="{FF2B5EF4-FFF2-40B4-BE49-F238E27FC236}">
                <a16:creationId xmlns:a16="http://schemas.microsoft.com/office/drawing/2014/main" id="{8FC59941-497A-59B4-7F19-22FB83F73BD8}"/>
              </a:ext>
            </a:extLst>
          </p:cNvPr>
          <p:cNvSpPr txBox="1"/>
          <p:nvPr userDrawn="1"/>
        </p:nvSpPr>
        <p:spPr>
          <a:xfrm>
            <a:off x="6536633" y="5677846"/>
            <a:ext cx="718466" cy="215444"/>
          </a:xfrm>
          <a:prstGeom prst="rect">
            <a:avLst/>
          </a:prstGeom>
          <a:noFill/>
        </p:spPr>
        <p:txBody>
          <a:bodyPr wrap="none" rtlCol="0">
            <a:noAutofit/>
          </a:bodyPr>
          <a:lstStyle/>
          <a:p>
            <a:pPr marL="0" marR="0" indent="0" defTabSz="914400" rtl="0" eaLnBrk="1" fontAlgn="auto" latinLnBrk="0" hangingPunct="1">
              <a:lnSpc>
                <a:spcPct val="100000"/>
              </a:lnSpc>
              <a:spcBef>
                <a:spcPts val="0"/>
              </a:spcBef>
              <a:spcAft>
                <a:spcPts val="0"/>
              </a:spcAft>
              <a:buClrTx/>
              <a:buSzTx/>
              <a:buFontTx/>
              <a:buNone/>
              <a:tabLst/>
            </a:pPr>
            <a:r>
              <a:rPr lang="es-ES" sz="800" b="0" i="0">
                <a:solidFill>
                  <a:schemeClr val="tx1"/>
                </a:solidFill>
                <a:latin typeface="Sole Repsol Text" panose="020B0503020204020204" pitchFamily="34" charset="0"/>
                <a:cs typeface="Sole Repsol Text" panose="020B0503020204020204" pitchFamily="34" charset="0"/>
              </a:rPr>
              <a:t>15 de junio</a:t>
            </a:r>
          </a:p>
        </p:txBody>
      </p:sp>
      <p:sp>
        <p:nvSpPr>
          <p:cNvPr id="14" name="CuadroTexto 13">
            <a:extLst>
              <a:ext uri="{FF2B5EF4-FFF2-40B4-BE49-F238E27FC236}">
                <a16:creationId xmlns:a16="http://schemas.microsoft.com/office/drawing/2014/main" id="{268A4E87-ED10-2AF1-DC39-C132CEC64E75}"/>
              </a:ext>
            </a:extLst>
          </p:cNvPr>
          <p:cNvSpPr txBox="1"/>
          <p:nvPr userDrawn="1"/>
        </p:nvSpPr>
        <p:spPr>
          <a:xfrm>
            <a:off x="7165289" y="4819333"/>
            <a:ext cx="718466" cy="215444"/>
          </a:xfrm>
          <a:prstGeom prst="rect">
            <a:avLst/>
          </a:prstGeom>
          <a:noFill/>
        </p:spPr>
        <p:txBody>
          <a:bodyPr wrap="none" rtlCol="0">
            <a:noAutofit/>
          </a:bodyPr>
          <a:lstStyle/>
          <a:p>
            <a:pPr marL="0" marR="0" indent="0" defTabSz="914400" rtl="0" eaLnBrk="1" fontAlgn="auto" latinLnBrk="0" hangingPunct="1">
              <a:lnSpc>
                <a:spcPct val="100000"/>
              </a:lnSpc>
              <a:spcBef>
                <a:spcPts val="0"/>
              </a:spcBef>
              <a:spcAft>
                <a:spcPts val="0"/>
              </a:spcAft>
              <a:buClrTx/>
              <a:buSzTx/>
              <a:buFontTx/>
              <a:buNone/>
              <a:tabLst/>
            </a:pPr>
            <a:r>
              <a:rPr lang="es-ES" sz="800" b="0" i="0">
                <a:solidFill>
                  <a:schemeClr val="tx1"/>
                </a:solidFill>
                <a:latin typeface="Sole Repsol Text" panose="020B0503020204020204" pitchFamily="34" charset="0"/>
                <a:cs typeface="Sole Repsol Text" panose="020B0503020204020204" pitchFamily="34" charset="0"/>
              </a:rPr>
              <a:t>30 de junio</a:t>
            </a:r>
          </a:p>
        </p:txBody>
      </p:sp>
      <p:grpSp>
        <p:nvGrpSpPr>
          <p:cNvPr id="15" name="Grupo 14">
            <a:extLst>
              <a:ext uri="{FF2B5EF4-FFF2-40B4-BE49-F238E27FC236}">
                <a16:creationId xmlns:a16="http://schemas.microsoft.com/office/drawing/2014/main" id="{AD0E7FE6-5C71-1C8E-6DE0-9BDE1536FB39}"/>
              </a:ext>
            </a:extLst>
          </p:cNvPr>
          <p:cNvGrpSpPr/>
          <p:nvPr userDrawn="1"/>
        </p:nvGrpSpPr>
        <p:grpSpPr>
          <a:xfrm>
            <a:off x="6093491" y="1860748"/>
            <a:ext cx="946093" cy="307777"/>
            <a:chOff x="5969923" y="1802401"/>
            <a:chExt cx="946093" cy="307777"/>
          </a:xfrm>
        </p:grpSpPr>
        <p:sp>
          <p:nvSpPr>
            <p:cNvPr id="16" name="CuadroTexto 15">
              <a:extLst>
                <a:ext uri="{FF2B5EF4-FFF2-40B4-BE49-F238E27FC236}">
                  <a16:creationId xmlns:a16="http://schemas.microsoft.com/office/drawing/2014/main" id="{30F6B8E1-3C7D-D597-F1C4-EDD1B778B9D1}"/>
                </a:ext>
              </a:extLst>
            </p:cNvPr>
            <p:cNvSpPr txBox="1"/>
            <p:nvPr/>
          </p:nvSpPr>
          <p:spPr>
            <a:xfrm>
              <a:off x="5969923" y="1802401"/>
              <a:ext cx="946093" cy="307777"/>
            </a:xfrm>
            <a:prstGeom prst="rect">
              <a:avLst/>
            </a:prstGeom>
            <a:noFill/>
          </p:spPr>
          <p:txBody>
            <a:bodyPr wrap="none" rtlCol="0">
              <a:noAutofit/>
            </a:bodyPr>
            <a:lstStyle/>
            <a:p>
              <a:pPr marL="0" marR="0" indent="0" defTabSz="914400" rtl="0" eaLnBrk="1" fontAlgn="auto" latinLnBrk="0" hangingPunct="1">
                <a:lnSpc>
                  <a:spcPct val="100000"/>
                </a:lnSpc>
                <a:spcBef>
                  <a:spcPts val="0"/>
                </a:spcBef>
                <a:spcAft>
                  <a:spcPts val="0"/>
                </a:spcAft>
                <a:buClrTx/>
                <a:buSzTx/>
                <a:buFontTx/>
                <a:buNone/>
                <a:tabLst/>
              </a:pPr>
              <a:r>
                <a:rPr lang="es-ES" sz="600" b="0" i="0">
                  <a:solidFill>
                    <a:schemeClr val="tx1"/>
                  </a:solidFill>
                  <a:latin typeface="Sole Repsol Text" panose="020B0503020204020204" pitchFamily="34" charset="0"/>
                  <a:cs typeface="Sole Repsol Text" panose="020B0503020204020204" pitchFamily="34" charset="0"/>
                </a:rPr>
                <a:t>15 de mayo</a:t>
              </a:r>
            </a:p>
            <a:p>
              <a:pPr marL="0" marR="0" indent="0" defTabSz="914400" rtl="0" eaLnBrk="1" fontAlgn="auto" latinLnBrk="0" hangingPunct="1">
                <a:lnSpc>
                  <a:spcPct val="100000"/>
                </a:lnSpc>
                <a:spcBef>
                  <a:spcPts val="0"/>
                </a:spcBef>
                <a:spcAft>
                  <a:spcPts val="0"/>
                </a:spcAft>
                <a:buClrTx/>
                <a:buSzTx/>
                <a:buFontTx/>
                <a:buNone/>
                <a:tabLst/>
              </a:pPr>
              <a:r>
                <a:rPr lang="es-ES" sz="800" b="1">
                  <a:solidFill>
                    <a:schemeClr val="tx1"/>
                  </a:solidFill>
                  <a:latin typeface="Sole Repsol Text SemiBold" panose="020B0503020204020204" pitchFamily="34" charset="0"/>
                  <a:cs typeface="Sole Repsol Text SemiBold" panose="020B0503020204020204" pitchFamily="34" charset="0"/>
                </a:rPr>
                <a:t>Hito del evento</a:t>
              </a:r>
            </a:p>
          </p:txBody>
        </p:sp>
        <p:cxnSp>
          <p:nvCxnSpPr>
            <p:cNvPr id="17" name="Conector recto 16">
              <a:extLst>
                <a:ext uri="{FF2B5EF4-FFF2-40B4-BE49-F238E27FC236}">
                  <a16:creationId xmlns:a16="http://schemas.microsoft.com/office/drawing/2014/main" id="{1E423DA8-6E08-45E3-1988-C048D87FD122}"/>
                </a:ext>
              </a:extLst>
            </p:cNvPr>
            <p:cNvCxnSpPr>
              <a:cxnSpLocks/>
            </p:cNvCxnSpPr>
            <p:nvPr/>
          </p:nvCxnSpPr>
          <p:spPr>
            <a:xfrm>
              <a:off x="5969923" y="1863323"/>
              <a:ext cx="0" cy="246855"/>
            </a:xfrm>
            <a:prstGeom prst="line">
              <a:avLst/>
            </a:prstGeom>
            <a:ln w="12700">
              <a:solidFill>
                <a:schemeClr val="accent6">
                  <a:lumMod val="40000"/>
                  <a:lumOff val="60000"/>
                </a:schemeClr>
              </a:solidFill>
            </a:ln>
          </p:spPr>
          <p:style>
            <a:lnRef idx="2">
              <a:schemeClr val="accent1"/>
            </a:lnRef>
            <a:fillRef idx="0">
              <a:schemeClr val="accent1"/>
            </a:fillRef>
            <a:effectRef idx="1">
              <a:schemeClr val="accent1"/>
            </a:effectRef>
            <a:fontRef idx="minor">
              <a:schemeClr val="tx1"/>
            </a:fontRef>
          </p:style>
        </p:cxnSp>
      </p:grpSp>
      <p:grpSp>
        <p:nvGrpSpPr>
          <p:cNvPr id="18" name="Grupo 17">
            <a:extLst>
              <a:ext uri="{FF2B5EF4-FFF2-40B4-BE49-F238E27FC236}">
                <a16:creationId xmlns:a16="http://schemas.microsoft.com/office/drawing/2014/main" id="{E0841203-A1EF-CC7D-0964-9DCBF2022306}"/>
              </a:ext>
            </a:extLst>
          </p:cNvPr>
          <p:cNvGrpSpPr/>
          <p:nvPr userDrawn="1"/>
        </p:nvGrpSpPr>
        <p:grpSpPr>
          <a:xfrm>
            <a:off x="4196932" y="3589536"/>
            <a:ext cx="946093" cy="307777"/>
            <a:chOff x="4213408" y="3367362"/>
            <a:chExt cx="946093" cy="307777"/>
          </a:xfrm>
        </p:grpSpPr>
        <p:sp>
          <p:nvSpPr>
            <p:cNvPr id="19" name="CuadroTexto 18">
              <a:extLst>
                <a:ext uri="{FF2B5EF4-FFF2-40B4-BE49-F238E27FC236}">
                  <a16:creationId xmlns:a16="http://schemas.microsoft.com/office/drawing/2014/main" id="{934587F8-5F5D-99C8-E24A-3BE18754F293}"/>
                </a:ext>
              </a:extLst>
            </p:cNvPr>
            <p:cNvSpPr txBox="1"/>
            <p:nvPr/>
          </p:nvSpPr>
          <p:spPr>
            <a:xfrm>
              <a:off x="4213408" y="3367362"/>
              <a:ext cx="946093" cy="307777"/>
            </a:xfrm>
            <a:prstGeom prst="rect">
              <a:avLst/>
            </a:prstGeom>
            <a:noFill/>
          </p:spPr>
          <p:txBody>
            <a:bodyPr wrap="none" rtlCol="0">
              <a:noAutofit/>
            </a:bodyPr>
            <a:lstStyle/>
            <a:p>
              <a:pPr marL="0" marR="0" indent="0" defTabSz="914400" rtl="0" eaLnBrk="1" fontAlgn="auto" latinLnBrk="0" hangingPunct="1">
                <a:lnSpc>
                  <a:spcPct val="100000"/>
                </a:lnSpc>
                <a:spcBef>
                  <a:spcPts val="0"/>
                </a:spcBef>
                <a:spcAft>
                  <a:spcPts val="0"/>
                </a:spcAft>
                <a:buClrTx/>
                <a:buSzTx/>
                <a:buFontTx/>
                <a:buNone/>
                <a:tabLst/>
              </a:pPr>
              <a:r>
                <a:rPr lang="es-ES" sz="600" b="0" i="0">
                  <a:solidFill>
                    <a:schemeClr val="tx1"/>
                  </a:solidFill>
                  <a:latin typeface="Sole Repsol Text" panose="020B0503020204020204" pitchFamily="34" charset="0"/>
                  <a:cs typeface="Sole Repsol Text" panose="020B0503020204020204" pitchFamily="34" charset="0"/>
                </a:rPr>
                <a:t>1 de abril</a:t>
              </a:r>
            </a:p>
            <a:p>
              <a:pPr marL="0" marR="0" indent="0" defTabSz="914400" rtl="0" eaLnBrk="1" fontAlgn="auto" latinLnBrk="0" hangingPunct="1">
                <a:lnSpc>
                  <a:spcPct val="100000"/>
                </a:lnSpc>
                <a:spcBef>
                  <a:spcPts val="0"/>
                </a:spcBef>
                <a:spcAft>
                  <a:spcPts val="0"/>
                </a:spcAft>
                <a:buClrTx/>
                <a:buSzTx/>
                <a:buFontTx/>
                <a:buNone/>
                <a:tabLst/>
              </a:pPr>
              <a:r>
                <a:rPr lang="es-ES" sz="800" b="1">
                  <a:solidFill>
                    <a:schemeClr val="tx1"/>
                  </a:solidFill>
                  <a:latin typeface="Sole Repsol Text SemiBold" panose="020B0503020204020204" pitchFamily="34" charset="0"/>
                  <a:cs typeface="Sole Repsol Text SemiBold" panose="020B0503020204020204" pitchFamily="34" charset="0"/>
                </a:rPr>
                <a:t>Hito del evento</a:t>
              </a:r>
            </a:p>
          </p:txBody>
        </p:sp>
        <p:cxnSp>
          <p:nvCxnSpPr>
            <p:cNvPr id="20" name="Conector recto 19">
              <a:extLst>
                <a:ext uri="{FF2B5EF4-FFF2-40B4-BE49-F238E27FC236}">
                  <a16:creationId xmlns:a16="http://schemas.microsoft.com/office/drawing/2014/main" id="{B2239A6B-5134-E9B3-7056-88B76FB3DB56}"/>
                </a:ext>
              </a:extLst>
            </p:cNvPr>
            <p:cNvCxnSpPr>
              <a:cxnSpLocks/>
            </p:cNvCxnSpPr>
            <p:nvPr/>
          </p:nvCxnSpPr>
          <p:spPr>
            <a:xfrm>
              <a:off x="4213408" y="3428284"/>
              <a:ext cx="0" cy="246855"/>
            </a:xfrm>
            <a:prstGeom prst="line">
              <a:avLst/>
            </a:prstGeom>
            <a:ln w="12700">
              <a:solidFill>
                <a:schemeClr val="accent6">
                  <a:lumMod val="40000"/>
                  <a:lumOff val="60000"/>
                </a:schemeClr>
              </a:solidFill>
            </a:ln>
          </p:spPr>
          <p:style>
            <a:lnRef idx="2">
              <a:schemeClr val="accent1"/>
            </a:lnRef>
            <a:fillRef idx="0">
              <a:schemeClr val="accent1"/>
            </a:fillRef>
            <a:effectRef idx="1">
              <a:schemeClr val="accent1"/>
            </a:effectRef>
            <a:fontRef idx="minor">
              <a:schemeClr val="tx1"/>
            </a:fontRef>
          </p:style>
        </p:cxnSp>
      </p:grpSp>
      <p:grpSp>
        <p:nvGrpSpPr>
          <p:cNvPr id="21" name="Grupo 20">
            <a:extLst>
              <a:ext uri="{FF2B5EF4-FFF2-40B4-BE49-F238E27FC236}">
                <a16:creationId xmlns:a16="http://schemas.microsoft.com/office/drawing/2014/main" id="{57E58793-A006-72F8-5EFA-0DE56F55D61E}"/>
              </a:ext>
            </a:extLst>
          </p:cNvPr>
          <p:cNvGrpSpPr/>
          <p:nvPr userDrawn="1"/>
        </p:nvGrpSpPr>
        <p:grpSpPr>
          <a:xfrm>
            <a:off x="5916613" y="3589536"/>
            <a:ext cx="946093" cy="307777"/>
            <a:chOff x="4213408" y="3367362"/>
            <a:chExt cx="946093" cy="307777"/>
          </a:xfrm>
        </p:grpSpPr>
        <p:sp>
          <p:nvSpPr>
            <p:cNvPr id="22" name="CuadroTexto 21">
              <a:extLst>
                <a:ext uri="{FF2B5EF4-FFF2-40B4-BE49-F238E27FC236}">
                  <a16:creationId xmlns:a16="http://schemas.microsoft.com/office/drawing/2014/main" id="{048EAD02-BBAD-D4ED-9FB9-F2D3165FF490}"/>
                </a:ext>
              </a:extLst>
            </p:cNvPr>
            <p:cNvSpPr txBox="1"/>
            <p:nvPr/>
          </p:nvSpPr>
          <p:spPr>
            <a:xfrm>
              <a:off x="4213408" y="3367362"/>
              <a:ext cx="946093" cy="307777"/>
            </a:xfrm>
            <a:prstGeom prst="rect">
              <a:avLst/>
            </a:prstGeom>
            <a:noFill/>
          </p:spPr>
          <p:txBody>
            <a:bodyPr wrap="none" rtlCol="0">
              <a:noAutofit/>
            </a:bodyPr>
            <a:lstStyle/>
            <a:p>
              <a:pPr marL="0" marR="0" indent="0" defTabSz="914400" rtl="0" eaLnBrk="1" fontAlgn="auto" latinLnBrk="0" hangingPunct="1">
                <a:lnSpc>
                  <a:spcPct val="100000"/>
                </a:lnSpc>
                <a:spcBef>
                  <a:spcPts val="0"/>
                </a:spcBef>
                <a:spcAft>
                  <a:spcPts val="0"/>
                </a:spcAft>
                <a:buClrTx/>
                <a:buSzTx/>
                <a:buFontTx/>
                <a:buNone/>
                <a:tabLst/>
              </a:pPr>
              <a:r>
                <a:rPr lang="es-ES" sz="600" b="0" i="0">
                  <a:solidFill>
                    <a:schemeClr val="tx1"/>
                  </a:solidFill>
                  <a:latin typeface="Sole Repsol Text" panose="020B0503020204020204" pitchFamily="34" charset="0"/>
                  <a:cs typeface="Sole Repsol Text" panose="020B0503020204020204" pitchFamily="34" charset="0"/>
                </a:rPr>
                <a:t>10 de mayo</a:t>
              </a:r>
            </a:p>
            <a:p>
              <a:pPr marL="0" marR="0" indent="0" defTabSz="914400" rtl="0" eaLnBrk="1" fontAlgn="auto" latinLnBrk="0" hangingPunct="1">
                <a:lnSpc>
                  <a:spcPct val="100000"/>
                </a:lnSpc>
                <a:spcBef>
                  <a:spcPts val="0"/>
                </a:spcBef>
                <a:spcAft>
                  <a:spcPts val="0"/>
                </a:spcAft>
                <a:buClrTx/>
                <a:buSzTx/>
                <a:buFontTx/>
                <a:buNone/>
                <a:tabLst/>
              </a:pPr>
              <a:r>
                <a:rPr lang="es-ES" sz="800" b="1">
                  <a:solidFill>
                    <a:schemeClr val="tx1"/>
                  </a:solidFill>
                  <a:latin typeface="Sole Repsol Text SemiBold" panose="020B0503020204020204" pitchFamily="34" charset="0"/>
                  <a:cs typeface="Sole Repsol Text SemiBold" panose="020B0503020204020204" pitchFamily="34" charset="0"/>
                </a:rPr>
                <a:t>Hito del evento</a:t>
              </a:r>
            </a:p>
          </p:txBody>
        </p:sp>
        <p:cxnSp>
          <p:nvCxnSpPr>
            <p:cNvPr id="23" name="Conector recto 22">
              <a:extLst>
                <a:ext uri="{FF2B5EF4-FFF2-40B4-BE49-F238E27FC236}">
                  <a16:creationId xmlns:a16="http://schemas.microsoft.com/office/drawing/2014/main" id="{04ECD620-A3A2-60F2-2821-E4E0D2FB6F84}"/>
                </a:ext>
              </a:extLst>
            </p:cNvPr>
            <p:cNvCxnSpPr>
              <a:cxnSpLocks/>
            </p:cNvCxnSpPr>
            <p:nvPr/>
          </p:nvCxnSpPr>
          <p:spPr>
            <a:xfrm>
              <a:off x="4213408" y="3428284"/>
              <a:ext cx="0" cy="246855"/>
            </a:xfrm>
            <a:prstGeom prst="line">
              <a:avLst/>
            </a:prstGeom>
            <a:ln w="12700">
              <a:solidFill>
                <a:schemeClr val="accent6">
                  <a:lumMod val="40000"/>
                  <a:lumOff val="60000"/>
                </a:schemeClr>
              </a:solidFill>
            </a:ln>
          </p:spPr>
          <p:style>
            <a:lnRef idx="2">
              <a:schemeClr val="accent1"/>
            </a:lnRef>
            <a:fillRef idx="0">
              <a:schemeClr val="accent1"/>
            </a:fillRef>
            <a:effectRef idx="1">
              <a:schemeClr val="accent1"/>
            </a:effectRef>
            <a:fontRef idx="minor">
              <a:schemeClr val="tx1"/>
            </a:fontRef>
          </p:style>
        </p:cxnSp>
      </p:grpSp>
      <p:grpSp>
        <p:nvGrpSpPr>
          <p:cNvPr id="24" name="Grupo 23">
            <a:extLst>
              <a:ext uri="{FF2B5EF4-FFF2-40B4-BE49-F238E27FC236}">
                <a16:creationId xmlns:a16="http://schemas.microsoft.com/office/drawing/2014/main" id="{758EE539-3D8D-4716-9D3B-A35F1903F529}"/>
              </a:ext>
            </a:extLst>
          </p:cNvPr>
          <p:cNvGrpSpPr/>
          <p:nvPr userDrawn="1"/>
        </p:nvGrpSpPr>
        <p:grpSpPr>
          <a:xfrm>
            <a:off x="2927350" y="4416623"/>
            <a:ext cx="960295" cy="307777"/>
            <a:chOff x="4213408" y="3367362"/>
            <a:chExt cx="946093" cy="307777"/>
          </a:xfrm>
        </p:grpSpPr>
        <p:sp>
          <p:nvSpPr>
            <p:cNvPr id="25" name="CuadroTexto 24">
              <a:extLst>
                <a:ext uri="{FF2B5EF4-FFF2-40B4-BE49-F238E27FC236}">
                  <a16:creationId xmlns:a16="http://schemas.microsoft.com/office/drawing/2014/main" id="{6D9811DD-9381-6BD2-0F31-75A6AD226406}"/>
                </a:ext>
              </a:extLst>
            </p:cNvPr>
            <p:cNvSpPr txBox="1"/>
            <p:nvPr/>
          </p:nvSpPr>
          <p:spPr>
            <a:xfrm>
              <a:off x="4213408" y="3367362"/>
              <a:ext cx="946093" cy="307777"/>
            </a:xfrm>
            <a:prstGeom prst="rect">
              <a:avLst/>
            </a:prstGeom>
            <a:noFill/>
          </p:spPr>
          <p:txBody>
            <a:bodyPr wrap="none" rtlCol="0">
              <a:noAutofit/>
            </a:bodyPr>
            <a:lstStyle/>
            <a:p>
              <a:pPr marL="0" marR="0" indent="0" defTabSz="914400" rtl="0" eaLnBrk="1" fontAlgn="auto" latinLnBrk="0" hangingPunct="1">
                <a:lnSpc>
                  <a:spcPct val="100000"/>
                </a:lnSpc>
                <a:spcBef>
                  <a:spcPts val="0"/>
                </a:spcBef>
                <a:spcAft>
                  <a:spcPts val="0"/>
                </a:spcAft>
                <a:buClrTx/>
                <a:buSzTx/>
                <a:buFontTx/>
                <a:buNone/>
                <a:tabLst/>
              </a:pPr>
              <a:r>
                <a:rPr lang="es-ES" sz="600" b="0" i="0">
                  <a:solidFill>
                    <a:schemeClr val="tx1"/>
                  </a:solidFill>
                  <a:latin typeface="Sole Repsol Text" panose="020B0503020204020204" pitchFamily="34" charset="0"/>
                  <a:cs typeface="Sole Repsol Text" panose="020B0503020204020204" pitchFamily="34" charset="0"/>
                </a:rPr>
                <a:t>1 de marzo</a:t>
              </a:r>
            </a:p>
            <a:p>
              <a:pPr marL="0" marR="0" indent="0" defTabSz="914400" rtl="0" eaLnBrk="1" fontAlgn="auto" latinLnBrk="0" hangingPunct="1">
                <a:lnSpc>
                  <a:spcPct val="100000"/>
                </a:lnSpc>
                <a:spcBef>
                  <a:spcPts val="0"/>
                </a:spcBef>
                <a:spcAft>
                  <a:spcPts val="0"/>
                </a:spcAft>
                <a:buClrTx/>
                <a:buSzTx/>
                <a:buFontTx/>
                <a:buNone/>
                <a:tabLst/>
              </a:pPr>
              <a:r>
                <a:rPr lang="es-ES" sz="800" b="1">
                  <a:solidFill>
                    <a:schemeClr val="tx1"/>
                  </a:solidFill>
                  <a:latin typeface="Sole Repsol Text SemiBold" panose="020B0503020204020204" pitchFamily="34" charset="0"/>
                  <a:cs typeface="Sole Repsol Text SemiBold" panose="020B0503020204020204" pitchFamily="34" charset="0"/>
                </a:rPr>
                <a:t>Hito del evento</a:t>
              </a:r>
            </a:p>
          </p:txBody>
        </p:sp>
        <p:cxnSp>
          <p:nvCxnSpPr>
            <p:cNvPr id="27" name="Conector recto 26">
              <a:extLst>
                <a:ext uri="{FF2B5EF4-FFF2-40B4-BE49-F238E27FC236}">
                  <a16:creationId xmlns:a16="http://schemas.microsoft.com/office/drawing/2014/main" id="{DEA7C36C-46E8-42DC-014B-A348B09D0FBA}"/>
                </a:ext>
              </a:extLst>
            </p:cNvPr>
            <p:cNvCxnSpPr>
              <a:cxnSpLocks/>
            </p:cNvCxnSpPr>
            <p:nvPr/>
          </p:nvCxnSpPr>
          <p:spPr>
            <a:xfrm>
              <a:off x="4213408" y="3428284"/>
              <a:ext cx="0" cy="246855"/>
            </a:xfrm>
            <a:prstGeom prst="line">
              <a:avLst/>
            </a:prstGeom>
            <a:ln w="12700">
              <a:solidFill>
                <a:schemeClr val="accent6">
                  <a:lumMod val="40000"/>
                  <a:lumOff val="60000"/>
                </a:schemeClr>
              </a:solidFill>
            </a:ln>
          </p:spPr>
          <p:style>
            <a:lnRef idx="2">
              <a:schemeClr val="accent1"/>
            </a:lnRef>
            <a:fillRef idx="0">
              <a:schemeClr val="accent1"/>
            </a:fillRef>
            <a:effectRef idx="1">
              <a:schemeClr val="accent1"/>
            </a:effectRef>
            <a:fontRef idx="minor">
              <a:schemeClr val="tx1"/>
            </a:fontRef>
          </p:style>
        </p:cxnSp>
      </p:grpSp>
      <p:grpSp>
        <p:nvGrpSpPr>
          <p:cNvPr id="28" name="Grupo 27">
            <a:extLst>
              <a:ext uri="{FF2B5EF4-FFF2-40B4-BE49-F238E27FC236}">
                <a16:creationId xmlns:a16="http://schemas.microsoft.com/office/drawing/2014/main" id="{007D5E1C-440B-DF0F-365A-B377B5C3FB5A}"/>
              </a:ext>
            </a:extLst>
          </p:cNvPr>
          <p:cNvGrpSpPr/>
          <p:nvPr userDrawn="1"/>
        </p:nvGrpSpPr>
        <p:grpSpPr>
          <a:xfrm>
            <a:off x="6749292" y="5245298"/>
            <a:ext cx="946093" cy="307777"/>
            <a:chOff x="4213408" y="3367362"/>
            <a:chExt cx="946093" cy="307777"/>
          </a:xfrm>
        </p:grpSpPr>
        <p:sp>
          <p:nvSpPr>
            <p:cNvPr id="29" name="CuadroTexto 28">
              <a:extLst>
                <a:ext uri="{FF2B5EF4-FFF2-40B4-BE49-F238E27FC236}">
                  <a16:creationId xmlns:a16="http://schemas.microsoft.com/office/drawing/2014/main" id="{7572E073-E9C0-30D7-AA37-08B21C6E6F9A}"/>
                </a:ext>
              </a:extLst>
            </p:cNvPr>
            <p:cNvSpPr txBox="1"/>
            <p:nvPr/>
          </p:nvSpPr>
          <p:spPr>
            <a:xfrm>
              <a:off x="4213408" y="3367362"/>
              <a:ext cx="946093" cy="307777"/>
            </a:xfrm>
            <a:prstGeom prst="rect">
              <a:avLst/>
            </a:prstGeom>
            <a:noFill/>
          </p:spPr>
          <p:txBody>
            <a:bodyPr wrap="none" rtlCol="0">
              <a:noAutofit/>
            </a:bodyPr>
            <a:lstStyle/>
            <a:p>
              <a:pPr marL="0" marR="0" indent="0" defTabSz="914400" rtl="0" eaLnBrk="1" fontAlgn="auto" latinLnBrk="0" hangingPunct="1">
                <a:lnSpc>
                  <a:spcPct val="100000"/>
                </a:lnSpc>
                <a:spcBef>
                  <a:spcPts val="0"/>
                </a:spcBef>
                <a:spcAft>
                  <a:spcPts val="0"/>
                </a:spcAft>
                <a:buClrTx/>
                <a:buSzTx/>
                <a:buFontTx/>
                <a:buNone/>
                <a:tabLst/>
              </a:pPr>
              <a:r>
                <a:rPr lang="es-ES" sz="600" b="0" i="0">
                  <a:solidFill>
                    <a:schemeClr val="tx1"/>
                  </a:solidFill>
                  <a:latin typeface="Sole Repsol Text" panose="020B0503020204020204" pitchFamily="34" charset="0"/>
                  <a:cs typeface="Sole Repsol Text" panose="020B0503020204020204" pitchFamily="34" charset="0"/>
                </a:rPr>
                <a:t>2 de junio</a:t>
              </a:r>
            </a:p>
            <a:p>
              <a:pPr marL="0" marR="0" indent="0" defTabSz="914400" rtl="0" eaLnBrk="1" fontAlgn="auto" latinLnBrk="0" hangingPunct="1">
                <a:lnSpc>
                  <a:spcPct val="100000"/>
                </a:lnSpc>
                <a:spcBef>
                  <a:spcPts val="0"/>
                </a:spcBef>
                <a:spcAft>
                  <a:spcPts val="0"/>
                </a:spcAft>
                <a:buClrTx/>
                <a:buSzTx/>
                <a:buFontTx/>
                <a:buNone/>
                <a:tabLst/>
              </a:pPr>
              <a:r>
                <a:rPr lang="es-ES" sz="800" b="1">
                  <a:solidFill>
                    <a:schemeClr val="tx1"/>
                  </a:solidFill>
                  <a:latin typeface="Sole Repsol Text SemiBold" panose="020B0503020204020204" pitchFamily="34" charset="0"/>
                  <a:cs typeface="Sole Repsol Text SemiBold" panose="020B0503020204020204" pitchFamily="34" charset="0"/>
                </a:rPr>
                <a:t>Hito del evento</a:t>
              </a:r>
            </a:p>
          </p:txBody>
        </p:sp>
        <p:cxnSp>
          <p:nvCxnSpPr>
            <p:cNvPr id="30" name="Conector recto 29">
              <a:extLst>
                <a:ext uri="{FF2B5EF4-FFF2-40B4-BE49-F238E27FC236}">
                  <a16:creationId xmlns:a16="http://schemas.microsoft.com/office/drawing/2014/main" id="{EA6682AB-2640-872A-9538-10F52C07CEEB}"/>
                </a:ext>
              </a:extLst>
            </p:cNvPr>
            <p:cNvCxnSpPr>
              <a:cxnSpLocks/>
            </p:cNvCxnSpPr>
            <p:nvPr/>
          </p:nvCxnSpPr>
          <p:spPr>
            <a:xfrm>
              <a:off x="4213408" y="3428284"/>
              <a:ext cx="0" cy="246855"/>
            </a:xfrm>
            <a:prstGeom prst="line">
              <a:avLst/>
            </a:prstGeom>
            <a:ln w="12700">
              <a:solidFill>
                <a:schemeClr val="accent6">
                  <a:lumMod val="40000"/>
                  <a:lumOff val="60000"/>
                </a:schemeClr>
              </a:solidFill>
            </a:ln>
          </p:spPr>
          <p:style>
            <a:lnRef idx="2">
              <a:schemeClr val="accent1"/>
            </a:lnRef>
            <a:fillRef idx="0">
              <a:schemeClr val="accent1"/>
            </a:fillRef>
            <a:effectRef idx="1">
              <a:schemeClr val="accent1"/>
            </a:effectRef>
            <a:fontRef idx="minor">
              <a:schemeClr val="tx1"/>
            </a:fontRef>
          </p:style>
        </p:cxnSp>
      </p:grpSp>
      <p:sp>
        <p:nvSpPr>
          <p:cNvPr id="31" name="CuadroTexto 30">
            <a:extLst>
              <a:ext uri="{FF2B5EF4-FFF2-40B4-BE49-F238E27FC236}">
                <a16:creationId xmlns:a16="http://schemas.microsoft.com/office/drawing/2014/main" id="{94640B8B-A806-68BE-F8EB-1AEC91FE0110}"/>
              </a:ext>
            </a:extLst>
          </p:cNvPr>
          <p:cNvSpPr txBox="1"/>
          <p:nvPr userDrawn="1"/>
        </p:nvSpPr>
        <p:spPr>
          <a:xfrm>
            <a:off x="10536104" y="1084941"/>
            <a:ext cx="721036" cy="215444"/>
          </a:xfrm>
          <a:prstGeom prst="rect">
            <a:avLst/>
          </a:prstGeom>
          <a:noFill/>
        </p:spPr>
        <p:txBody>
          <a:bodyPr wrap="square" rtlCol="0">
            <a:noAutofit/>
          </a:bodyPr>
          <a:lstStyle/>
          <a:p>
            <a:pPr marL="0" marR="0" indent="0" defTabSz="914400" rtl="0" eaLnBrk="1" fontAlgn="auto" latinLnBrk="0" hangingPunct="1">
              <a:lnSpc>
                <a:spcPct val="100000"/>
              </a:lnSpc>
              <a:spcBef>
                <a:spcPts val="0"/>
              </a:spcBef>
              <a:spcAft>
                <a:spcPts val="0"/>
              </a:spcAft>
              <a:buClrTx/>
              <a:buSzTx/>
              <a:buFontTx/>
              <a:buNone/>
              <a:tabLst/>
            </a:pPr>
            <a:r>
              <a:rPr lang="es-ES" sz="800" b="0" i="0" err="1">
                <a:solidFill>
                  <a:schemeClr val="tx1"/>
                </a:solidFill>
                <a:latin typeface="Sole Repsol Text" panose="020B0503020204020204" pitchFamily="34" charset="0"/>
                <a:cs typeface="Sole Repsol Text" panose="020B0503020204020204" pitchFamily="34" charset="0"/>
              </a:rPr>
              <a:t>Deadline</a:t>
            </a:r>
            <a:endParaRPr lang="es-ES" sz="800" b="0" i="0">
              <a:solidFill>
                <a:schemeClr val="tx1"/>
              </a:solidFill>
              <a:latin typeface="Sole Repsol Text" panose="020B0503020204020204" pitchFamily="34" charset="0"/>
              <a:cs typeface="Sole Repsol Text" panose="020B0503020204020204" pitchFamily="34" charset="0"/>
            </a:endParaRPr>
          </a:p>
        </p:txBody>
      </p:sp>
      <p:sp>
        <p:nvSpPr>
          <p:cNvPr id="32" name="Marcador de pie de página 4">
            <a:extLst>
              <a:ext uri="{FF2B5EF4-FFF2-40B4-BE49-F238E27FC236}">
                <a16:creationId xmlns:a16="http://schemas.microsoft.com/office/drawing/2014/main" id="{F53B31AB-2D9E-FC17-4274-9950C155FEBB}"/>
              </a:ext>
            </a:extLst>
          </p:cNvPr>
          <p:cNvSpPr>
            <a:spLocks noGrp="1"/>
          </p:cNvSpPr>
          <p:nvPr>
            <p:ph type="ftr" sz="quarter" idx="3"/>
          </p:nvPr>
        </p:nvSpPr>
        <p:spPr>
          <a:xfrm>
            <a:off x="7767452" y="6495226"/>
            <a:ext cx="4114800" cy="238125"/>
          </a:xfrm>
          <a:prstGeom prst="rect">
            <a:avLst/>
          </a:prstGeom>
        </p:spPr>
        <p:txBody>
          <a:bodyPr vert="horz" lIns="91440" tIns="45720" rIns="91440" bIns="45720" rtlCol="0" anchor="ctr"/>
          <a:lstStyle>
            <a:lvl1pPr algn="r">
              <a:defRPr sz="800" b="0" i="0">
                <a:solidFill>
                  <a:schemeClr val="tx1"/>
                </a:solidFill>
                <a:latin typeface="Sole Repsol Text" panose="020B0503020204020204" pitchFamily="34" charset="0"/>
                <a:cs typeface="Sole Repsol Text" panose="020B0503020204020204" pitchFamily="34" charset="0"/>
              </a:defRPr>
            </a:lvl1pPr>
          </a:lstStyle>
          <a:p>
            <a:r>
              <a:rPr lang="es-ES"/>
              <a:t>© Repsol, SA (Madrid, 2024). Todos los derechos reservados.</a:t>
            </a:r>
          </a:p>
        </p:txBody>
      </p:sp>
    </p:spTree>
    <p:extLst>
      <p:ext uri="{BB962C8B-B14F-4D97-AF65-F5344CB8AC3E}">
        <p14:creationId xmlns:p14="http://schemas.microsoft.com/office/powerpoint/2010/main" val="30626737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Gráfica compleja + timeline">
    <p:bg>
      <p:bgPr>
        <a:solidFill>
          <a:schemeClr val="bg1"/>
        </a:solidFill>
        <a:effectLst/>
      </p:bgPr>
    </p:bg>
    <p:spTree>
      <p:nvGrpSpPr>
        <p:cNvPr id="1" name=""/>
        <p:cNvGrpSpPr/>
        <p:nvPr/>
      </p:nvGrpSpPr>
      <p:grpSpPr>
        <a:xfrm>
          <a:off x="0" y="0"/>
          <a:ext cx="0" cy="0"/>
          <a:chOff x="0" y="0"/>
          <a:chExt cx="0" cy="0"/>
        </a:xfrm>
      </p:grpSpPr>
      <p:sp>
        <p:nvSpPr>
          <p:cNvPr id="26" name="Marcador de texto 5">
            <a:extLst>
              <a:ext uri="{FF2B5EF4-FFF2-40B4-BE49-F238E27FC236}">
                <a16:creationId xmlns:a16="http://schemas.microsoft.com/office/drawing/2014/main" id="{B474DD3E-244D-4345-3EB6-86C5A281A4BD}"/>
              </a:ext>
            </a:extLst>
          </p:cNvPr>
          <p:cNvSpPr>
            <a:spLocks noGrp="1"/>
          </p:cNvSpPr>
          <p:nvPr>
            <p:ph type="body" sz="quarter" idx="15" hasCustomPrompt="1"/>
          </p:nvPr>
        </p:nvSpPr>
        <p:spPr>
          <a:xfrm>
            <a:off x="415245" y="416838"/>
            <a:ext cx="5464855" cy="468085"/>
          </a:xfrm>
        </p:spPr>
        <p:txBody>
          <a:bodyPr lIns="0" tIns="0" rIns="0" bIns="0">
            <a:noAutofit/>
          </a:bodyPr>
          <a:lstStyle>
            <a:lvl1pPr marL="0" indent="0" algn="l">
              <a:buNone/>
              <a:defRPr sz="28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Gráfica compleja + timeline</a:t>
            </a:r>
          </a:p>
        </p:txBody>
      </p:sp>
      <p:sp>
        <p:nvSpPr>
          <p:cNvPr id="2" name="Marcador de pie de página 4">
            <a:extLst>
              <a:ext uri="{FF2B5EF4-FFF2-40B4-BE49-F238E27FC236}">
                <a16:creationId xmlns:a16="http://schemas.microsoft.com/office/drawing/2014/main" id="{90615F55-4E7A-D792-0DED-BCFD61557479}"/>
              </a:ext>
            </a:extLst>
          </p:cNvPr>
          <p:cNvSpPr>
            <a:spLocks noGrp="1"/>
          </p:cNvSpPr>
          <p:nvPr>
            <p:ph type="ftr" sz="quarter" idx="3"/>
          </p:nvPr>
        </p:nvSpPr>
        <p:spPr>
          <a:xfrm>
            <a:off x="7767452" y="6495226"/>
            <a:ext cx="4114800" cy="238125"/>
          </a:xfrm>
          <a:prstGeom prst="rect">
            <a:avLst/>
          </a:prstGeom>
        </p:spPr>
        <p:txBody>
          <a:bodyPr vert="horz" lIns="91440" tIns="45720" rIns="91440" bIns="45720" rtlCol="0" anchor="ctr"/>
          <a:lstStyle>
            <a:lvl1pPr algn="r">
              <a:defRPr sz="800" b="0" i="0">
                <a:solidFill>
                  <a:schemeClr val="tx1"/>
                </a:solidFill>
                <a:latin typeface="Sole Repsol Text" panose="020B0503020204020204" pitchFamily="34" charset="0"/>
                <a:cs typeface="Sole Repsol Text" panose="020B0503020204020204" pitchFamily="34" charset="0"/>
              </a:defRPr>
            </a:lvl1pPr>
          </a:lstStyle>
          <a:p>
            <a:r>
              <a:rPr lang="es-ES"/>
              <a:t>© Repsol, SA (Madrid, 2024). Todos los derechos reservados.</a:t>
            </a:r>
          </a:p>
        </p:txBody>
      </p:sp>
    </p:spTree>
    <p:extLst>
      <p:ext uri="{BB962C8B-B14F-4D97-AF65-F5344CB8AC3E}">
        <p14:creationId xmlns:p14="http://schemas.microsoft.com/office/powerpoint/2010/main" val="37986322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abla por defecto">
    <p:bg>
      <p:bgPr>
        <a:solidFill>
          <a:schemeClr val="bg1"/>
        </a:solidFill>
        <a:effectLst/>
      </p:bgPr>
    </p:bg>
    <p:spTree>
      <p:nvGrpSpPr>
        <p:cNvPr id="1" name=""/>
        <p:cNvGrpSpPr/>
        <p:nvPr/>
      </p:nvGrpSpPr>
      <p:grpSpPr>
        <a:xfrm>
          <a:off x="0" y="0"/>
          <a:ext cx="0" cy="0"/>
          <a:chOff x="0" y="0"/>
          <a:chExt cx="0" cy="0"/>
        </a:xfrm>
      </p:grpSpPr>
      <p:sp>
        <p:nvSpPr>
          <p:cNvPr id="2" name="Marcador de texto 5">
            <a:extLst>
              <a:ext uri="{FF2B5EF4-FFF2-40B4-BE49-F238E27FC236}">
                <a16:creationId xmlns:a16="http://schemas.microsoft.com/office/drawing/2014/main" id="{486905A9-FAE1-D0F4-4DA0-2CB58BBADACD}"/>
              </a:ext>
            </a:extLst>
          </p:cNvPr>
          <p:cNvSpPr>
            <a:spLocks noGrp="1"/>
          </p:cNvSpPr>
          <p:nvPr>
            <p:ph type="body" sz="quarter" idx="15" hasCustomPrompt="1"/>
          </p:nvPr>
        </p:nvSpPr>
        <p:spPr>
          <a:xfrm>
            <a:off x="415245" y="416838"/>
            <a:ext cx="5464855" cy="468085"/>
          </a:xfrm>
        </p:spPr>
        <p:txBody>
          <a:bodyPr lIns="0" tIns="0" rIns="0" bIns="0">
            <a:noAutofit/>
          </a:bodyPr>
          <a:lstStyle>
            <a:lvl1pPr marL="0" indent="0" algn="l">
              <a:buNone/>
              <a:defRPr sz="28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Tabla por defecto</a:t>
            </a:r>
          </a:p>
        </p:txBody>
      </p:sp>
      <p:sp>
        <p:nvSpPr>
          <p:cNvPr id="3" name="Marcador de texto 5">
            <a:extLst>
              <a:ext uri="{FF2B5EF4-FFF2-40B4-BE49-F238E27FC236}">
                <a16:creationId xmlns:a16="http://schemas.microsoft.com/office/drawing/2014/main" id="{F2732F93-EB93-15AF-9C01-388CBC46FB5F}"/>
              </a:ext>
            </a:extLst>
          </p:cNvPr>
          <p:cNvSpPr>
            <a:spLocks noGrp="1"/>
          </p:cNvSpPr>
          <p:nvPr>
            <p:ph type="body" sz="quarter" idx="16" hasCustomPrompt="1"/>
          </p:nvPr>
        </p:nvSpPr>
        <p:spPr>
          <a:xfrm>
            <a:off x="407988" y="884923"/>
            <a:ext cx="5472112" cy="226377"/>
          </a:xfrm>
        </p:spPr>
        <p:txBody>
          <a:bodyPr lIns="0" tIns="0" rIns="0" bIns="0">
            <a:noAutofit/>
          </a:bodyPr>
          <a:lstStyle>
            <a:lvl1pPr marL="0" indent="0" algn="l">
              <a:buNone/>
              <a:defRPr sz="1600" b="0" i="0">
                <a:solidFill>
                  <a:schemeClr val="accent6"/>
                </a:solidFill>
                <a:latin typeface="Sole Repsol Display" panose="020B0604020204020204" pitchFamily="34" charset="0"/>
                <a:cs typeface="Sole Repsol Display"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Subtítulo</a:t>
            </a:r>
          </a:p>
        </p:txBody>
      </p:sp>
      <p:sp>
        <p:nvSpPr>
          <p:cNvPr id="6" name="Rectángulo redondeado 5">
            <a:extLst>
              <a:ext uri="{FF2B5EF4-FFF2-40B4-BE49-F238E27FC236}">
                <a16:creationId xmlns:a16="http://schemas.microsoft.com/office/drawing/2014/main" id="{E1C791D2-48C7-ED89-C98A-3820833F5231}"/>
              </a:ext>
            </a:extLst>
          </p:cNvPr>
          <p:cNvSpPr/>
          <p:nvPr userDrawn="1"/>
        </p:nvSpPr>
        <p:spPr>
          <a:xfrm>
            <a:off x="8004175" y="1746348"/>
            <a:ext cx="1260475" cy="3802401"/>
          </a:xfrm>
          <a:prstGeom prst="roundRect">
            <a:avLst>
              <a:gd name="adj" fmla="val 9609"/>
            </a:avLst>
          </a:prstGeom>
          <a:solidFill>
            <a:srgbClr val="FFF2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redondeado 6">
            <a:extLst>
              <a:ext uri="{FF2B5EF4-FFF2-40B4-BE49-F238E27FC236}">
                <a16:creationId xmlns:a16="http://schemas.microsoft.com/office/drawing/2014/main" id="{ECFEBAD4-BEEA-C006-B689-1D26215C78BA}"/>
              </a:ext>
            </a:extLst>
          </p:cNvPr>
          <p:cNvSpPr/>
          <p:nvPr userDrawn="1"/>
        </p:nvSpPr>
        <p:spPr>
          <a:xfrm>
            <a:off x="5483226" y="3023286"/>
            <a:ext cx="1266740" cy="446904"/>
          </a:xfrm>
          <a:prstGeom prst="roundRect">
            <a:avLst>
              <a:gd name="adj" fmla="val 18916"/>
            </a:avLst>
          </a:prstGeom>
          <a:solidFill>
            <a:srgbClr val="FEE3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s-ES"/>
          </a:p>
        </p:txBody>
      </p:sp>
      <p:graphicFrame>
        <p:nvGraphicFramePr>
          <p:cNvPr id="8" name="Tabla 7">
            <a:extLst>
              <a:ext uri="{FF2B5EF4-FFF2-40B4-BE49-F238E27FC236}">
                <a16:creationId xmlns:a16="http://schemas.microsoft.com/office/drawing/2014/main" id="{60909761-666B-8EC0-9384-B547FCA2CF4B}"/>
              </a:ext>
            </a:extLst>
          </p:cNvPr>
          <p:cNvGraphicFramePr>
            <a:graphicFrameLocks noGrp="1"/>
          </p:cNvGraphicFramePr>
          <p:nvPr userDrawn="1">
            <p:extLst>
              <p:ext uri="{D42A27DB-BD31-4B8C-83A1-F6EECF244321}">
                <p14:modId xmlns:p14="http://schemas.microsoft.com/office/powerpoint/2010/main" val="3742976023"/>
              </p:ext>
            </p:extLst>
          </p:nvPr>
        </p:nvGraphicFramePr>
        <p:xfrm>
          <a:off x="415245" y="1736724"/>
          <a:ext cx="11368769" cy="3809700"/>
        </p:xfrm>
        <a:graphic>
          <a:graphicData uri="http://schemas.openxmlformats.org/drawingml/2006/table">
            <a:tbl>
              <a:tblPr firstRow="1" bandRow="1">
                <a:tableStyleId>{5C22544A-7EE6-4342-B048-85BDC9FD1C3A}</a:tableStyleId>
              </a:tblPr>
              <a:tblGrid>
                <a:gridCol w="2367431">
                  <a:extLst>
                    <a:ext uri="{9D8B030D-6E8A-4147-A177-3AD203B41FA5}">
                      <a16:colId xmlns:a16="http://schemas.microsoft.com/office/drawing/2014/main" val="3272001949"/>
                    </a:ext>
                  </a:extLst>
                </a:gridCol>
                <a:gridCol w="1374055">
                  <a:extLst>
                    <a:ext uri="{9D8B030D-6E8A-4147-A177-3AD203B41FA5}">
                      <a16:colId xmlns:a16="http://schemas.microsoft.com/office/drawing/2014/main" val="3556589818"/>
                    </a:ext>
                  </a:extLst>
                </a:gridCol>
                <a:gridCol w="1278032">
                  <a:extLst>
                    <a:ext uri="{9D8B030D-6E8A-4147-A177-3AD203B41FA5}">
                      <a16:colId xmlns:a16="http://schemas.microsoft.com/office/drawing/2014/main" val="2193332348"/>
                    </a:ext>
                  </a:extLst>
                </a:gridCol>
                <a:gridCol w="1305815">
                  <a:extLst>
                    <a:ext uri="{9D8B030D-6E8A-4147-A177-3AD203B41FA5}">
                      <a16:colId xmlns:a16="http://schemas.microsoft.com/office/drawing/2014/main" val="1665102095"/>
                    </a:ext>
                  </a:extLst>
                </a:gridCol>
                <a:gridCol w="1278032">
                  <a:extLst>
                    <a:ext uri="{9D8B030D-6E8A-4147-A177-3AD203B41FA5}">
                      <a16:colId xmlns:a16="http://schemas.microsoft.com/office/drawing/2014/main" val="3094718774"/>
                    </a:ext>
                  </a:extLst>
                </a:gridCol>
                <a:gridCol w="1287294">
                  <a:extLst>
                    <a:ext uri="{9D8B030D-6E8A-4147-A177-3AD203B41FA5}">
                      <a16:colId xmlns:a16="http://schemas.microsoft.com/office/drawing/2014/main" val="686043963"/>
                    </a:ext>
                  </a:extLst>
                </a:gridCol>
                <a:gridCol w="1278032">
                  <a:extLst>
                    <a:ext uri="{9D8B030D-6E8A-4147-A177-3AD203B41FA5}">
                      <a16:colId xmlns:a16="http://schemas.microsoft.com/office/drawing/2014/main" val="1035848716"/>
                    </a:ext>
                  </a:extLst>
                </a:gridCol>
                <a:gridCol w="1200078">
                  <a:extLst>
                    <a:ext uri="{9D8B030D-6E8A-4147-A177-3AD203B41FA5}">
                      <a16:colId xmlns:a16="http://schemas.microsoft.com/office/drawing/2014/main" val="2930552434"/>
                    </a:ext>
                  </a:extLst>
                </a:gridCol>
              </a:tblGrid>
              <a:tr h="422489">
                <a:tc>
                  <a:txBody>
                    <a:bodyPr/>
                    <a:lstStyle/>
                    <a:p>
                      <a:pPr algn="ctr"/>
                      <a:r>
                        <a:rPr lang="es-ES" sz="1100" b="1" i="0">
                          <a:solidFill>
                            <a:schemeClr val="tx1"/>
                          </a:solidFill>
                          <a:latin typeface="Sole Repsol Text SemiBold" panose="020B0503020204020204" pitchFamily="34" charset="0"/>
                          <a:cs typeface="Sole Repsol Text SemiBold" panose="020B0503020204020204" pitchFamily="34" charset="0"/>
                        </a:rPr>
                        <a:t>Información de la tabla</a:t>
                      </a:r>
                    </a:p>
                  </a:txBody>
                  <a:tcPr anchor="ctr">
                    <a:lnL w="12700" cmpd="sng">
                      <a:noFill/>
                    </a:lnL>
                    <a:lnR w="9525" cap="flat" cmpd="sng" algn="ctr">
                      <a:noFill/>
                      <a:prstDash val="solid"/>
                      <a:round/>
                      <a:headEnd type="none" w="med" len="med"/>
                      <a:tailEnd type="none" w="med" len="med"/>
                    </a:lnR>
                    <a:lnT w="12700" cmpd="sng">
                      <a:noFill/>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100" b="1" i="0">
                          <a:solidFill>
                            <a:schemeClr val="tx1"/>
                          </a:solidFill>
                          <a:latin typeface="Sole Repsol Text SemiBold" panose="020B0503020204020204" pitchFamily="34" charset="0"/>
                          <a:cs typeface="Sole Repsol Text SemiBold" panose="020B0503020204020204" pitchFamily="34" charset="0"/>
                        </a:rPr>
                        <a:t>Columna 1</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100" b="1" i="0">
                          <a:solidFill>
                            <a:schemeClr val="tx1"/>
                          </a:solidFill>
                          <a:latin typeface="Sole Repsol Text SemiBold" panose="020B0503020204020204" pitchFamily="34" charset="0"/>
                          <a:cs typeface="Sole Repsol Text SemiBold" panose="020B0503020204020204" pitchFamily="34" charset="0"/>
                        </a:rPr>
                        <a:t>Columna 2</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100" b="1" i="0">
                          <a:solidFill>
                            <a:schemeClr val="tx1"/>
                          </a:solidFill>
                          <a:latin typeface="Sole Repsol Text SemiBold" panose="020B0503020204020204" pitchFamily="34" charset="0"/>
                          <a:cs typeface="Sole Repsol Text SemiBold" panose="020B0503020204020204" pitchFamily="34" charset="0"/>
                        </a:rPr>
                        <a:t>Columna 3</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100" b="1" i="0">
                          <a:solidFill>
                            <a:schemeClr val="tx1"/>
                          </a:solidFill>
                          <a:latin typeface="Sole Repsol Text SemiBold" panose="020B0503020204020204" pitchFamily="34" charset="0"/>
                          <a:cs typeface="Sole Repsol Text SemiBold" panose="020B0503020204020204" pitchFamily="34" charset="0"/>
                        </a:rPr>
                        <a:t>Columna 4</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100" b="1" i="0">
                          <a:solidFill>
                            <a:schemeClr val="tx1"/>
                          </a:solidFill>
                          <a:latin typeface="Sole Repsol Text SemiBold" panose="020B0503020204020204" pitchFamily="34" charset="0"/>
                          <a:cs typeface="Sole Repsol Text SemiBold" panose="020B0503020204020204" pitchFamily="34" charset="0"/>
                        </a:rPr>
                        <a:t>Columna 5</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100" b="1" i="0">
                          <a:solidFill>
                            <a:schemeClr val="tx1"/>
                          </a:solidFill>
                          <a:latin typeface="Sole Repsol Text SemiBold" panose="020B0503020204020204" pitchFamily="34" charset="0"/>
                          <a:cs typeface="Sole Repsol Text SemiBold" panose="020B0503020204020204" pitchFamily="34" charset="0"/>
                        </a:rPr>
                        <a:t>Columna 6</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100" b="1" i="0">
                          <a:solidFill>
                            <a:schemeClr val="tx1"/>
                          </a:solidFill>
                          <a:latin typeface="Sole Repsol Text SemiBold" panose="020B0503020204020204" pitchFamily="34" charset="0"/>
                          <a:cs typeface="Sole Repsol Text SemiBold" panose="020B0503020204020204" pitchFamily="34" charset="0"/>
                        </a:rPr>
                        <a:t>Columna 7</a:t>
                      </a:r>
                    </a:p>
                  </a:txBody>
                  <a:tcPr anchor="ctr">
                    <a:lnL w="9525" cap="flat" cmpd="sng" algn="ctr">
                      <a:noFill/>
                      <a:prstDash val="solid"/>
                      <a:round/>
                      <a:headEnd type="none" w="med" len="med"/>
                      <a:tailEnd type="none" w="med" len="med"/>
                    </a:lnL>
                    <a:lnR w="12700" cmpd="sng">
                      <a:noFill/>
                    </a:lnR>
                    <a:lnT w="12700" cmpd="sng">
                      <a:noFill/>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67312885"/>
                  </a:ext>
                </a:extLst>
              </a:tr>
              <a:tr h="443944">
                <a:tc>
                  <a:txBody>
                    <a:bodyPr/>
                    <a:lstStyle/>
                    <a:p>
                      <a:pPr algn="ctr"/>
                      <a:r>
                        <a:rPr lang="es-ES" sz="1100" b="1" i="0">
                          <a:solidFill>
                            <a:schemeClr val="tx1"/>
                          </a:solidFill>
                          <a:latin typeface="Sole Repsol Text SemiBold" panose="020B0503020204020204" pitchFamily="34" charset="0"/>
                          <a:cs typeface="Sole Repsol Text SemiBold" panose="020B0503020204020204" pitchFamily="34" charset="0"/>
                        </a:rPr>
                        <a:t>Nombre de fila 1</a:t>
                      </a:r>
                    </a:p>
                  </a:txBody>
                  <a:tcPr anchor="ctr">
                    <a:lnL w="12700" cmpd="sng">
                      <a:noFill/>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12700" cmpd="sng">
                      <a:noFill/>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1023494"/>
                  </a:ext>
                </a:extLst>
              </a:tr>
              <a:tr h="4224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100" b="1" i="0">
                          <a:solidFill>
                            <a:schemeClr val="tx1"/>
                          </a:solidFill>
                          <a:latin typeface="Sole Repsol Text SemiBold" panose="020B0503020204020204" pitchFamily="34" charset="0"/>
                          <a:cs typeface="Sole Repsol Text SemiBold" panose="020B0503020204020204" pitchFamily="34" charset="0"/>
                        </a:rPr>
                        <a:t>Nombre de fila 2</a:t>
                      </a:r>
                    </a:p>
                  </a:txBody>
                  <a:tcPr anchor="ctr">
                    <a:lnL w="12700" cmpd="sng">
                      <a:noFill/>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12700" cmpd="sng">
                      <a:noFill/>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3114794"/>
                  </a:ext>
                </a:extLst>
              </a:tr>
              <a:tr h="4424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100" b="1" i="0">
                          <a:solidFill>
                            <a:schemeClr val="tx1"/>
                          </a:solidFill>
                          <a:latin typeface="Sole Repsol Text SemiBold" panose="020B0503020204020204" pitchFamily="34" charset="0"/>
                          <a:cs typeface="Sole Repsol Text SemiBold" panose="020B0503020204020204" pitchFamily="34" charset="0"/>
                        </a:rPr>
                        <a:t>Nombre de fila 3</a:t>
                      </a:r>
                    </a:p>
                  </a:txBody>
                  <a:tcPr anchor="ctr">
                    <a:lnL w="12700" cmpd="sng">
                      <a:noFill/>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a:solidFill>
                            <a:schemeClr val="tx1"/>
                          </a:solidFill>
                          <a:latin typeface="Sole Repsol Text" panose="020B0503020204020204" pitchFamily="34" charset="0"/>
                          <a:cs typeface="Sole Repsol Text" panose="020B0503020204020204" pitchFamily="34" charset="0"/>
                        </a:rPr>
                        <a:t>  </a:t>
                      </a:r>
                      <a:r>
                        <a:rPr lang="es-ES" sz="1000" b="0" i="0" err="1">
                          <a:solidFill>
                            <a:schemeClr val="tx1"/>
                          </a:solidFill>
                          <a:latin typeface="Sole Repsol Text" panose="020B0503020204020204" pitchFamily="34" charset="0"/>
                          <a:cs typeface="Sole Repsol Text" panose="020B0503020204020204" pitchFamily="34" charset="0"/>
                        </a:rPr>
                        <a:t>Info</a:t>
                      </a:r>
                      <a:r>
                        <a:rPr lang="es-ES" sz="1000" b="0" i="0">
                          <a:solidFill>
                            <a:schemeClr val="tx1"/>
                          </a:solidFill>
                          <a:latin typeface="Sole Repsol Text" panose="020B0503020204020204" pitchFamily="34" charset="0"/>
                          <a:cs typeface="Sole Repsol Text" panose="020B0503020204020204" pitchFamily="34" charset="0"/>
                        </a:rPr>
                        <a:t> destacada</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12700" cmpd="sng">
                      <a:noFill/>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3171884"/>
                  </a:ext>
                </a:extLst>
              </a:tr>
              <a:tr h="4224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100" b="1" i="0">
                          <a:solidFill>
                            <a:schemeClr val="tx1"/>
                          </a:solidFill>
                          <a:latin typeface="Sole Repsol Text SemiBold" panose="020B0503020204020204" pitchFamily="34" charset="0"/>
                          <a:cs typeface="Sole Repsol Text SemiBold" panose="020B0503020204020204" pitchFamily="34" charset="0"/>
                        </a:rPr>
                        <a:t>Nombre de fila 4</a:t>
                      </a:r>
                    </a:p>
                  </a:txBody>
                  <a:tcPr anchor="ctr">
                    <a:lnL w="12700" cmpd="sng">
                      <a:noFill/>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12700" cmpd="sng">
                      <a:noFill/>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4362962"/>
                  </a:ext>
                </a:extLst>
              </a:tr>
              <a:tr h="4424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100" b="1" i="0">
                          <a:solidFill>
                            <a:schemeClr val="tx1"/>
                          </a:solidFill>
                          <a:latin typeface="Sole Repsol Text SemiBold" panose="020B0503020204020204" pitchFamily="34" charset="0"/>
                          <a:cs typeface="Sole Repsol Text SemiBold" panose="020B0503020204020204" pitchFamily="34" charset="0"/>
                        </a:rPr>
                        <a:t>Nombre de fila 5</a:t>
                      </a:r>
                    </a:p>
                  </a:txBody>
                  <a:tcPr anchor="ctr">
                    <a:lnL w="12700" cmpd="sng">
                      <a:noFill/>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12700" cmpd="sng">
                      <a:noFill/>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69377"/>
                  </a:ext>
                </a:extLst>
              </a:tr>
              <a:tr h="4036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100" b="1" i="0">
                          <a:solidFill>
                            <a:schemeClr val="tx1"/>
                          </a:solidFill>
                          <a:latin typeface="Sole Repsol Text SemiBold" panose="020B0503020204020204" pitchFamily="34" charset="0"/>
                          <a:cs typeface="Sole Repsol Text SemiBold" panose="020B0503020204020204" pitchFamily="34" charset="0"/>
                        </a:rPr>
                        <a:t>Nombre de fila 6</a:t>
                      </a:r>
                    </a:p>
                  </a:txBody>
                  <a:tcPr anchor="ctr">
                    <a:lnL w="12700" cmpd="sng">
                      <a:noFill/>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12700" cmpd="sng">
                      <a:noFill/>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1527283"/>
                  </a:ext>
                </a:extLst>
              </a:tr>
              <a:tr h="3871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100" b="1" i="0">
                          <a:solidFill>
                            <a:schemeClr val="tx1"/>
                          </a:solidFill>
                          <a:latin typeface="Sole Repsol Text SemiBold" panose="020B0503020204020204" pitchFamily="34" charset="0"/>
                          <a:cs typeface="Sole Repsol Text SemiBold" panose="020B0503020204020204" pitchFamily="34" charset="0"/>
                        </a:rPr>
                        <a:t>Nombre de fila 7</a:t>
                      </a:r>
                    </a:p>
                  </a:txBody>
                  <a:tcPr anchor="ctr">
                    <a:lnL w="12700" cmpd="sng">
                      <a:noFill/>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12700" cmpd="sng">
                      <a:noFill/>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5760809"/>
                  </a:ext>
                </a:extLst>
              </a:tr>
              <a:tr h="4224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100" b="1" i="0">
                          <a:solidFill>
                            <a:schemeClr val="tx1"/>
                          </a:solidFill>
                          <a:latin typeface="Sole Repsol Text SemiBold" panose="020B0503020204020204" pitchFamily="34" charset="0"/>
                          <a:cs typeface="Sole Repsol Text SemiBold" panose="020B0503020204020204" pitchFamily="34" charset="0"/>
                        </a:rPr>
                        <a:t>Nombre de fila 8</a:t>
                      </a:r>
                    </a:p>
                  </a:txBody>
                  <a:tcPr anchor="ctr">
                    <a:lnL w="12700" cmpd="sng">
                      <a:noFill/>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12700" cmpd="sng">
                      <a:noFill/>
                    </a:lnR>
                    <a:lnT w="9525" cap="flat" cmpd="sng" algn="ctr">
                      <a:solidFill>
                        <a:schemeClr val="accent6">
                          <a:lumMod val="60000"/>
                          <a:lumOff val="40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5143288"/>
                  </a:ext>
                </a:extLst>
              </a:tr>
            </a:tbl>
          </a:graphicData>
        </a:graphic>
      </p:graphicFrame>
      <p:sp>
        <p:nvSpPr>
          <p:cNvPr id="4" name="Marcador de pie de página 4">
            <a:extLst>
              <a:ext uri="{FF2B5EF4-FFF2-40B4-BE49-F238E27FC236}">
                <a16:creationId xmlns:a16="http://schemas.microsoft.com/office/drawing/2014/main" id="{40857083-E15B-6A91-8B9E-B1F6AF56BEB1}"/>
              </a:ext>
            </a:extLst>
          </p:cNvPr>
          <p:cNvSpPr>
            <a:spLocks noGrp="1"/>
          </p:cNvSpPr>
          <p:nvPr>
            <p:ph type="ftr" sz="quarter" idx="3"/>
          </p:nvPr>
        </p:nvSpPr>
        <p:spPr>
          <a:xfrm>
            <a:off x="7767452" y="6495226"/>
            <a:ext cx="4114800" cy="238125"/>
          </a:xfrm>
          <a:prstGeom prst="rect">
            <a:avLst/>
          </a:prstGeom>
        </p:spPr>
        <p:txBody>
          <a:bodyPr vert="horz" lIns="91440" tIns="45720" rIns="91440" bIns="45720" rtlCol="0" anchor="ctr"/>
          <a:lstStyle>
            <a:lvl1pPr algn="r">
              <a:defRPr sz="800" b="0" i="0">
                <a:solidFill>
                  <a:schemeClr val="tx1"/>
                </a:solidFill>
                <a:latin typeface="Sole Repsol Text" panose="020B0503020204020204" pitchFamily="34" charset="0"/>
                <a:cs typeface="Sole Repsol Text" panose="020B0503020204020204" pitchFamily="34" charset="0"/>
              </a:defRPr>
            </a:lvl1pPr>
          </a:lstStyle>
          <a:p>
            <a:r>
              <a:rPr lang="es-ES"/>
              <a:t>© Repsol, SA (Madrid, 2024). Todos los derechos reservados.</a:t>
            </a:r>
          </a:p>
        </p:txBody>
      </p:sp>
    </p:spTree>
    <p:extLst>
      <p:ext uri="{BB962C8B-B14F-4D97-AF65-F5344CB8AC3E}">
        <p14:creationId xmlns:p14="http://schemas.microsoft.com/office/powerpoint/2010/main" val="30955828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abla por defecto">
    <p:bg>
      <p:bgPr>
        <a:solidFill>
          <a:schemeClr val="bg1"/>
        </a:solidFill>
        <a:effectLst/>
      </p:bgPr>
    </p:bg>
    <p:spTree>
      <p:nvGrpSpPr>
        <p:cNvPr id="1" name=""/>
        <p:cNvGrpSpPr/>
        <p:nvPr/>
      </p:nvGrpSpPr>
      <p:grpSpPr>
        <a:xfrm>
          <a:off x="0" y="0"/>
          <a:ext cx="0" cy="0"/>
          <a:chOff x="0" y="0"/>
          <a:chExt cx="0" cy="0"/>
        </a:xfrm>
      </p:grpSpPr>
      <p:sp>
        <p:nvSpPr>
          <p:cNvPr id="2" name="Marcador de texto 5">
            <a:extLst>
              <a:ext uri="{FF2B5EF4-FFF2-40B4-BE49-F238E27FC236}">
                <a16:creationId xmlns:a16="http://schemas.microsoft.com/office/drawing/2014/main" id="{486905A9-FAE1-D0F4-4DA0-2CB58BBADACD}"/>
              </a:ext>
            </a:extLst>
          </p:cNvPr>
          <p:cNvSpPr>
            <a:spLocks noGrp="1"/>
          </p:cNvSpPr>
          <p:nvPr>
            <p:ph type="body" sz="quarter" idx="15" hasCustomPrompt="1"/>
          </p:nvPr>
        </p:nvSpPr>
        <p:spPr>
          <a:xfrm>
            <a:off x="415245" y="416838"/>
            <a:ext cx="5464855" cy="468085"/>
          </a:xfrm>
        </p:spPr>
        <p:txBody>
          <a:bodyPr lIns="0" tIns="0" rIns="0" bIns="0">
            <a:noAutofit/>
          </a:bodyPr>
          <a:lstStyle>
            <a:lvl1pPr marL="0" indent="0" algn="l">
              <a:buNone/>
              <a:defRPr sz="28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Tabla por defecto</a:t>
            </a:r>
          </a:p>
        </p:txBody>
      </p:sp>
      <p:sp>
        <p:nvSpPr>
          <p:cNvPr id="3" name="Marcador de texto 5">
            <a:extLst>
              <a:ext uri="{FF2B5EF4-FFF2-40B4-BE49-F238E27FC236}">
                <a16:creationId xmlns:a16="http://schemas.microsoft.com/office/drawing/2014/main" id="{F2732F93-EB93-15AF-9C01-388CBC46FB5F}"/>
              </a:ext>
            </a:extLst>
          </p:cNvPr>
          <p:cNvSpPr>
            <a:spLocks noGrp="1"/>
          </p:cNvSpPr>
          <p:nvPr>
            <p:ph type="body" sz="quarter" idx="16" hasCustomPrompt="1"/>
          </p:nvPr>
        </p:nvSpPr>
        <p:spPr>
          <a:xfrm>
            <a:off x="407988" y="884923"/>
            <a:ext cx="5472112" cy="226377"/>
          </a:xfrm>
        </p:spPr>
        <p:txBody>
          <a:bodyPr lIns="0" tIns="0" rIns="0" bIns="0">
            <a:noAutofit/>
          </a:bodyPr>
          <a:lstStyle>
            <a:lvl1pPr marL="0" indent="0" algn="l">
              <a:buNone/>
              <a:defRPr sz="1600" b="0" i="0">
                <a:solidFill>
                  <a:schemeClr val="accent6"/>
                </a:solidFill>
                <a:latin typeface="Sole Repsol Display" panose="020B0604020204020204" pitchFamily="34" charset="0"/>
                <a:cs typeface="Sole Repsol Display"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Subtítulo</a:t>
            </a:r>
          </a:p>
        </p:txBody>
      </p:sp>
      <p:sp>
        <p:nvSpPr>
          <p:cNvPr id="4" name="Marcador de pie de página 4">
            <a:extLst>
              <a:ext uri="{FF2B5EF4-FFF2-40B4-BE49-F238E27FC236}">
                <a16:creationId xmlns:a16="http://schemas.microsoft.com/office/drawing/2014/main" id="{A3AB1C5F-242B-0139-0F98-30AAB79043D7}"/>
              </a:ext>
            </a:extLst>
          </p:cNvPr>
          <p:cNvSpPr>
            <a:spLocks noGrp="1"/>
          </p:cNvSpPr>
          <p:nvPr>
            <p:ph type="ftr" sz="quarter" idx="3"/>
          </p:nvPr>
        </p:nvSpPr>
        <p:spPr>
          <a:xfrm>
            <a:off x="7767452" y="6495226"/>
            <a:ext cx="4114800" cy="238125"/>
          </a:xfrm>
          <a:prstGeom prst="rect">
            <a:avLst/>
          </a:prstGeom>
        </p:spPr>
        <p:txBody>
          <a:bodyPr vert="horz" lIns="91440" tIns="45720" rIns="91440" bIns="45720" rtlCol="0" anchor="ctr"/>
          <a:lstStyle>
            <a:lvl1pPr algn="r">
              <a:defRPr sz="800" b="0" i="0">
                <a:solidFill>
                  <a:schemeClr val="tx1"/>
                </a:solidFill>
                <a:latin typeface="Sole Repsol Text" panose="020B0503020204020204" pitchFamily="34" charset="0"/>
                <a:cs typeface="Sole Repsol Text" panose="020B0503020204020204" pitchFamily="34" charset="0"/>
              </a:defRPr>
            </a:lvl1pPr>
          </a:lstStyle>
          <a:p>
            <a:r>
              <a:rPr lang="es-ES"/>
              <a:t>© Repsol, SA (Madrid, 2024). Todos los derechos reservados.</a:t>
            </a:r>
          </a:p>
        </p:txBody>
      </p:sp>
    </p:spTree>
    <p:extLst>
      <p:ext uri="{BB962C8B-B14F-4D97-AF65-F5344CB8AC3E}">
        <p14:creationId xmlns:p14="http://schemas.microsoft.com/office/powerpoint/2010/main" val="30491592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Gráfica sencilla + tabla">
    <p:bg>
      <p:bgPr>
        <a:solidFill>
          <a:schemeClr val="bg1"/>
        </a:solidFill>
        <a:effectLst/>
      </p:bgPr>
    </p:bg>
    <p:spTree>
      <p:nvGrpSpPr>
        <p:cNvPr id="1" name=""/>
        <p:cNvGrpSpPr/>
        <p:nvPr/>
      </p:nvGrpSpPr>
      <p:grpSpPr>
        <a:xfrm>
          <a:off x="0" y="0"/>
          <a:ext cx="0" cy="0"/>
          <a:chOff x="0" y="0"/>
          <a:chExt cx="0" cy="0"/>
        </a:xfrm>
      </p:grpSpPr>
      <p:sp>
        <p:nvSpPr>
          <p:cNvPr id="2" name="Marcador de texto 5">
            <a:extLst>
              <a:ext uri="{FF2B5EF4-FFF2-40B4-BE49-F238E27FC236}">
                <a16:creationId xmlns:a16="http://schemas.microsoft.com/office/drawing/2014/main" id="{EE6F9AF5-1FD1-B01F-E91F-8B490D8A2089}"/>
              </a:ext>
            </a:extLst>
          </p:cNvPr>
          <p:cNvSpPr>
            <a:spLocks noGrp="1"/>
          </p:cNvSpPr>
          <p:nvPr>
            <p:ph type="body" sz="quarter" idx="15" hasCustomPrompt="1"/>
          </p:nvPr>
        </p:nvSpPr>
        <p:spPr>
          <a:xfrm>
            <a:off x="415245" y="422737"/>
            <a:ext cx="5464855" cy="468085"/>
          </a:xfrm>
        </p:spPr>
        <p:txBody>
          <a:bodyPr lIns="0" tIns="0" rIns="0" bIns="0">
            <a:noAutofit/>
          </a:bodyPr>
          <a:lstStyle>
            <a:lvl1pPr marL="0" indent="0" algn="l">
              <a:buNone/>
              <a:defRPr sz="28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Gráfica sencilla + tabla</a:t>
            </a:r>
          </a:p>
        </p:txBody>
      </p:sp>
      <p:sp>
        <p:nvSpPr>
          <p:cNvPr id="3" name="Marcador de texto 5">
            <a:extLst>
              <a:ext uri="{FF2B5EF4-FFF2-40B4-BE49-F238E27FC236}">
                <a16:creationId xmlns:a16="http://schemas.microsoft.com/office/drawing/2014/main" id="{147B5BBF-E7F5-69F8-C473-31855E121C54}"/>
              </a:ext>
            </a:extLst>
          </p:cNvPr>
          <p:cNvSpPr>
            <a:spLocks noGrp="1"/>
          </p:cNvSpPr>
          <p:nvPr>
            <p:ph type="body" sz="quarter" idx="16" hasCustomPrompt="1"/>
          </p:nvPr>
        </p:nvSpPr>
        <p:spPr>
          <a:xfrm>
            <a:off x="407988" y="890822"/>
            <a:ext cx="5472112" cy="226377"/>
          </a:xfrm>
        </p:spPr>
        <p:txBody>
          <a:bodyPr lIns="0" tIns="0" rIns="0" bIns="0">
            <a:noAutofit/>
          </a:bodyPr>
          <a:lstStyle>
            <a:lvl1pPr marL="0" indent="0" algn="l">
              <a:buNone/>
              <a:defRPr sz="1600" b="0" i="0">
                <a:solidFill>
                  <a:schemeClr val="accent6"/>
                </a:solidFill>
                <a:latin typeface="Sole Repsol Display" panose="020B0604020204020204" pitchFamily="34" charset="0"/>
                <a:cs typeface="Sole Repsol Display"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Subtítulo</a:t>
            </a:r>
          </a:p>
        </p:txBody>
      </p:sp>
      <p:sp>
        <p:nvSpPr>
          <p:cNvPr id="4" name="Marcador de texto 14">
            <a:extLst>
              <a:ext uri="{FF2B5EF4-FFF2-40B4-BE49-F238E27FC236}">
                <a16:creationId xmlns:a16="http://schemas.microsoft.com/office/drawing/2014/main" id="{24C927A8-C2F8-0452-2DB6-3141C6CD5C75}"/>
              </a:ext>
            </a:extLst>
          </p:cNvPr>
          <p:cNvSpPr>
            <a:spLocks noGrp="1"/>
          </p:cNvSpPr>
          <p:nvPr>
            <p:ph type="body" sz="quarter" idx="41" hasCustomPrompt="1"/>
          </p:nvPr>
        </p:nvSpPr>
        <p:spPr>
          <a:xfrm>
            <a:off x="415245" y="2032714"/>
            <a:ext cx="1841818" cy="599753"/>
          </a:xfrm>
        </p:spPr>
        <p:txBody>
          <a:bodyPr lIns="0" tIns="0" rIns="0" bIns="0" anchor="t">
            <a:noAutofit/>
          </a:bodyPr>
          <a:lstStyle>
            <a:lvl1pPr marL="0" indent="0">
              <a:lnSpc>
                <a:spcPct val="100000"/>
              </a:lnSpc>
              <a:buFont typeface="Arial" panose="020B0604020202020204" pitchFamily="34" charset="0"/>
              <a:buNone/>
              <a:defRPr sz="11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amet</a:t>
            </a:r>
            <a:r>
              <a:rPr lang="es-ES"/>
              <a:t> </a:t>
            </a:r>
            <a:r>
              <a:rPr lang="es-ES" err="1"/>
              <a:t>consectetuer</a:t>
            </a:r>
            <a:r>
              <a:rPr lang="es-ES"/>
              <a:t> </a:t>
            </a:r>
            <a:r>
              <a:rPr lang="es-ES" err="1"/>
              <a:t>adipiscing</a:t>
            </a:r>
            <a:r>
              <a:rPr lang="es-ES"/>
              <a:t> </a:t>
            </a:r>
            <a:r>
              <a:rPr lang="es-ES" err="1"/>
              <a:t>elit</a:t>
            </a:r>
            <a:endParaRPr lang="es-ES"/>
          </a:p>
        </p:txBody>
      </p:sp>
      <p:sp>
        <p:nvSpPr>
          <p:cNvPr id="5" name="Marcador de texto 14">
            <a:extLst>
              <a:ext uri="{FF2B5EF4-FFF2-40B4-BE49-F238E27FC236}">
                <a16:creationId xmlns:a16="http://schemas.microsoft.com/office/drawing/2014/main" id="{34397978-7940-0D04-1040-6268D3914A7F}"/>
              </a:ext>
            </a:extLst>
          </p:cNvPr>
          <p:cNvSpPr>
            <a:spLocks noGrp="1"/>
          </p:cNvSpPr>
          <p:nvPr>
            <p:ph type="body" sz="quarter" idx="46" hasCustomPrompt="1"/>
          </p:nvPr>
        </p:nvSpPr>
        <p:spPr>
          <a:xfrm>
            <a:off x="415245" y="1742381"/>
            <a:ext cx="1841818" cy="226376"/>
          </a:xfrm>
        </p:spPr>
        <p:txBody>
          <a:bodyPr lIns="0" tIns="0" rIns="0" bIns="0">
            <a:noAutofit/>
          </a:bodyPr>
          <a:lstStyle>
            <a:lvl1pPr marL="0" indent="0">
              <a:lnSpc>
                <a:spcPct val="100000"/>
              </a:lnSpc>
              <a:buFont typeface="Arial" panose="020B0604020202020204" pitchFamily="34" charset="0"/>
              <a:buNone/>
              <a:defRPr sz="1200" b="1" i="0">
                <a:solidFill>
                  <a:schemeClr val="tx1"/>
                </a:solidFill>
                <a:latin typeface="Sole Repsol Display" panose="020B0604020204020204" pitchFamily="34" charset="0"/>
                <a:cs typeface="Sole Repsol Display"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Título 1</a:t>
            </a:r>
          </a:p>
        </p:txBody>
      </p:sp>
      <p:sp>
        <p:nvSpPr>
          <p:cNvPr id="17" name="Rectángulo redondeado 16">
            <a:extLst>
              <a:ext uri="{FF2B5EF4-FFF2-40B4-BE49-F238E27FC236}">
                <a16:creationId xmlns:a16="http://schemas.microsoft.com/office/drawing/2014/main" id="{DD403B1E-0293-CB06-80BC-DBFABA3B8099}"/>
              </a:ext>
            </a:extLst>
          </p:cNvPr>
          <p:cNvSpPr/>
          <p:nvPr userDrawn="1"/>
        </p:nvSpPr>
        <p:spPr>
          <a:xfrm>
            <a:off x="9267373" y="3023286"/>
            <a:ext cx="1260475" cy="455142"/>
          </a:xfrm>
          <a:prstGeom prst="roundRect">
            <a:avLst>
              <a:gd name="adj" fmla="val 32270"/>
            </a:avLst>
          </a:prstGeom>
          <a:solidFill>
            <a:srgbClr val="FEE3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s-ES">
              <a:solidFill>
                <a:schemeClr val="tx1"/>
              </a:solidFill>
            </a:endParaRPr>
          </a:p>
        </p:txBody>
      </p:sp>
      <p:sp>
        <p:nvSpPr>
          <p:cNvPr id="18" name="Rectángulo redondeado 17">
            <a:extLst>
              <a:ext uri="{FF2B5EF4-FFF2-40B4-BE49-F238E27FC236}">
                <a16:creationId xmlns:a16="http://schemas.microsoft.com/office/drawing/2014/main" id="{BB1F5AA4-2AB0-6BBB-A301-86CFE7616BD0}"/>
              </a:ext>
            </a:extLst>
          </p:cNvPr>
          <p:cNvSpPr/>
          <p:nvPr userDrawn="1"/>
        </p:nvSpPr>
        <p:spPr>
          <a:xfrm rot="16200000">
            <a:off x="7770019" y="315117"/>
            <a:ext cx="431799" cy="7596188"/>
          </a:xfrm>
          <a:prstGeom prst="roundRect">
            <a:avLst>
              <a:gd name="adj" fmla="val 24650"/>
            </a:avLst>
          </a:prstGeom>
          <a:solidFill>
            <a:srgbClr val="FFF2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s-ES">
              <a:solidFill>
                <a:schemeClr val="tx1"/>
              </a:solidFill>
            </a:endParaRPr>
          </a:p>
        </p:txBody>
      </p:sp>
      <p:graphicFrame>
        <p:nvGraphicFramePr>
          <p:cNvPr id="19" name="Gráfico 18">
            <a:extLst>
              <a:ext uri="{FF2B5EF4-FFF2-40B4-BE49-F238E27FC236}">
                <a16:creationId xmlns:a16="http://schemas.microsoft.com/office/drawing/2014/main" id="{E8D90D75-85C8-28DE-860F-336F1947F751}"/>
              </a:ext>
            </a:extLst>
          </p:cNvPr>
          <p:cNvGraphicFramePr/>
          <p:nvPr userDrawn="1">
            <p:extLst>
              <p:ext uri="{D42A27DB-BD31-4B8C-83A1-F6EECF244321}">
                <p14:modId xmlns:p14="http://schemas.microsoft.com/office/powerpoint/2010/main" val="2438826873"/>
              </p:ext>
            </p:extLst>
          </p:nvPr>
        </p:nvGraphicFramePr>
        <p:xfrm>
          <a:off x="357473" y="2547809"/>
          <a:ext cx="3769684" cy="2576553"/>
        </p:xfrm>
        <a:graphic>
          <a:graphicData uri="http://schemas.openxmlformats.org/drawingml/2006/chart">
            <c:chart xmlns:c="http://schemas.openxmlformats.org/drawingml/2006/chart" xmlns:r="http://schemas.openxmlformats.org/officeDocument/2006/relationships" r:id="rId2"/>
          </a:graphicData>
        </a:graphic>
      </p:graphicFrame>
      <p:sp>
        <p:nvSpPr>
          <p:cNvPr id="20" name="CuadroTexto 19">
            <a:extLst>
              <a:ext uri="{FF2B5EF4-FFF2-40B4-BE49-F238E27FC236}">
                <a16:creationId xmlns:a16="http://schemas.microsoft.com/office/drawing/2014/main" id="{187344E6-B9D7-E4CC-2C81-461333F15F15}"/>
              </a:ext>
            </a:extLst>
          </p:cNvPr>
          <p:cNvSpPr txBox="1"/>
          <p:nvPr userDrawn="1"/>
        </p:nvSpPr>
        <p:spPr>
          <a:xfrm>
            <a:off x="602320" y="4956104"/>
            <a:ext cx="1079142" cy="261610"/>
          </a:xfrm>
          <a:prstGeom prst="rect">
            <a:avLst/>
          </a:prstGeom>
          <a:noFill/>
        </p:spPr>
        <p:txBody>
          <a:bodyPr wrap="none" rtlCol="0">
            <a:noAutofit/>
          </a:bodyPr>
          <a:lstStyle/>
          <a:p>
            <a:pPr algn="ctr"/>
            <a:r>
              <a:rPr lang="es-ES" sz="1100" b="1" i="0" err="1">
                <a:solidFill>
                  <a:schemeClr val="tx1"/>
                </a:solidFill>
                <a:latin typeface="Sole Repsol Text" panose="020B0503020204020204" pitchFamily="34" charset="0"/>
                <a:cs typeface="Sole Repsol Text" panose="020B0503020204020204" pitchFamily="34" charset="0"/>
              </a:rPr>
              <a:t>Lorem</a:t>
            </a:r>
            <a:r>
              <a:rPr lang="es-ES" sz="1100" b="1" i="0">
                <a:solidFill>
                  <a:schemeClr val="tx1"/>
                </a:solidFill>
                <a:latin typeface="Sole Repsol Text" panose="020B0503020204020204" pitchFamily="34" charset="0"/>
                <a:cs typeface="Sole Repsol Text" panose="020B0503020204020204" pitchFamily="34" charset="0"/>
              </a:rPr>
              <a:t> </a:t>
            </a:r>
            <a:r>
              <a:rPr lang="es-ES" sz="1100" b="1" i="0" err="1">
                <a:solidFill>
                  <a:schemeClr val="tx1"/>
                </a:solidFill>
                <a:latin typeface="Sole Repsol Text" panose="020B0503020204020204" pitchFamily="34" charset="0"/>
                <a:cs typeface="Sole Repsol Text" panose="020B0503020204020204" pitchFamily="34" charset="0"/>
              </a:rPr>
              <a:t>Ipsum</a:t>
            </a:r>
            <a:endParaRPr lang="es-ES" sz="1100" b="1" i="0">
              <a:solidFill>
                <a:schemeClr val="tx1"/>
              </a:solidFill>
              <a:latin typeface="Sole Repsol Text" panose="020B0503020204020204" pitchFamily="34" charset="0"/>
              <a:cs typeface="Sole Repsol Text" panose="020B0503020204020204" pitchFamily="34" charset="0"/>
            </a:endParaRPr>
          </a:p>
        </p:txBody>
      </p:sp>
      <p:sp>
        <p:nvSpPr>
          <p:cNvPr id="21" name="CuadroTexto 20">
            <a:extLst>
              <a:ext uri="{FF2B5EF4-FFF2-40B4-BE49-F238E27FC236}">
                <a16:creationId xmlns:a16="http://schemas.microsoft.com/office/drawing/2014/main" id="{35E6E529-2AF2-32C6-F015-9D4E4F1F6DD5}"/>
              </a:ext>
            </a:extLst>
          </p:cNvPr>
          <p:cNvSpPr txBox="1"/>
          <p:nvPr userDrawn="1"/>
        </p:nvSpPr>
        <p:spPr>
          <a:xfrm>
            <a:off x="2280008" y="4956104"/>
            <a:ext cx="1079142" cy="261610"/>
          </a:xfrm>
          <a:prstGeom prst="rect">
            <a:avLst/>
          </a:prstGeom>
          <a:noFill/>
        </p:spPr>
        <p:txBody>
          <a:bodyPr wrap="none" rtlCol="0">
            <a:noAutofit/>
          </a:bodyPr>
          <a:lstStyle/>
          <a:p>
            <a:pPr algn="ctr"/>
            <a:r>
              <a:rPr lang="es-ES" sz="1100" b="1" i="0" err="1">
                <a:solidFill>
                  <a:schemeClr val="tx1"/>
                </a:solidFill>
                <a:latin typeface="Sole Repsol Text" panose="020B0503020204020204" pitchFamily="34" charset="0"/>
                <a:cs typeface="Sole Repsol Text" panose="020B0503020204020204" pitchFamily="34" charset="0"/>
              </a:rPr>
              <a:t>Lorem</a:t>
            </a:r>
            <a:r>
              <a:rPr lang="es-ES" sz="1100" b="1" i="0">
                <a:solidFill>
                  <a:schemeClr val="tx1"/>
                </a:solidFill>
                <a:latin typeface="Sole Repsol Text" panose="020B0503020204020204" pitchFamily="34" charset="0"/>
                <a:cs typeface="Sole Repsol Text" panose="020B0503020204020204" pitchFamily="34" charset="0"/>
              </a:rPr>
              <a:t> </a:t>
            </a:r>
            <a:r>
              <a:rPr lang="es-ES" sz="1100" b="1" i="0" err="1">
                <a:solidFill>
                  <a:schemeClr val="tx1"/>
                </a:solidFill>
                <a:latin typeface="Sole Repsol Text" panose="020B0503020204020204" pitchFamily="34" charset="0"/>
                <a:cs typeface="Sole Repsol Text" panose="020B0503020204020204" pitchFamily="34" charset="0"/>
              </a:rPr>
              <a:t>Ipsum</a:t>
            </a:r>
            <a:endParaRPr lang="es-ES" sz="1100" b="1" i="0">
              <a:solidFill>
                <a:schemeClr val="tx1"/>
              </a:solidFill>
              <a:latin typeface="Sole Repsol Text" panose="020B0503020204020204" pitchFamily="34" charset="0"/>
              <a:cs typeface="Sole Repsol Text" panose="020B0503020204020204" pitchFamily="34" charset="0"/>
            </a:endParaRPr>
          </a:p>
        </p:txBody>
      </p:sp>
      <p:grpSp>
        <p:nvGrpSpPr>
          <p:cNvPr id="22" name="Grupo 21">
            <a:extLst>
              <a:ext uri="{FF2B5EF4-FFF2-40B4-BE49-F238E27FC236}">
                <a16:creationId xmlns:a16="http://schemas.microsoft.com/office/drawing/2014/main" id="{AE630270-A892-0687-C8DD-40A8E624AC0A}"/>
              </a:ext>
            </a:extLst>
          </p:cNvPr>
          <p:cNvGrpSpPr/>
          <p:nvPr userDrawn="1"/>
        </p:nvGrpSpPr>
        <p:grpSpPr>
          <a:xfrm>
            <a:off x="759896" y="5333487"/>
            <a:ext cx="1044753" cy="215444"/>
            <a:chOff x="810410" y="5358201"/>
            <a:chExt cx="1044753" cy="215444"/>
          </a:xfrm>
        </p:grpSpPr>
        <p:sp>
          <p:nvSpPr>
            <p:cNvPr id="23" name="Elipse 22">
              <a:extLst>
                <a:ext uri="{FF2B5EF4-FFF2-40B4-BE49-F238E27FC236}">
                  <a16:creationId xmlns:a16="http://schemas.microsoft.com/office/drawing/2014/main" id="{8F2D18FA-6D2F-9C13-27B0-120D4C421392}"/>
                </a:ext>
              </a:extLst>
            </p:cNvPr>
            <p:cNvSpPr/>
            <p:nvPr userDrawn="1"/>
          </p:nvSpPr>
          <p:spPr>
            <a:xfrm>
              <a:off x="810410" y="5361873"/>
              <a:ext cx="206814" cy="20681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s-ES">
                <a:solidFill>
                  <a:schemeClr val="tx1"/>
                </a:solidFill>
              </a:endParaRPr>
            </a:p>
          </p:txBody>
        </p:sp>
        <p:sp>
          <p:nvSpPr>
            <p:cNvPr id="24" name="CuadroTexto 23">
              <a:extLst>
                <a:ext uri="{FF2B5EF4-FFF2-40B4-BE49-F238E27FC236}">
                  <a16:creationId xmlns:a16="http://schemas.microsoft.com/office/drawing/2014/main" id="{542C601A-2A4B-F89A-93D8-96F85A0C9104}"/>
                </a:ext>
              </a:extLst>
            </p:cNvPr>
            <p:cNvSpPr txBox="1"/>
            <p:nvPr userDrawn="1"/>
          </p:nvSpPr>
          <p:spPr>
            <a:xfrm>
              <a:off x="1038914" y="5358201"/>
              <a:ext cx="816249" cy="215444"/>
            </a:xfrm>
            <a:prstGeom prst="rect">
              <a:avLst/>
            </a:prstGeom>
            <a:noFill/>
          </p:spPr>
          <p:txBody>
            <a:bodyPr wrap="none" rtlCol="0">
              <a:noAutofit/>
            </a:bodyPr>
            <a:lstStyle/>
            <a:p>
              <a:pPr algn="l"/>
              <a:r>
                <a:rPr lang="es-ES" sz="800" err="1">
                  <a:solidFill>
                    <a:schemeClr val="tx1"/>
                  </a:solidFill>
                  <a:latin typeface="Sole Repsol Text" panose="020B0503020204020204" pitchFamily="34" charset="0"/>
                  <a:cs typeface="Sole Repsol Text" panose="020B0503020204020204" pitchFamily="34" charset="0"/>
                </a:rPr>
                <a:t>Lorem</a:t>
              </a:r>
              <a:r>
                <a:rPr lang="es-ES" sz="800">
                  <a:solidFill>
                    <a:schemeClr val="tx1"/>
                  </a:solidFill>
                  <a:latin typeface="Sole Repsol Text" panose="020B0503020204020204" pitchFamily="34" charset="0"/>
                  <a:cs typeface="Sole Repsol Text" panose="020B0503020204020204" pitchFamily="34" charset="0"/>
                </a:rPr>
                <a:t> </a:t>
              </a:r>
              <a:r>
                <a:rPr lang="es-ES" sz="800" err="1">
                  <a:solidFill>
                    <a:schemeClr val="tx1"/>
                  </a:solidFill>
                  <a:latin typeface="Sole Repsol Text" panose="020B0503020204020204" pitchFamily="34" charset="0"/>
                  <a:cs typeface="Sole Repsol Text" panose="020B0503020204020204" pitchFamily="34" charset="0"/>
                </a:rPr>
                <a:t>Ipsum</a:t>
              </a:r>
              <a:endParaRPr lang="es-ES" sz="800">
                <a:solidFill>
                  <a:schemeClr val="tx1"/>
                </a:solidFill>
                <a:latin typeface="Sole Repsol Text" panose="020B0503020204020204" pitchFamily="34" charset="0"/>
                <a:cs typeface="Sole Repsol Text" panose="020B0503020204020204" pitchFamily="34" charset="0"/>
              </a:endParaRPr>
            </a:p>
          </p:txBody>
        </p:sp>
      </p:grpSp>
      <p:grpSp>
        <p:nvGrpSpPr>
          <p:cNvPr id="25" name="Grupo 24">
            <a:extLst>
              <a:ext uri="{FF2B5EF4-FFF2-40B4-BE49-F238E27FC236}">
                <a16:creationId xmlns:a16="http://schemas.microsoft.com/office/drawing/2014/main" id="{9DC660A8-DF3C-7B5F-5927-631F82700CB3}"/>
              </a:ext>
            </a:extLst>
          </p:cNvPr>
          <p:cNvGrpSpPr/>
          <p:nvPr userDrawn="1"/>
        </p:nvGrpSpPr>
        <p:grpSpPr>
          <a:xfrm>
            <a:off x="1960735" y="5333487"/>
            <a:ext cx="1044753" cy="215444"/>
            <a:chOff x="810410" y="5358201"/>
            <a:chExt cx="1044753" cy="215444"/>
          </a:xfrm>
        </p:grpSpPr>
        <p:sp>
          <p:nvSpPr>
            <p:cNvPr id="26" name="Elipse 25">
              <a:extLst>
                <a:ext uri="{FF2B5EF4-FFF2-40B4-BE49-F238E27FC236}">
                  <a16:creationId xmlns:a16="http://schemas.microsoft.com/office/drawing/2014/main" id="{18729D50-F2C8-265B-63D0-16EA325E9964}"/>
                </a:ext>
              </a:extLst>
            </p:cNvPr>
            <p:cNvSpPr/>
            <p:nvPr userDrawn="1"/>
          </p:nvSpPr>
          <p:spPr>
            <a:xfrm>
              <a:off x="810410" y="5361873"/>
              <a:ext cx="206814" cy="206814"/>
            </a:xfrm>
            <a:prstGeom prst="ellipse">
              <a:avLst/>
            </a:prstGeom>
            <a:solidFill>
              <a:srgbClr val="FFCE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s-ES">
                <a:solidFill>
                  <a:schemeClr val="tx1"/>
                </a:solidFill>
              </a:endParaRPr>
            </a:p>
          </p:txBody>
        </p:sp>
        <p:sp>
          <p:nvSpPr>
            <p:cNvPr id="27" name="CuadroTexto 26">
              <a:extLst>
                <a:ext uri="{FF2B5EF4-FFF2-40B4-BE49-F238E27FC236}">
                  <a16:creationId xmlns:a16="http://schemas.microsoft.com/office/drawing/2014/main" id="{87A6DF4E-9D94-70CF-4CAE-CAE624B8DB41}"/>
                </a:ext>
              </a:extLst>
            </p:cNvPr>
            <p:cNvSpPr txBox="1"/>
            <p:nvPr userDrawn="1"/>
          </p:nvSpPr>
          <p:spPr>
            <a:xfrm>
              <a:off x="1038914" y="5358201"/>
              <a:ext cx="816249" cy="215444"/>
            </a:xfrm>
            <a:prstGeom prst="rect">
              <a:avLst/>
            </a:prstGeom>
            <a:noFill/>
          </p:spPr>
          <p:txBody>
            <a:bodyPr wrap="none" rtlCol="0">
              <a:noAutofit/>
            </a:bodyPr>
            <a:lstStyle/>
            <a:p>
              <a:pPr algn="l"/>
              <a:r>
                <a:rPr lang="es-ES" sz="800" err="1">
                  <a:solidFill>
                    <a:schemeClr val="tx1"/>
                  </a:solidFill>
                  <a:latin typeface="Sole Repsol Text" panose="020B0503020204020204" pitchFamily="34" charset="0"/>
                  <a:cs typeface="Sole Repsol Text" panose="020B0503020204020204" pitchFamily="34" charset="0"/>
                </a:rPr>
                <a:t>Lorem</a:t>
              </a:r>
              <a:r>
                <a:rPr lang="es-ES" sz="800">
                  <a:solidFill>
                    <a:schemeClr val="tx1"/>
                  </a:solidFill>
                  <a:latin typeface="Sole Repsol Text" panose="020B0503020204020204" pitchFamily="34" charset="0"/>
                  <a:cs typeface="Sole Repsol Text" panose="020B0503020204020204" pitchFamily="34" charset="0"/>
                </a:rPr>
                <a:t> </a:t>
              </a:r>
              <a:r>
                <a:rPr lang="es-ES" sz="800" err="1">
                  <a:solidFill>
                    <a:schemeClr val="tx1"/>
                  </a:solidFill>
                  <a:latin typeface="Sole Repsol Text" panose="020B0503020204020204" pitchFamily="34" charset="0"/>
                  <a:cs typeface="Sole Repsol Text" panose="020B0503020204020204" pitchFamily="34" charset="0"/>
                </a:rPr>
                <a:t>Ipsum</a:t>
              </a:r>
              <a:endParaRPr lang="es-ES" sz="800">
                <a:solidFill>
                  <a:schemeClr val="tx1"/>
                </a:solidFill>
                <a:latin typeface="Sole Repsol Text" panose="020B0503020204020204" pitchFamily="34" charset="0"/>
                <a:cs typeface="Sole Repsol Text" panose="020B0503020204020204" pitchFamily="34" charset="0"/>
              </a:endParaRPr>
            </a:p>
          </p:txBody>
        </p:sp>
      </p:grpSp>
      <p:cxnSp>
        <p:nvCxnSpPr>
          <p:cNvPr id="28" name="Conector recto 27">
            <a:extLst>
              <a:ext uri="{FF2B5EF4-FFF2-40B4-BE49-F238E27FC236}">
                <a16:creationId xmlns:a16="http://schemas.microsoft.com/office/drawing/2014/main" id="{46C77EC7-EBEC-A632-4A1D-3FD8DF56784F}"/>
              </a:ext>
            </a:extLst>
          </p:cNvPr>
          <p:cNvCxnSpPr>
            <a:cxnSpLocks/>
          </p:cNvCxnSpPr>
          <p:nvPr userDrawn="1"/>
        </p:nvCxnSpPr>
        <p:spPr>
          <a:xfrm>
            <a:off x="408813" y="4910744"/>
            <a:ext cx="3383725" cy="0"/>
          </a:xfrm>
          <a:prstGeom prst="line">
            <a:avLst/>
          </a:prstGeom>
          <a:ln w="12700">
            <a:solidFill>
              <a:schemeClr val="accent6">
                <a:lumMod val="40000"/>
                <a:lumOff val="60000"/>
              </a:schemeClr>
            </a:solidFill>
          </a:ln>
        </p:spPr>
        <p:style>
          <a:lnRef idx="2">
            <a:schemeClr val="accent1"/>
          </a:lnRef>
          <a:fillRef idx="0">
            <a:schemeClr val="accent1"/>
          </a:fillRef>
          <a:effectRef idx="1">
            <a:schemeClr val="accent1"/>
          </a:effectRef>
          <a:fontRef idx="minor">
            <a:schemeClr val="tx1"/>
          </a:fontRef>
        </p:style>
      </p:cxnSp>
      <p:graphicFrame>
        <p:nvGraphicFramePr>
          <p:cNvPr id="29" name="Tabla 28">
            <a:extLst>
              <a:ext uri="{FF2B5EF4-FFF2-40B4-BE49-F238E27FC236}">
                <a16:creationId xmlns:a16="http://schemas.microsoft.com/office/drawing/2014/main" id="{178B4C0A-07B7-3B42-DB80-DC4E6BB4DDFD}"/>
              </a:ext>
            </a:extLst>
          </p:cNvPr>
          <p:cNvGraphicFramePr>
            <a:graphicFrameLocks noGrp="1"/>
          </p:cNvGraphicFramePr>
          <p:nvPr userDrawn="1">
            <p:extLst>
              <p:ext uri="{D42A27DB-BD31-4B8C-83A1-F6EECF244321}">
                <p14:modId xmlns:p14="http://schemas.microsoft.com/office/powerpoint/2010/main" val="1076229516"/>
              </p:ext>
            </p:extLst>
          </p:nvPr>
        </p:nvGraphicFramePr>
        <p:xfrm>
          <a:off x="4187824" y="1736724"/>
          <a:ext cx="7588931" cy="3817938"/>
        </p:xfrm>
        <a:graphic>
          <a:graphicData uri="http://schemas.openxmlformats.org/drawingml/2006/table">
            <a:tbl>
              <a:tblPr firstRow="1" bandRow="1">
                <a:tableStyleId>{5C22544A-7EE6-4342-B048-85BDC9FD1C3A}</a:tableStyleId>
              </a:tblPr>
              <a:tblGrid>
                <a:gridCol w="2558965">
                  <a:extLst>
                    <a:ext uri="{9D8B030D-6E8A-4147-A177-3AD203B41FA5}">
                      <a16:colId xmlns:a16="http://schemas.microsoft.com/office/drawing/2014/main" val="3272001949"/>
                    </a:ext>
                  </a:extLst>
                </a:gridCol>
                <a:gridCol w="1252152">
                  <a:extLst>
                    <a:ext uri="{9D8B030D-6E8A-4147-A177-3AD203B41FA5}">
                      <a16:colId xmlns:a16="http://schemas.microsoft.com/office/drawing/2014/main" val="3556589818"/>
                    </a:ext>
                  </a:extLst>
                </a:gridCol>
                <a:gridCol w="1285102">
                  <a:extLst>
                    <a:ext uri="{9D8B030D-6E8A-4147-A177-3AD203B41FA5}">
                      <a16:colId xmlns:a16="http://schemas.microsoft.com/office/drawing/2014/main" val="2193332348"/>
                    </a:ext>
                  </a:extLst>
                </a:gridCol>
                <a:gridCol w="1252152">
                  <a:extLst>
                    <a:ext uri="{9D8B030D-6E8A-4147-A177-3AD203B41FA5}">
                      <a16:colId xmlns:a16="http://schemas.microsoft.com/office/drawing/2014/main" val="1665102095"/>
                    </a:ext>
                  </a:extLst>
                </a:gridCol>
                <a:gridCol w="1240560">
                  <a:extLst>
                    <a:ext uri="{9D8B030D-6E8A-4147-A177-3AD203B41FA5}">
                      <a16:colId xmlns:a16="http://schemas.microsoft.com/office/drawing/2014/main" val="3094718774"/>
                    </a:ext>
                  </a:extLst>
                </a:gridCol>
              </a:tblGrid>
              <a:tr h="422489">
                <a:tc>
                  <a:txBody>
                    <a:bodyPr/>
                    <a:lstStyle/>
                    <a:p>
                      <a:pPr algn="ctr"/>
                      <a:r>
                        <a:rPr lang="es-ES" sz="1100" b="1" i="0">
                          <a:solidFill>
                            <a:schemeClr val="tx1"/>
                          </a:solidFill>
                          <a:latin typeface="Sole Repsol Text SemiBold" panose="020B0503020204020204" pitchFamily="34" charset="0"/>
                          <a:cs typeface="Sole Repsol Text SemiBold" panose="020B0503020204020204" pitchFamily="34" charset="0"/>
                        </a:rPr>
                        <a:t>Título de la tabla</a:t>
                      </a:r>
                    </a:p>
                  </a:txBody>
                  <a:tcPr anchor="ctr">
                    <a:lnL w="12700" cmpd="sng">
                      <a:noFill/>
                    </a:lnL>
                    <a:lnR w="9525" cap="flat" cmpd="sng" algn="ctr">
                      <a:noFill/>
                      <a:prstDash val="solid"/>
                      <a:round/>
                      <a:headEnd type="none" w="med" len="med"/>
                      <a:tailEnd type="none" w="med" len="med"/>
                    </a:lnR>
                    <a:lnT w="12700" cmpd="sng">
                      <a:noFill/>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100" b="1" i="0">
                          <a:solidFill>
                            <a:schemeClr val="tx1"/>
                          </a:solidFill>
                          <a:latin typeface="Sole Repsol Text SemiBold" panose="020B0503020204020204" pitchFamily="34" charset="0"/>
                          <a:cs typeface="Sole Repsol Text SemiBold" panose="020B0503020204020204" pitchFamily="34" charset="0"/>
                        </a:rPr>
                        <a:t>Columna 1</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100" b="1" i="0">
                          <a:solidFill>
                            <a:schemeClr val="tx1"/>
                          </a:solidFill>
                          <a:latin typeface="Sole Repsol Text SemiBold" panose="020B0503020204020204" pitchFamily="34" charset="0"/>
                          <a:cs typeface="Sole Repsol Text SemiBold" panose="020B0503020204020204" pitchFamily="34" charset="0"/>
                        </a:rPr>
                        <a:t>Columna 2</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100" b="1" i="0">
                          <a:solidFill>
                            <a:schemeClr val="tx1"/>
                          </a:solidFill>
                          <a:latin typeface="Sole Repsol Text SemiBold" panose="020B0503020204020204" pitchFamily="34" charset="0"/>
                          <a:cs typeface="Sole Repsol Text SemiBold" panose="020B0503020204020204" pitchFamily="34" charset="0"/>
                        </a:rPr>
                        <a:t>Columna 3</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100" b="1" i="0">
                          <a:solidFill>
                            <a:schemeClr val="tx1"/>
                          </a:solidFill>
                          <a:latin typeface="Sole Repsol Text SemiBold" panose="020B0503020204020204" pitchFamily="34" charset="0"/>
                          <a:cs typeface="Sole Repsol Text SemiBold" panose="020B0503020204020204" pitchFamily="34" charset="0"/>
                        </a:rPr>
                        <a:t>Columna 4</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67312885"/>
                  </a:ext>
                </a:extLst>
              </a:tr>
              <a:tr h="443944">
                <a:tc>
                  <a:txBody>
                    <a:bodyPr/>
                    <a:lstStyle/>
                    <a:p>
                      <a:pPr algn="ctr"/>
                      <a:r>
                        <a:rPr lang="es-ES" sz="1100" b="1" i="0">
                          <a:solidFill>
                            <a:schemeClr val="tx1"/>
                          </a:solidFill>
                          <a:latin typeface="Sole Repsol Text SemiBold" panose="020B0503020204020204" pitchFamily="34" charset="0"/>
                          <a:cs typeface="Sole Repsol Text SemiBold" panose="020B0503020204020204" pitchFamily="34" charset="0"/>
                        </a:rPr>
                        <a:t>Fila 1</a:t>
                      </a:r>
                    </a:p>
                  </a:txBody>
                  <a:tcPr anchor="ctr">
                    <a:lnL w="12700" cmpd="sng">
                      <a:noFill/>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1023494"/>
                  </a:ext>
                </a:extLst>
              </a:tr>
              <a:tr h="4224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100" b="1" i="0">
                          <a:solidFill>
                            <a:schemeClr val="tx1"/>
                          </a:solidFill>
                          <a:latin typeface="Sole Repsol Text SemiBold" panose="020B0503020204020204" pitchFamily="34" charset="0"/>
                          <a:cs typeface="Sole Repsol Text SemiBold" panose="020B0503020204020204" pitchFamily="34" charset="0"/>
                        </a:rPr>
                        <a:t>Fila 2</a:t>
                      </a:r>
                    </a:p>
                  </a:txBody>
                  <a:tcPr anchor="ctr">
                    <a:lnL w="12700" cmpd="sng">
                      <a:noFill/>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3114794"/>
                  </a:ext>
                </a:extLst>
              </a:tr>
              <a:tr h="4424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100" b="1" i="0">
                          <a:solidFill>
                            <a:schemeClr val="tx1"/>
                          </a:solidFill>
                          <a:latin typeface="Sole Repsol Text SemiBold" panose="020B0503020204020204" pitchFamily="34" charset="0"/>
                          <a:cs typeface="Sole Repsol Text SemiBold" panose="020B0503020204020204" pitchFamily="34" charset="0"/>
                        </a:rPr>
                        <a:t>Fila 3</a:t>
                      </a:r>
                    </a:p>
                  </a:txBody>
                  <a:tcPr anchor="ctr">
                    <a:lnL w="12700" cmpd="sng">
                      <a:noFill/>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Info</a:t>
                      </a:r>
                      <a:r>
                        <a:rPr lang="es-ES" sz="1000" b="0" i="0">
                          <a:solidFill>
                            <a:schemeClr val="tx1"/>
                          </a:solidFill>
                          <a:latin typeface="Sole Repsol Text" panose="020B0503020204020204" pitchFamily="34" charset="0"/>
                          <a:cs typeface="Sole Repsol Text" panose="020B0503020204020204" pitchFamily="34" charset="0"/>
                        </a:rPr>
                        <a:t> destacada</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3171884"/>
                  </a:ext>
                </a:extLst>
              </a:tr>
              <a:tr h="4224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100" b="1" i="0">
                          <a:solidFill>
                            <a:schemeClr val="tx1"/>
                          </a:solidFill>
                          <a:latin typeface="Sole Repsol Text SemiBold" panose="020B0503020204020204" pitchFamily="34" charset="0"/>
                          <a:cs typeface="Sole Repsol Text SemiBold" panose="020B0503020204020204" pitchFamily="34" charset="0"/>
                        </a:rPr>
                        <a:t>Fila 4</a:t>
                      </a:r>
                    </a:p>
                  </a:txBody>
                  <a:tcPr anchor="ctr">
                    <a:lnL w="12700" cmpd="sng">
                      <a:noFill/>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4362962"/>
                  </a:ext>
                </a:extLst>
              </a:tr>
              <a:tr h="4424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100" b="1" i="0">
                          <a:solidFill>
                            <a:schemeClr val="tx1"/>
                          </a:solidFill>
                          <a:latin typeface="Sole Repsol Text SemiBold" panose="020B0503020204020204" pitchFamily="34" charset="0"/>
                          <a:cs typeface="Sole Repsol Text SemiBold" panose="020B0503020204020204" pitchFamily="34" charset="0"/>
                        </a:rPr>
                        <a:t>Fila 5</a:t>
                      </a:r>
                    </a:p>
                  </a:txBody>
                  <a:tcPr anchor="ctr">
                    <a:lnL w="12700" cmpd="sng">
                      <a:noFill/>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69377"/>
                  </a:ext>
                </a:extLst>
              </a:tr>
              <a:tr h="4036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100" b="1" i="0">
                          <a:solidFill>
                            <a:schemeClr val="tx1"/>
                          </a:solidFill>
                          <a:latin typeface="Sole Repsol Text SemiBold" panose="020B0503020204020204" pitchFamily="34" charset="0"/>
                          <a:cs typeface="Sole Repsol Text SemiBold" panose="020B0503020204020204" pitchFamily="34" charset="0"/>
                        </a:rPr>
                        <a:t>Fila 6</a:t>
                      </a:r>
                    </a:p>
                  </a:txBody>
                  <a:tcPr anchor="ctr">
                    <a:lnL w="12700" cmpd="sng">
                      <a:noFill/>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1527283"/>
                  </a:ext>
                </a:extLst>
              </a:tr>
              <a:tr h="3954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100" b="1" i="0">
                          <a:solidFill>
                            <a:schemeClr val="tx1"/>
                          </a:solidFill>
                          <a:latin typeface="Sole Repsol Text SemiBold" panose="020B0503020204020204" pitchFamily="34" charset="0"/>
                          <a:cs typeface="Sole Repsol Text SemiBold" panose="020B0503020204020204" pitchFamily="34" charset="0"/>
                        </a:rPr>
                        <a:t>Fila 7</a:t>
                      </a:r>
                    </a:p>
                  </a:txBody>
                  <a:tcPr anchor="ctr">
                    <a:lnL w="12700" cmpd="sng">
                      <a:noFill/>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5760809"/>
                  </a:ext>
                </a:extLst>
              </a:tr>
              <a:tr h="4224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100" b="1" i="0">
                          <a:solidFill>
                            <a:schemeClr val="tx1"/>
                          </a:solidFill>
                          <a:latin typeface="Sole Repsol Text SemiBold" panose="020B0503020204020204" pitchFamily="34" charset="0"/>
                          <a:cs typeface="Sole Repsol Text SemiBold" panose="020B0503020204020204" pitchFamily="34" charset="0"/>
                        </a:rPr>
                        <a:t>Fila 8</a:t>
                      </a:r>
                    </a:p>
                  </a:txBody>
                  <a:tcPr anchor="ctr">
                    <a:lnL w="12700" cmpd="sng">
                      <a:noFill/>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5143288"/>
                  </a:ext>
                </a:extLst>
              </a:tr>
            </a:tbl>
          </a:graphicData>
        </a:graphic>
      </p:graphicFrame>
      <p:sp>
        <p:nvSpPr>
          <p:cNvPr id="6" name="Marcador de pie de página 4">
            <a:extLst>
              <a:ext uri="{FF2B5EF4-FFF2-40B4-BE49-F238E27FC236}">
                <a16:creationId xmlns:a16="http://schemas.microsoft.com/office/drawing/2014/main" id="{97B858FB-077D-8B0B-B105-E03652F3052C}"/>
              </a:ext>
            </a:extLst>
          </p:cNvPr>
          <p:cNvSpPr>
            <a:spLocks noGrp="1"/>
          </p:cNvSpPr>
          <p:nvPr>
            <p:ph type="ftr" sz="quarter" idx="3"/>
          </p:nvPr>
        </p:nvSpPr>
        <p:spPr>
          <a:xfrm>
            <a:off x="7767452" y="6495226"/>
            <a:ext cx="4114800" cy="238125"/>
          </a:xfrm>
          <a:prstGeom prst="rect">
            <a:avLst/>
          </a:prstGeom>
        </p:spPr>
        <p:txBody>
          <a:bodyPr vert="horz" lIns="91440" tIns="45720" rIns="91440" bIns="45720" rtlCol="0" anchor="ctr"/>
          <a:lstStyle>
            <a:lvl1pPr algn="r">
              <a:defRPr sz="800" b="0" i="0">
                <a:solidFill>
                  <a:schemeClr val="tx1"/>
                </a:solidFill>
                <a:latin typeface="Sole Repsol Text" panose="020B0503020204020204" pitchFamily="34" charset="0"/>
                <a:cs typeface="Sole Repsol Text" panose="020B0503020204020204" pitchFamily="34" charset="0"/>
              </a:defRPr>
            </a:lvl1pPr>
          </a:lstStyle>
          <a:p>
            <a:r>
              <a:rPr lang="es-ES"/>
              <a:t>© Repsol, SA (Madrid, 2024). Todos los derechos reservados.</a:t>
            </a:r>
          </a:p>
        </p:txBody>
      </p:sp>
    </p:spTree>
    <p:extLst>
      <p:ext uri="{BB962C8B-B14F-4D97-AF65-F5344CB8AC3E}">
        <p14:creationId xmlns:p14="http://schemas.microsoft.com/office/powerpoint/2010/main" val="9616073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Gráfica sencilla + tabla">
    <p:bg>
      <p:bgPr>
        <a:solidFill>
          <a:schemeClr val="bg1"/>
        </a:solidFill>
        <a:effectLst/>
      </p:bgPr>
    </p:bg>
    <p:spTree>
      <p:nvGrpSpPr>
        <p:cNvPr id="1" name=""/>
        <p:cNvGrpSpPr/>
        <p:nvPr/>
      </p:nvGrpSpPr>
      <p:grpSpPr>
        <a:xfrm>
          <a:off x="0" y="0"/>
          <a:ext cx="0" cy="0"/>
          <a:chOff x="0" y="0"/>
          <a:chExt cx="0" cy="0"/>
        </a:xfrm>
      </p:grpSpPr>
      <p:sp>
        <p:nvSpPr>
          <p:cNvPr id="2" name="Marcador de texto 5">
            <a:extLst>
              <a:ext uri="{FF2B5EF4-FFF2-40B4-BE49-F238E27FC236}">
                <a16:creationId xmlns:a16="http://schemas.microsoft.com/office/drawing/2014/main" id="{EE6F9AF5-1FD1-B01F-E91F-8B490D8A2089}"/>
              </a:ext>
            </a:extLst>
          </p:cNvPr>
          <p:cNvSpPr>
            <a:spLocks noGrp="1"/>
          </p:cNvSpPr>
          <p:nvPr>
            <p:ph type="body" sz="quarter" idx="15" hasCustomPrompt="1"/>
          </p:nvPr>
        </p:nvSpPr>
        <p:spPr>
          <a:xfrm>
            <a:off x="415245" y="422737"/>
            <a:ext cx="5464855" cy="468085"/>
          </a:xfrm>
        </p:spPr>
        <p:txBody>
          <a:bodyPr lIns="0" tIns="0" rIns="0" bIns="0">
            <a:noAutofit/>
          </a:bodyPr>
          <a:lstStyle>
            <a:lvl1pPr marL="0" indent="0" algn="l">
              <a:buNone/>
              <a:defRPr sz="28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Gráfica sencilla + tabla</a:t>
            </a:r>
          </a:p>
        </p:txBody>
      </p:sp>
      <p:sp>
        <p:nvSpPr>
          <p:cNvPr id="3" name="Marcador de texto 5">
            <a:extLst>
              <a:ext uri="{FF2B5EF4-FFF2-40B4-BE49-F238E27FC236}">
                <a16:creationId xmlns:a16="http://schemas.microsoft.com/office/drawing/2014/main" id="{147B5BBF-E7F5-69F8-C473-31855E121C54}"/>
              </a:ext>
            </a:extLst>
          </p:cNvPr>
          <p:cNvSpPr>
            <a:spLocks noGrp="1"/>
          </p:cNvSpPr>
          <p:nvPr>
            <p:ph type="body" sz="quarter" idx="16" hasCustomPrompt="1"/>
          </p:nvPr>
        </p:nvSpPr>
        <p:spPr>
          <a:xfrm>
            <a:off x="407988" y="890822"/>
            <a:ext cx="5472112" cy="226377"/>
          </a:xfrm>
        </p:spPr>
        <p:txBody>
          <a:bodyPr lIns="0" tIns="0" rIns="0" bIns="0">
            <a:noAutofit/>
          </a:bodyPr>
          <a:lstStyle>
            <a:lvl1pPr marL="0" indent="0" algn="l">
              <a:buNone/>
              <a:defRPr sz="1600" b="0" i="0">
                <a:solidFill>
                  <a:schemeClr val="accent6"/>
                </a:solidFill>
                <a:latin typeface="Sole Repsol Display" panose="020B0604020204020204" pitchFamily="34" charset="0"/>
                <a:cs typeface="Sole Repsol Display"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Subtítulo</a:t>
            </a:r>
          </a:p>
        </p:txBody>
      </p:sp>
      <p:sp>
        <p:nvSpPr>
          <p:cNvPr id="4" name="Marcador de texto 14">
            <a:extLst>
              <a:ext uri="{FF2B5EF4-FFF2-40B4-BE49-F238E27FC236}">
                <a16:creationId xmlns:a16="http://schemas.microsoft.com/office/drawing/2014/main" id="{24C927A8-C2F8-0452-2DB6-3141C6CD5C75}"/>
              </a:ext>
            </a:extLst>
          </p:cNvPr>
          <p:cNvSpPr>
            <a:spLocks noGrp="1"/>
          </p:cNvSpPr>
          <p:nvPr>
            <p:ph type="body" sz="quarter" idx="41" hasCustomPrompt="1"/>
          </p:nvPr>
        </p:nvSpPr>
        <p:spPr>
          <a:xfrm>
            <a:off x="415245" y="2032714"/>
            <a:ext cx="1841818" cy="599753"/>
          </a:xfrm>
        </p:spPr>
        <p:txBody>
          <a:bodyPr lIns="0" tIns="0" rIns="0" bIns="0" anchor="t">
            <a:noAutofit/>
          </a:bodyPr>
          <a:lstStyle>
            <a:lvl1pPr marL="0" indent="0">
              <a:lnSpc>
                <a:spcPct val="100000"/>
              </a:lnSpc>
              <a:buFont typeface="Arial" panose="020B0604020202020204" pitchFamily="34" charset="0"/>
              <a:buNone/>
              <a:defRPr sz="1100" b="0" i="0">
                <a:solidFill>
                  <a:schemeClr val="tx1"/>
                </a:solidFill>
                <a:latin typeface="Sole Repsol Text" panose="020B0503020204020204"/>
                <a:cs typeface="Sole Repsol Text" panose="020B0503020204020204"/>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err="1"/>
              <a:t>Lorem</a:t>
            </a:r>
            <a:r>
              <a:rPr lang="es-ES"/>
              <a:t> </a:t>
            </a:r>
            <a:r>
              <a:rPr lang="es-ES" err="1"/>
              <a:t>ipsum</a:t>
            </a:r>
            <a:r>
              <a:rPr lang="es-ES"/>
              <a:t> dolor </a:t>
            </a:r>
            <a:r>
              <a:rPr lang="es-ES" err="1"/>
              <a:t>amet</a:t>
            </a:r>
            <a:r>
              <a:rPr lang="es-ES"/>
              <a:t> </a:t>
            </a:r>
            <a:r>
              <a:rPr lang="es-ES" err="1"/>
              <a:t>consectetuer</a:t>
            </a:r>
            <a:r>
              <a:rPr lang="es-ES"/>
              <a:t> </a:t>
            </a:r>
            <a:r>
              <a:rPr lang="es-ES" err="1"/>
              <a:t>adipiscing</a:t>
            </a:r>
            <a:r>
              <a:rPr lang="es-ES"/>
              <a:t> </a:t>
            </a:r>
            <a:r>
              <a:rPr lang="es-ES" err="1"/>
              <a:t>elit</a:t>
            </a:r>
            <a:endParaRPr lang="es-ES"/>
          </a:p>
        </p:txBody>
      </p:sp>
      <p:sp>
        <p:nvSpPr>
          <p:cNvPr id="5" name="Marcador de texto 14">
            <a:extLst>
              <a:ext uri="{FF2B5EF4-FFF2-40B4-BE49-F238E27FC236}">
                <a16:creationId xmlns:a16="http://schemas.microsoft.com/office/drawing/2014/main" id="{34397978-7940-0D04-1040-6268D3914A7F}"/>
              </a:ext>
            </a:extLst>
          </p:cNvPr>
          <p:cNvSpPr>
            <a:spLocks noGrp="1"/>
          </p:cNvSpPr>
          <p:nvPr>
            <p:ph type="body" sz="quarter" idx="46" hasCustomPrompt="1"/>
          </p:nvPr>
        </p:nvSpPr>
        <p:spPr>
          <a:xfrm>
            <a:off x="415245" y="1742381"/>
            <a:ext cx="1841818" cy="226376"/>
          </a:xfrm>
        </p:spPr>
        <p:txBody>
          <a:bodyPr lIns="0" tIns="0" rIns="0" bIns="0">
            <a:noAutofit/>
          </a:bodyPr>
          <a:lstStyle>
            <a:lvl1pPr marL="0" indent="0">
              <a:lnSpc>
                <a:spcPct val="100000"/>
              </a:lnSpc>
              <a:buFont typeface="Arial" panose="020B0604020202020204" pitchFamily="34" charset="0"/>
              <a:buNone/>
              <a:defRPr sz="1200" b="1" i="0">
                <a:solidFill>
                  <a:schemeClr val="tx1"/>
                </a:solidFill>
                <a:latin typeface="Sole Repsol Display" panose="020B0604020204020204" pitchFamily="34" charset="0"/>
                <a:cs typeface="Sole Repsol Display" panose="020B0604020204020204" pitchFamily="34" charset="0"/>
              </a:defRPr>
            </a:lvl1pPr>
            <a:lvl2pPr>
              <a:defRPr sz="1400" b="0" i="0">
                <a:solidFill>
                  <a:schemeClr val="accent1"/>
                </a:solidFill>
                <a:latin typeface="Sole Repsol Text" panose="020B0503020204020204" pitchFamily="34" charset="0"/>
                <a:cs typeface="Sole Repsol Text" panose="020B0503020204020204" pitchFamily="34" charset="0"/>
              </a:defRPr>
            </a:lvl2pPr>
            <a:lvl3pPr>
              <a:defRPr sz="1400" b="0" i="0">
                <a:solidFill>
                  <a:schemeClr val="accent1"/>
                </a:solidFill>
                <a:latin typeface="Sole Repsol Text" panose="020B0503020204020204" pitchFamily="34" charset="0"/>
                <a:cs typeface="Sole Repsol Text" panose="020B0503020204020204" pitchFamily="34" charset="0"/>
              </a:defRPr>
            </a:lvl3pPr>
            <a:lvl4pPr>
              <a:defRPr sz="1400" b="0" i="0">
                <a:solidFill>
                  <a:schemeClr val="accent1"/>
                </a:solidFill>
                <a:latin typeface="Sole Repsol Text" panose="020B0503020204020204" pitchFamily="34" charset="0"/>
                <a:cs typeface="Sole Repsol Text" panose="020B0503020204020204" pitchFamily="34" charset="0"/>
              </a:defRPr>
            </a:lvl4pPr>
            <a:lvl5pPr>
              <a:defRPr sz="1400" b="0" i="0">
                <a:solidFill>
                  <a:schemeClr val="accent1"/>
                </a:solidFill>
                <a:latin typeface="Sole Repsol Text" panose="020B0503020204020204" pitchFamily="34" charset="0"/>
                <a:cs typeface="Sole Repsol Text" panose="020B0503020204020204" pitchFamily="34" charset="0"/>
              </a:defRPr>
            </a:lvl5pPr>
          </a:lstStyle>
          <a:p>
            <a:pPr lvl="0"/>
            <a:r>
              <a:rPr lang="es-ES"/>
              <a:t>Título 1</a:t>
            </a:r>
          </a:p>
        </p:txBody>
      </p:sp>
      <p:sp>
        <p:nvSpPr>
          <p:cNvPr id="6" name="Marcador de pie de página 4">
            <a:extLst>
              <a:ext uri="{FF2B5EF4-FFF2-40B4-BE49-F238E27FC236}">
                <a16:creationId xmlns:a16="http://schemas.microsoft.com/office/drawing/2014/main" id="{F2DB8D60-7F0A-0231-10AB-108AD3C6A926}"/>
              </a:ext>
            </a:extLst>
          </p:cNvPr>
          <p:cNvSpPr>
            <a:spLocks noGrp="1"/>
          </p:cNvSpPr>
          <p:nvPr>
            <p:ph type="ftr" sz="quarter" idx="3"/>
          </p:nvPr>
        </p:nvSpPr>
        <p:spPr>
          <a:xfrm>
            <a:off x="7767452" y="6495226"/>
            <a:ext cx="4114800" cy="238125"/>
          </a:xfrm>
          <a:prstGeom prst="rect">
            <a:avLst/>
          </a:prstGeom>
        </p:spPr>
        <p:txBody>
          <a:bodyPr vert="horz" lIns="91440" tIns="45720" rIns="91440" bIns="45720" rtlCol="0" anchor="ctr"/>
          <a:lstStyle>
            <a:lvl1pPr algn="r">
              <a:defRPr sz="800" b="0" i="0">
                <a:solidFill>
                  <a:schemeClr val="tx1"/>
                </a:solidFill>
                <a:latin typeface="Sole Repsol Text" panose="020B0503020204020204" pitchFamily="34" charset="0"/>
                <a:cs typeface="Sole Repsol Text" panose="020B0503020204020204" pitchFamily="34" charset="0"/>
              </a:defRPr>
            </a:lvl1pPr>
          </a:lstStyle>
          <a:p>
            <a:r>
              <a:rPr lang="es-ES"/>
              <a:t>© Repsol, SA (Madrid, 2024). Todos los derechos reservados.</a:t>
            </a:r>
          </a:p>
        </p:txBody>
      </p:sp>
    </p:spTree>
    <p:extLst>
      <p:ext uri="{BB962C8B-B14F-4D97-AF65-F5344CB8AC3E}">
        <p14:creationId xmlns:p14="http://schemas.microsoft.com/office/powerpoint/2010/main" val="3103564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ortada + logo medio">
    <p:spTree>
      <p:nvGrpSpPr>
        <p:cNvPr id="1" name=""/>
        <p:cNvGrpSpPr/>
        <p:nvPr/>
      </p:nvGrpSpPr>
      <p:grpSpPr>
        <a:xfrm>
          <a:off x="0" y="0"/>
          <a:ext cx="0" cy="0"/>
          <a:chOff x="0" y="0"/>
          <a:chExt cx="0" cy="0"/>
        </a:xfrm>
      </p:grpSpPr>
      <p:pic>
        <p:nvPicPr>
          <p:cNvPr id="3" name="Gráfico 2">
            <a:extLst>
              <a:ext uri="{FF2B5EF4-FFF2-40B4-BE49-F238E27FC236}">
                <a16:creationId xmlns:a16="http://schemas.microsoft.com/office/drawing/2014/main" id="{F632B8A1-910B-2222-4920-BA163FCEA244}"/>
              </a:ext>
            </a:extLst>
          </p:cNvPr>
          <p:cNvPicPr>
            <a:picLocks noChangeAspect="1"/>
          </p:cNvPicPr>
          <p:nvPr userDrawn="1"/>
        </p:nvPicPr>
        <p:blipFill>
          <a:blip r:embed="rId2">
            <a:alphaModFix/>
            <a:extLst>
              <a:ext uri="{96DAC541-7B7A-43D3-8B79-37D633B846F1}">
                <asvg:svgBlip xmlns:asvg="http://schemas.microsoft.com/office/drawing/2016/SVG/main" r:embed="rId3"/>
              </a:ext>
            </a:extLst>
          </a:blip>
          <a:srcRect l="1058" t="1060" r="143"/>
          <a:stretch/>
        </p:blipFill>
        <p:spPr>
          <a:xfrm>
            <a:off x="0" y="0"/>
            <a:ext cx="12192000" cy="6858000"/>
          </a:xfrm>
          <a:prstGeom prst="rect">
            <a:avLst/>
          </a:prstGeom>
        </p:spPr>
      </p:pic>
      <p:sp>
        <p:nvSpPr>
          <p:cNvPr id="4" name="Marcador de texto 25">
            <a:extLst>
              <a:ext uri="{FF2B5EF4-FFF2-40B4-BE49-F238E27FC236}">
                <a16:creationId xmlns:a16="http://schemas.microsoft.com/office/drawing/2014/main" id="{C72743EA-D19F-91D8-505D-902C8949B7EC}"/>
              </a:ext>
            </a:extLst>
          </p:cNvPr>
          <p:cNvSpPr>
            <a:spLocks noGrp="1"/>
          </p:cNvSpPr>
          <p:nvPr>
            <p:ph type="body" sz="quarter" idx="12" hasCustomPrompt="1"/>
          </p:nvPr>
        </p:nvSpPr>
        <p:spPr>
          <a:xfrm>
            <a:off x="375548" y="1956306"/>
            <a:ext cx="8119384" cy="2539157"/>
          </a:xfrm>
          <a:solidFill>
            <a:schemeClr val="bg1">
              <a:alpha val="0"/>
            </a:schemeClr>
          </a:solidFill>
        </p:spPr>
        <p:txBody>
          <a:bodyPr wrap="square" lIns="0" tIns="0" rIns="0" bIns="0" anchor="ctr" anchorCtr="0">
            <a:noAutofit/>
          </a:bodyPr>
          <a:lstStyle>
            <a:lvl1pPr marL="0" indent="0">
              <a:lnSpc>
                <a:spcPct val="100000"/>
              </a:lnSpc>
              <a:spcBef>
                <a:spcPts val="0"/>
              </a:spcBef>
              <a:buNone/>
              <a:defRPr sz="5500" b="0" i="0">
                <a:solidFill>
                  <a:schemeClr val="bg1"/>
                </a:solidFill>
                <a:latin typeface="Sole Repsol Display Medium" panose="020B0604020204020204" pitchFamily="34" charset="0"/>
                <a:cs typeface="Sole Repsol Display Medium" panose="020B0604020204020204" pitchFamily="34" charset="0"/>
              </a:defRPr>
            </a:lvl1pPr>
          </a:lstStyle>
          <a:p>
            <a:pPr lvl="0"/>
            <a:r>
              <a:rPr lang="es-ES"/>
              <a:t>Portada de                presentación con     un título medio</a:t>
            </a:r>
          </a:p>
        </p:txBody>
      </p:sp>
      <p:sp>
        <p:nvSpPr>
          <p:cNvPr id="5" name="Marcador de texto 25">
            <a:extLst>
              <a:ext uri="{FF2B5EF4-FFF2-40B4-BE49-F238E27FC236}">
                <a16:creationId xmlns:a16="http://schemas.microsoft.com/office/drawing/2014/main" id="{D0F40064-5D00-454B-8858-11630BD4E9F1}"/>
              </a:ext>
            </a:extLst>
          </p:cNvPr>
          <p:cNvSpPr>
            <a:spLocks noGrp="1"/>
          </p:cNvSpPr>
          <p:nvPr>
            <p:ph type="body" sz="quarter" idx="13" hasCustomPrompt="1"/>
          </p:nvPr>
        </p:nvSpPr>
        <p:spPr>
          <a:xfrm>
            <a:off x="415245" y="4688115"/>
            <a:ext cx="5497513" cy="307777"/>
          </a:xfrm>
          <a:solidFill>
            <a:schemeClr val="accent3">
              <a:lumMod val="20000"/>
              <a:lumOff val="80000"/>
              <a:alpha val="0"/>
            </a:schemeClr>
          </a:solidFill>
        </p:spPr>
        <p:txBody>
          <a:bodyPr lIns="0" tIns="0" rIns="0" bIns="0">
            <a:noAutofit/>
          </a:bodyPr>
          <a:lstStyle>
            <a:lvl1pPr marL="0" indent="0">
              <a:lnSpc>
                <a:spcPct val="100000"/>
              </a:lnSpc>
              <a:spcBef>
                <a:spcPts val="0"/>
              </a:spcBef>
              <a:buNone/>
              <a:defRPr sz="2000" b="0" i="0">
                <a:solidFill>
                  <a:schemeClr val="bg2">
                    <a:lumMod val="90000"/>
                  </a:schemeClr>
                </a:solidFill>
                <a:latin typeface="Sole Repsol Display" panose="020B0604020204020204" pitchFamily="34" charset="0"/>
                <a:cs typeface="Sole Repsol Display" panose="020B0604020204020204" pitchFamily="34" charset="0"/>
              </a:defRPr>
            </a:lvl1pPr>
          </a:lstStyle>
          <a:p>
            <a:pPr lvl="0"/>
            <a:r>
              <a:rPr lang="es-ES"/>
              <a:t>Subtítulo de una sola línea</a:t>
            </a:r>
          </a:p>
        </p:txBody>
      </p:sp>
      <p:sp>
        <p:nvSpPr>
          <p:cNvPr id="6" name="Marcador de pie de página 4">
            <a:extLst>
              <a:ext uri="{FF2B5EF4-FFF2-40B4-BE49-F238E27FC236}">
                <a16:creationId xmlns:a16="http://schemas.microsoft.com/office/drawing/2014/main" id="{58D53873-93B4-B792-7ABE-1731DB8EAD8D}"/>
              </a:ext>
            </a:extLst>
          </p:cNvPr>
          <p:cNvSpPr>
            <a:spLocks noGrp="1"/>
          </p:cNvSpPr>
          <p:nvPr>
            <p:ph type="ftr" sz="quarter" idx="3"/>
          </p:nvPr>
        </p:nvSpPr>
        <p:spPr>
          <a:xfrm>
            <a:off x="7767452" y="6495226"/>
            <a:ext cx="4114800" cy="238125"/>
          </a:xfrm>
          <a:prstGeom prst="rect">
            <a:avLst/>
          </a:prstGeom>
        </p:spPr>
        <p:txBody>
          <a:bodyPr vert="horz" lIns="91440" tIns="45720" rIns="91440" bIns="45720" rtlCol="0" anchor="ctr"/>
          <a:lstStyle>
            <a:lvl1pPr algn="r">
              <a:defRPr sz="800" b="0" i="0">
                <a:solidFill>
                  <a:schemeClr val="tx1"/>
                </a:solidFill>
                <a:latin typeface="Sole Repsol Text" panose="020B0503020204020204" pitchFamily="34" charset="0"/>
                <a:cs typeface="Sole Repsol Text" panose="020B0503020204020204" pitchFamily="34" charset="0"/>
              </a:defRPr>
            </a:lvl1pPr>
          </a:lstStyle>
          <a:p>
            <a:r>
              <a:rPr lang="es-ES"/>
              <a:t>© Repsol, SA (Madrid, 2024). Todos los derechos reservados.</a:t>
            </a:r>
          </a:p>
        </p:txBody>
      </p:sp>
      <p:pic>
        <p:nvPicPr>
          <p:cNvPr id="7" name="Picture 6" descr="A black and white logo&#10;&#10;AI-generated content may be incorrect.">
            <a:extLst>
              <a:ext uri="{FF2B5EF4-FFF2-40B4-BE49-F238E27FC236}">
                <a16:creationId xmlns:a16="http://schemas.microsoft.com/office/drawing/2014/main" id="{997DB5F3-0277-38C2-B7F1-D8B73A1D2BE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75548" y="5825276"/>
            <a:ext cx="1301750" cy="571500"/>
          </a:xfrm>
          <a:prstGeom prst="rect">
            <a:avLst/>
          </a:prstGeom>
        </p:spPr>
      </p:pic>
    </p:spTree>
    <p:extLst>
      <p:ext uri="{BB962C8B-B14F-4D97-AF65-F5344CB8AC3E}">
        <p14:creationId xmlns:p14="http://schemas.microsoft.com/office/powerpoint/2010/main" val="37798163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abla discreta">
    <p:bg>
      <p:bgPr>
        <a:solidFill>
          <a:schemeClr val="bg1"/>
        </a:solidFill>
        <a:effectLst/>
      </p:bgPr>
    </p:bg>
    <p:spTree>
      <p:nvGrpSpPr>
        <p:cNvPr id="1" name=""/>
        <p:cNvGrpSpPr/>
        <p:nvPr/>
      </p:nvGrpSpPr>
      <p:grpSpPr>
        <a:xfrm>
          <a:off x="0" y="0"/>
          <a:ext cx="0" cy="0"/>
          <a:chOff x="0" y="0"/>
          <a:chExt cx="0" cy="0"/>
        </a:xfrm>
      </p:grpSpPr>
      <p:sp>
        <p:nvSpPr>
          <p:cNvPr id="6" name="Marcador de texto 5">
            <a:extLst>
              <a:ext uri="{FF2B5EF4-FFF2-40B4-BE49-F238E27FC236}">
                <a16:creationId xmlns:a16="http://schemas.microsoft.com/office/drawing/2014/main" id="{1CB7A8D4-129E-C9BD-7DBD-0CA639C27F63}"/>
              </a:ext>
            </a:extLst>
          </p:cNvPr>
          <p:cNvSpPr>
            <a:spLocks noGrp="1"/>
          </p:cNvSpPr>
          <p:nvPr>
            <p:ph type="body" sz="quarter" idx="15" hasCustomPrompt="1"/>
          </p:nvPr>
        </p:nvSpPr>
        <p:spPr>
          <a:xfrm>
            <a:off x="415245" y="416838"/>
            <a:ext cx="5464855" cy="468085"/>
          </a:xfrm>
        </p:spPr>
        <p:txBody>
          <a:bodyPr lIns="0" tIns="0" rIns="0" bIns="0">
            <a:noAutofit/>
          </a:bodyPr>
          <a:lstStyle>
            <a:lvl1pPr marL="0" indent="0" algn="l">
              <a:buNone/>
              <a:defRPr sz="28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r>
              <a:rPr lang="es-ES"/>
              <a:t>Tabla de alto contraste</a:t>
            </a:r>
          </a:p>
        </p:txBody>
      </p:sp>
      <p:sp>
        <p:nvSpPr>
          <p:cNvPr id="7" name="Marcador de texto 5">
            <a:extLst>
              <a:ext uri="{FF2B5EF4-FFF2-40B4-BE49-F238E27FC236}">
                <a16:creationId xmlns:a16="http://schemas.microsoft.com/office/drawing/2014/main" id="{6E30BBCC-D1AA-7993-363B-C36354868F27}"/>
              </a:ext>
            </a:extLst>
          </p:cNvPr>
          <p:cNvSpPr>
            <a:spLocks noGrp="1"/>
          </p:cNvSpPr>
          <p:nvPr>
            <p:ph type="body" sz="quarter" idx="16" hasCustomPrompt="1"/>
          </p:nvPr>
        </p:nvSpPr>
        <p:spPr>
          <a:xfrm>
            <a:off x="407988" y="884923"/>
            <a:ext cx="5472112" cy="226377"/>
          </a:xfrm>
        </p:spPr>
        <p:txBody>
          <a:bodyPr lIns="0" tIns="0" rIns="0" bIns="0">
            <a:noAutofit/>
          </a:bodyPr>
          <a:lstStyle>
            <a:lvl1pPr marL="0" indent="0" algn="l">
              <a:buNone/>
              <a:defRPr sz="1600" b="0" i="0">
                <a:solidFill>
                  <a:schemeClr val="accent6"/>
                </a:solidFill>
                <a:latin typeface="Sole Repsol Display" panose="020B0604020204020204" pitchFamily="34" charset="0"/>
                <a:cs typeface="Sole Repsol Display"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Subtítulo</a:t>
            </a:r>
          </a:p>
        </p:txBody>
      </p:sp>
      <p:sp>
        <p:nvSpPr>
          <p:cNvPr id="5" name="Redondear rectángulo de esquina del mismo lado 4">
            <a:extLst>
              <a:ext uri="{FF2B5EF4-FFF2-40B4-BE49-F238E27FC236}">
                <a16:creationId xmlns:a16="http://schemas.microsoft.com/office/drawing/2014/main" id="{31E168C6-5854-5B68-7591-E21EEF15EB01}"/>
              </a:ext>
            </a:extLst>
          </p:cNvPr>
          <p:cNvSpPr/>
          <p:nvPr userDrawn="1"/>
        </p:nvSpPr>
        <p:spPr>
          <a:xfrm>
            <a:off x="407986" y="1736725"/>
            <a:ext cx="11376027" cy="426415"/>
          </a:xfrm>
          <a:prstGeom prst="round2Same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s-ES"/>
          </a:p>
        </p:txBody>
      </p:sp>
      <p:graphicFrame>
        <p:nvGraphicFramePr>
          <p:cNvPr id="8" name="Tabla 7">
            <a:extLst>
              <a:ext uri="{FF2B5EF4-FFF2-40B4-BE49-F238E27FC236}">
                <a16:creationId xmlns:a16="http://schemas.microsoft.com/office/drawing/2014/main" id="{E6FA8C9E-4484-3686-A074-7A83F55F1810}"/>
              </a:ext>
            </a:extLst>
          </p:cNvPr>
          <p:cNvGraphicFramePr>
            <a:graphicFrameLocks noGrp="1"/>
          </p:cNvGraphicFramePr>
          <p:nvPr userDrawn="1">
            <p:extLst>
              <p:ext uri="{D42A27DB-BD31-4B8C-83A1-F6EECF244321}">
                <p14:modId xmlns:p14="http://schemas.microsoft.com/office/powerpoint/2010/main" val="3266724275"/>
              </p:ext>
            </p:extLst>
          </p:nvPr>
        </p:nvGraphicFramePr>
        <p:xfrm>
          <a:off x="415245" y="1736724"/>
          <a:ext cx="11368769" cy="3817938"/>
        </p:xfrm>
        <a:graphic>
          <a:graphicData uri="http://schemas.openxmlformats.org/drawingml/2006/table">
            <a:tbl>
              <a:tblPr firstRow="1" bandRow="1">
                <a:tableStyleId>{5C22544A-7EE6-4342-B048-85BDC9FD1C3A}</a:tableStyleId>
              </a:tblPr>
              <a:tblGrid>
                <a:gridCol w="2509187">
                  <a:extLst>
                    <a:ext uri="{9D8B030D-6E8A-4147-A177-3AD203B41FA5}">
                      <a16:colId xmlns:a16="http://schemas.microsoft.com/office/drawing/2014/main" val="3272001949"/>
                    </a:ext>
                  </a:extLst>
                </a:gridCol>
                <a:gridCol w="1260390">
                  <a:extLst>
                    <a:ext uri="{9D8B030D-6E8A-4147-A177-3AD203B41FA5}">
                      <a16:colId xmlns:a16="http://schemas.microsoft.com/office/drawing/2014/main" val="3556589818"/>
                    </a:ext>
                  </a:extLst>
                </a:gridCol>
                <a:gridCol w="1309816">
                  <a:extLst>
                    <a:ext uri="{9D8B030D-6E8A-4147-A177-3AD203B41FA5}">
                      <a16:colId xmlns:a16="http://schemas.microsoft.com/office/drawing/2014/main" val="2193332348"/>
                    </a:ext>
                  </a:extLst>
                </a:gridCol>
                <a:gridCol w="1245940">
                  <a:extLst>
                    <a:ext uri="{9D8B030D-6E8A-4147-A177-3AD203B41FA5}">
                      <a16:colId xmlns:a16="http://schemas.microsoft.com/office/drawing/2014/main" val="1665102095"/>
                    </a:ext>
                  </a:extLst>
                </a:gridCol>
                <a:gridCol w="1278032">
                  <a:extLst>
                    <a:ext uri="{9D8B030D-6E8A-4147-A177-3AD203B41FA5}">
                      <a16:colId xmlns:a16="http://schemas.microsoft.com/office/drawing/2014/main" val="3094718774"/>
                    </a:ext>
                  </a:extLst>
                </a:gridCol>
                <a:gridCol w="1257195">
                  <a:extLst>
                    <a:ext uri="{9D8B030D-6E8A-4147-A177-3AD203B41FA5}">
                      <a16:colId xmlns:a16="http://schemas.microsoft.com/office/drawing/2014/main" val="686043963"/>
                    </a:ext>
                  </a:extLst>
                </a:gridCol>
                <a:gridCol w="1252152">
                  <a:extLst>
                    <a:ext uri="{9D8B030D-6E8A-4147-A177-3AD203B41FA5}">
                      <a16:colId xmlns:a16="http://schemas.microsoft.com/office/drawing/2014/main" val="1035848716"/>
                    </a:ext>
                  </a:extLst>
                </a:gridCol>
                <a:gridCol w="1256057">
                  <a:extLst>
                    <a:ext uri="{9D8B030D-6E8A-4147-A177-3AD203B41FA5}">
                      <a16:colId xmlns:a16="http://schemas.microsoft.com/office/drawing/2014/main" val="2930552434"/>
                    </a:ext>
                  </a:extLst>
                </a:gridCol>
              </a:tblGrid>
              <a:tr h="438065">
                <a:tc>
                  <a:txBody>
                    <a:bodyPr/>
                    <a:lstStyle/>
                    <a:p>
                      <a:pPr algn="ctr"/>
                      <a:r>
                        <a:rPr lang="es-ES" sz="1100" b="1" i="0">
                          <a:solidFill>
                            <a:schemeClr val="tx1"/>
                          </a:solidFill>
                          <a:latin typeface="Sole Repsol Text SemiBold" panose="020B0503020204020204" pitchFamily="34" charset="0"/>
                          <a:cs typeface="Sole Repsol Text SemiBold" panose="020B0503020204020204" pitchFamily="34" charset="0"/>
                        </a:rPr>
                        <a:t>Información de la tabla</a:t>
                      </a:r>
                    </a:p>
                  </a:txBody>
                  <a:tcPr anchor="ctr">
                    <a:lnL w="12700" cmpd="sng">
                      <a:noFill/>
                    </a:lnL>
                    <a:lnR w="9525" cap="flat" cmpd="sng" algn="ctr">
                      <a:solidFill>
                        <a:schemeClr val="accent6">
                          <a:lumMod val="60000"/>
                          <a:lumOff val="4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s-ES" sz="1100" b="1" i="0">
                          <a:solidFill>
                            <a:schemeClr val="tx1"/>
                          </a:solidFill>
                          <a:latin typeface="Sole Repsol Text SemiBold" panose="020B0503020204020204" pitchFamily="34" charset="0"/>
                          <a:cs typeface="Sole Repsol Text SemiBold" panose="020B0503020204020204" pitchFamily="34" charset="0"/>
                        </a:rPr>
                        <a:t>Columna 1</a:t>
                      </a: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s-ES" sz="1100" b="1" i="0">
                          <a:solidFill>
                            <a:schemeClr val="tx1"/>
                          </a:solidFill>
                          <a:latin typeface="Sole Repsol Text SemiBold" panose="020B0503020204020204" pitchFamily="34" charset="0"/>
                          <a:cs typeface="Sole Repsol Text SemiBold" panose="020B0503020204020204" pitchFamily="34" charset="0"/>
                        </a:rPr>
                        <a:t>Columna 2</a:t>
                      </a: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s-ES" sz="1100" b="1" i="0">
                          <a:solidFill>
                            <a:schemeClr val="tx1"/>
                          </a:solidFill>
                          <a:latin typeface="Sole Repsol Text SemiBold" panose="020B0503020204020204" pitchFamily="34" charset="0"/>
                          <a:cs typeface="Sole Repsol Text SemiBold" panose="020B0503020204020204" pitchFamily="34" charset="0"/>
                        </a:rPr>
                        <a:t>Columna 3</a:t>
                      </a: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s-ES" sz="1100" b="1" i="0">
                          <a:solidFill>
                            <a:schemeClr val="tx1"/>
                          </a:solidFill>
                          <a:latin typeface="Sole Repsol Text SemiBold" panose="020B0503020204020204" pitchFamily="34" charset="0"/>
                          <a:cs typeface="Sole Repsol Text SemiBold" panose="020B0503020204020204" pitchFamily="34" charset="0"/>
                        </a:rPr>
                        <a:t>Columna 4</a:t>
                      </a: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s-ES" sz="1100" b="1" i="0">
                          <a:solidFill>
                            <a:schemeClr val="tx1"/>
                          </a:solidFill>
                          <a:latin typeface="Sole Repsol Text SemiBold" panose="020B0503020204020204" pitchFamily="34" charset="0"/>
                          <a:cs typeface="Sole Repsol Text SemiBold" panose="020B0503020204020204" pitchFamily="34" charset="0"/>
                        </a:rPr>
                        <a:t>Columna 5</a:t>
                      </a: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s-ES" sz="1100" b="1" i="0">
                          <a:solidFill>
                            <a:schemeClr val="tx1"/>
                          </a:solidFill>
                          <a:latin typeface="Sole Repsol Text SemiBold" panose="020B0503020204020204" pitchFamily="34" charset="0"/>
                          <a:cs typeface="Sole Repsol Text SemiBold" panose="020B0503020204020204" pitchFamily="34" charset="0"/>
                        </a:rPr>
                        <a:t>Columna 6</a:t>
                      </a: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s-ES" sz="1100" b="1" i="0">
                          <a:solidFill>
                            <a:schemeClr val="tx1"/>
                          </a:solidFill>
                          <a:latin typeface="Sole Repsol Text SemiBold" panose="020B0503020204020204" pitchFamily="34" charset="0"/>
                          <a:cs typeface="Sole Repsol Text SemiBold" panose="020B0503020204020204" pitchFamily="34" charset="0"/>
                        </a:rPr>
                        <a:t>Columna 7</a:t>
                      </a:r>
                    </a:p>
                  </a:txBody>
                  <a:tcPr anchor="ctr">
                    <a:lnL w="9525" cap="flat" cmpd="sng" algn="ctr">
                      <a:solidFill>
                        <a:schemeClr val="accent6">
                          <a:lumMod val="60000"/>
                          <a:lumOff val="4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67312885"/>
                  </a:ext>
                </a:extLst>
              </a:tr>
              <a:tr h="422489">
                <a:tc>
                  <a:txBody>
                    <a:bodyPr/>
                    <a:lstStyle/>
                    <a:p>
                      <a:pPr algn="ctr"/>
                      <a:r>
                        <a:rPr lang="es-ES" sz="1100" b="1" i="0">
                          <a:solidFill>
                            <a:schemeClr val="tx1"/>
                          </a:solidFill>
                          <a:latin typeface="Sole Repsol Text SemiBold" panose="020B0503020204020204" pitchFamily="34" charset="0"/>
                          <a:cs typeface="Sole Repsol Text SemiBold" panose="020B0503020204020204" pitchFamily="34" charset="0"/>
                        </a:rPr>
                        <a:t>Nombre de fila 1</a:t>
                      </a:r>
                    </a:p>
                  </a:txBody>
                  <a:tcPr anchor="ctr">
                    <a:lnL w="12700" cmpd="sng">
                      <a:noFill/>
                    </a:lnL>
                    <a:lnR w="9525" cap="flat" cmpd="sng" algn="ctr">
                      <a:solidFill>
                        <a:schemeClr val="accent6">
                          <a:lumMod val="60000"/>
                          <a:lumOff val="40000"/>
                        </a:schemeClr>
                      </a:solidFill>
                      <a:prstDash val="solid"/>
                      <a:round/>
                      <a:headEnd type="none" w="med" len="med"/>
                      <a:tailEnd type="none" w="med" len="med"/>
                    </a:lnR>
                    <a:lnT w="38100" cmpd="sng">
                      <a:noFill/>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38100" cmpd="sng">
                      <a:noFill/>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38100" cmpd="sng">
                      <a:noFill/>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38100" cmpd="sng">
                      <a:noFill/>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38100" cmpd="sng">
                      <a:noFill/>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38100" cmpd="sng">
                      <a:noFill/>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38100" cmpd="sng">
                      <a:noFill/>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solidFill>
                        <a:schemeClr val="accent6">
                          <a:lumMod val="60000"/>
                          <a:lumOff val="40000"/>
                        </a:schemeClr>
                      </a:solidFill>
                      <a:prstDash val="solid"/>
                      <a:round/>
                      <a:headEnd type="none" w="med" len="med"/>
                      <a:tailEnd type="none" w="med" len="med"/>
                    </a:lnL>
                    <a:lnR w="12700" cmpd="sng">
                      <a:noFill/>
                    </a:lnR>
                    <a:lnT w="38100" cmpd="sng">
                      <a:noFill/>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1023494"/>
                  </a:ext>
                </a:extLst>
              </a:tr>
              <a:tr h="4342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100" b="1" i="0">
                          <a:solidFill>
                            <a:schemeClr val="tx1"/>
                          </a:solidFill>
                          <a:latin typeface="Sole Repsol Text SemiBold" panose="020B0503020204020204" pitchFamily="34" charset="0"/>
                          <a:cs typeface="Sole Repsol Text SemiBold" panose="020B0503020204020204" pitchFamily="34" charset="0"/>
                        </a:rPr>
                        <a:t>Nombre de fila 2</a:t>
                      </a:r>
                    </a:p>
                  </a:txBody>
                  <a:tcPr anchor="ctr">
                    <a:lnL w="12700" cmpd="sng">
                      <a:noFill/>
                    </a:lnL>
                    <a:lnR w="9525" cap="flat" cmpd="sng" algn="ctr">
                      <a:solidFill>
                        <a:schemeClr val="accent6">
                          <a:lumMod val="60000"/>
                          <a:lumOff val="40000"/>
                        </a:schemeClr>
                      </a:solid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solidFill>
                        <a:schemeClr val="accent6">
                          <a:lumMod val="60000"/>
                          <a:lumOff val="40000"/>
                        </a:schemeClr>
                      </a:solidFill>
                      <a:prstDash val="solid"/>
                      <a:round/>
                      <a:headEnd type="none" w="med" len="med"/>
                      <a:tailEnd type="none" w="med" len="med"/>
                    </a:lnL>
                    <a:lnR w="12700" cmpd="sng">
                      <a:noFill/>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3114794"/>
                  </a:ext>
                </a:extLst>
              </a:tr>
              <a:tr h="4283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100" b="1" i="0">
                          <a:solidFill>
                            <a:schemeClr val="tx1"/>
                          </a:solidFill>
                          <a:latin typeface="Sole Repsol Text SemiBold" panose="020B0503020204020204" pitchFamily="34" charset="0"/>
                          <a:cs typeface="Sole Repsol Text SemiBold" panose="020B0503020204020204" pitchFamily="34" charset="0"/>
                        </a:rPr>
                        <a:t>Nombre de fila 3</a:t>
                      </a:r>
                    </a:p>
                  </a:txBody>
                  <a:tcPr anchor="ctr">
                    <a:lnL w="12700" cmpd="sng">
                      <a:noFill/>
                    </a:lnL>
                    <a:lnR w="9525" cap="flat" cmpd="sng" algn="ctr">
                      <a:solidFill>
                        <a:schemeClr val="accent6">
                          <a:lumMod val="60000"/>
                          <a:lumOff val="40000"/>
                        </a:schemeClr>
                      </a:solid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a:solidFill>
                            <a:schemeClr val="tx1"/>
                          </a:solidFill>
                          <a:latin typeface="Sole Repsol Text" panose="020B0503020204020204" pitchFamily="34" charset="0"/>
                          <a:cs typeface="Sole Repsol Text" panose="020B0503020204020204" pitchFamily="34" charset="0"/>
                        </a:rPr>
                        <a:t>Celda</a:t>
                      </a:r>
                    </a:p>
                    <a:p>
                      <a:pPr algn="ctr"/>
                      <a:r>
                        <a:rPr lang="es-ES" sz="1000" b="0" i="0">
                          <a:solidFill>
                            <a:schemeClr val="tx1"/>
                          </a:solidFill>
                          <a:latin typeface="Sole Repsol Text" panose="020B0503020204020204" pitchFamily="34" charset="0"/>
                          <a:cs typeface="Sole Repsol Text" panose="020B0503020204020204" pitchFamily="34" charset="0"/>
                        </a:rPr>
                        <a:t>destacada</a:t>
                      </a: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solidFill>
                        <a:schemeClr val="accent6">
                          <a:lumMod val="60000"/>
                          <a:lumOff val="40000"/>
                        </a:schemeClr>
                      </a:solidFill>
                      <a:prstDash val="solid"/>
                      <a:round/>
                      <a:headEnd type="none" w="med" len="med"/>
                      <a:tailEnd type="none" w="med" len="med"/>
                    </a:lnL>
                    <a:lnR w="12700" cmpd="sng">
                      <a:noFill/>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3171884"/>
                  </a:ext>
                </a:extLst>
              </a:tr>
              <a:tr h="44484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100" b="1" i="0">
                          <a:solidFill>
                            <a:schemeClr val="tx1"/>
                          </a:solidFill>
                          <a:latin typeface="Sole Repsol Text SemiBold" panose="020B0503020204020204" pitchFamily="34" charset="0"/>
                          <a:cs typeface="Sole Repsol Text SemiBold" panose="020B0503020204020204" pitchFamily="34" charset="0"/>
                        </a:rPr>
                        <a:t>Nombre de fila 4</a:t>
                      </a:r>
                    </a:p>
                  </a:txBody>
                  <a:tcPr anchor="ctr">
                    <a:lnL w="12700" cmpd="sng">
                      <a:noFill/>
                    </a:lnL>
                    <a:lnR w="9525" cap="flat" cmpd="sng" algn="ctr">
                      <a:solidFill>
                        <a:schemeClr val="accent6">
                          <a:lumMod val="60000"/>
                          <a:lumOff val="40000"/>
                        </a:schemeClr>
                      </a:solid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solidFill>
                        <a:schemeClr val="accent6">
                          <a:lumMod val="60000"/>
                          <a:lumOff val="40000"/>
                        </a:schemeClr>
                      </a:solidFill>
                      <a:prstDash val="solid"/>
                      <a:round/>
                      <a:headEnd type="none" w="med" len="med"/>
                      <a:tailEnd type="none" w="med" len="med"/>
                    </a:lnL>
                    <a:lnR w="12700" cmpd="sng">
                      <a:noFill/>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4362962"/>
                  </a:ext>
                </a:extLst>
              </a:tr>
              <a:tr h="4224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100" b="1" i="0">
                          <a:solidFill>
                            <a:schemeClr val="tx1"/>
                          </a:solidFill>
                          <a:latin typeface="Sole Repsol Text SemiBold" panose="020B0503020204020204" pitchFamily="34" charset="0"/>
                          <a:cs typeface="Sole Repsol Text SemiBold" panose="020B0503020204020204" pitchFamily="34" charset="0"/>
                        </a:rPr>
                        <a:t>Nombre de fila 5</a:t>
                      </a:r>
                    </a:p>
                  </a:txBody>
                  <a:tcPr anchor="ctr">
                    <a:lnL w="12700" cmpd="sng">
                      <a:noFill/>
                    </a:lnL>
                    <a:lnR w="9525" cap="flat" cmpd="sng" algn="ctr">
                      <a:solidFill>
                        <a:schemeClr val="accent6">
                          <a:lumMod val="60000"/>
                          <a:lumOff val="40000"/>
                        </a:schemeClr>
                      </a:solid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solidFill>
                        <a:schemeClr val="accent6">
                          <a:lumMod val="60000"/>
                          <a:lumOff val="40000"/>
                        </a:schemeClr>
                      </a:solidFill>
                      <a:prstDash val="solid"/>
                      <a:round/>
                      <a:headEnd type="none" w="med" len="med"/>
                      <a:tailEnd type="none" w="med" len="med"/>
                    </a:lnL>
                    <a:lnR w="12700" cmpd="sng">
                      <a:noFill/>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7269377"/>
                  </a:ext>
                </a:extLst>
              </a:tr>
              <a:tr h="4177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100" b="1" i="0">
                          <a:solidFill>
                            <a:schemeClr val="tx1"/>
                          </a:solidFill>
                          <a:latin typeface="Sole Repsol Text SemiBold" panose="020B0503020204020204" pitchFamily="34" charset="0"/>
                          <a:cs typeface="Sole Repsol Text SemiBold" panose="020B0503020204020204" pitchFamily="34" charset="0"/>
                        </a:rPr>
                        <a:t>Nombre de fila 6</a:t>
                      </a:r>
                    </a:p>
                  </a:txBody>
                  <a:tcPr anchor="ctr">
                    <a:lnL w="12700" cmpd="sng">
                      <a:noFill/>
                    </a:lnL>
                    <a:lnR w="9525" cap="flat" cmpd="sng" algn="ctr">
                      <a:solidFill>
                        <a:schemeClr val="accent6">
                          <a:lumMod val="60000"/>
                          <a:lumOff val="40000"/>
                        </a:schemeClr>
                      </a:solid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solidFill>
                        <a:schemeClr val="accent6">
                          <a:lumMod val="60000"/>
                          <a:lumOff val="40000"/>
                        </a:schemeClr>
                      </a:solidFill>
                      <a:prstDash val="solid"/>
                      <a:round/>
                      <a:headEnd type="none" w="med" len="med"/>
                      <a:tailEnd type="none" w="med" len="med"/>
                    </a:lnL>
                    <a:lnR w="12700" cmpd="sng">
                      <a:noFill/>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1527283"/>
                  </a:ext>
                </a:extLst>
              </a:tr>
              <a:tr h="3871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100" b="1" i="0">
                          <a:solidFill>
                            <a:schemeClr val="tx1"/>
                          </a:solidFill>
                          <a:latin typeface="Sole Repsol Text SemiBold" panose="020B0503020204020204" pitchFamily="34" charset="0"/>
                          <a:cs typeface="Sole Repsol Text SemiBold" panose="020B0503020204020204" pitchFamily="34" charset="0"/>
                        </a:rPr>
                        <a:t>Nombre de fila 7</a:t>
                      </a:r>
                    </a:p>
                  </a:txBody>
                  <a:tcPr anchor="ctr">
                    <a:lnL w="12700" cmpd="sng">
                      <a:noFill/>
                    </a:lnL>
                    <a:lnR w="9525" cap="flat" cmpd="sng" algn="ctr">
                      <a:solidFill>
                        <a:schemeClr val="accent6">
                          <a:lumMod val="60000"/>
                          <a:lumOff val="40000"/>
                        </a:schemeClr>
                      </a:solid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solidFill>
                        <a:schemeClr val="accent6">
                          <a:lumMod val="60000"/>
                          <a:lumOff val="40000"/>
                        </a:schemeClr>
                      </a:solidFill>
                      <a:prstDash val="solid"/>
                      <a:round/>
                      <a:headEnd type="none" w="med" len="med"/>
                      <a:tailEnd type="none" w="med" len="med"/>
                    </a:lnL>
                    <a:lnR w="12700" cmpd="sng">
                      <a:noFill/>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5760809"/>
                  </a:ext>
                </a:extLst>
              </a:tr>
              <a:tr h="4224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100" b="1" i="0">
                          <a:solidFill>
                            <a:schemeClr val="tx1"/>
                          </a:solidFill>
                          <a:latin typeface="Sole Repsol Text SemiBold" panose="020B0503020204020204" pitchFamily="34" charset="0"/>
                          <a:cs typeface="Sole Repsol Text SemiBold" panose="020B0503020204020204" pitchFamily="34" charset="0"/>
                        </a:rPr>
                        <a:t>Nombre de fila 8</a:t>
                      </a:r>
                    </a:p>
                  </a:txBody>
                  <a:tcPr anchor="ctr">
                    <a:lnL w="12700" cmpd="sng">
                      <a:noFill/>
                    </a:lnL>
                    <a:lnR w="9525" cap="flat" cmpd="sng" algn="ctr">
                      <a:solidFill>
                        <a:schemeClr val="accent6">
                          <a:lumMod val="60000"/>
                          <a:lumOff val="40000"/>
                        </a:schemeClr>
                      </a:solid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solidFill>
                        <a:schemeClr val="accent6">
                          <a:lumMod val="60000"/>
                          <a:lumOff val="40000"/>
                        </a:schemeClr>
                      </a:solidFill>
                      <a:prstDash val="solid"/>
                      <a:round/>
                      <a:headEnd type="none" w="med" len="med"/>
                      <a:tailEnd type="none" w="med" len="med"/>
                    </a:lnL>
                    <a:lnR w="9525" cap="flat" cmpd="sng" algn="ctr">
                      <a:solidFill>
                        <a:schemeClr val="accent6">
                          <a:lumMod val="60000"/>
                          <a:lumOff val="40000"/>
                        </a:schemeClr>
                      </a:solidFill>
                      <a:prstDash val="solid"/>
                      <a:round/>
                      <a:headEnd type="none" w="med" len="med"/>
                      <a:tailEnd type="none" w="med" len="med"/>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000" b="0" i="0" err="1">
                          <a:solidFill>
                            <a:schemeClr val="tx1"/>
                          </a:solidFill>
                          <a:latin typeface="Sole Repsol Text" panose="020B0503020204020204" pitchFamily="34" charset="0"/>
                          <a:cs typeface="Sole Repsol Text" panose="020B0503020204020204" pitchFamily="34" charset="0"/>
                        </a:rPr>
                        <a:t>xxx</a:t>
                      </a:r>
                      <a:endParaRPr lang="es-ES" sz="1000" b="0" i="0">
                        <a:solidFill>
                          <a:schemeClr val="tx1"/>
                        </a:solidFill>
                        <a:latin typeface="Sole Repsol Text" panose="020B0503020204020204" pitchFamily="34" charset="0"/>
                        <a:cs typeface="Sole Repsol Text" panose="020B0503020204020204" pitchFamily="34" charset="0"/>
                      </a:endParaRPr>
                    </a:p>
                  </a:txBody>
                  <a:tcPr anchor="ctr">
                    <a:lnL w="9525" cap="flat" cmpd="sng" algn="ctr">
                      <a:solidFill>
                        <a:schemeClr val="accent6">
                          <a:lumMod val="60000"/>
                          <a:lumOff val="40000"/>
                        </a:schemeClr>
                      </a:solidFill>
                      <a:prstDash val="solid"/>
                      <a:round/>
                      <a:headEnd type="none" w="med" len="med"/>
                      <a:tailEnd type="none" w="med" len="med"/>
                    </a:lnL>
                    <a:lnR w="12700" cmpd="sng">
                      <a:noFill/>
                    </a:lnR>
                    <a:lnT w="9525" cap="flat" cmpd="sng" algn="ctr">
                      <a:solidFill>
                        <a:schemeClr val="accent6">
                          <a:lumMod val="60000"/>
                          <a:lumOff val="40000"/>
                        </a:schemeClr>
                      </a:solidFill>
                      <a:prstDash val="solid"/>
                      <a:round/>
                      <a:headEnd type="none" w="med" len="med"/>
                      <a:tailEnd type="none" w="med" len="med"/>
                    </a:lnT>
                    <a:lnB w="9525"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5143288"/>
                  </a:ext>
                </a:extLst>
              </a:tr>
            </a:tbl>
          </a:graphicData>
        </a:graphic>
      </p:graphicFrame>
      <p:sp>
        <p:nvSpPr>
          <p:cNvPr id="2" name="Marcador de pie de página 4">
            <a:extLst>
              <a:ext uri="{FF2B5EF4-FFF2-40B4-BE49-F238E27FC236}">
                <a16:creationId xmlns:a16="http://schemas.microsoft.com/office/drawing/2014/main" id="{625BA09F-9E1E-67F6-23D6-E8FCCBDF5712}"/>
              </a:ext>
            </a:extLst>
          </p:cNvPr>
          <p:cNvSpPr>
            <a:spLocks noGrp="1"/>
          </p:cNvSpPr>
          <p:nvPr>
            <p:ph type="ftr" sz="quarter" idx="3"/>
          </p:nvPr>
        </p:nvSpPr>
        <p:spPr>
          <a:xfrm>
            <a:off x="7767452" y="6495226"/>
            <a:ext cx="4114800" cy="238125"/>
          </a:xfrm>
          <a:prstGeom prst="rect">
            <a:avLst/>
          </a:prstGeom>
        </p:spPr>
        <p:txBody>
          <a:bodyPr vert="horz" lIns="91440" tIns="45720" rIns="91440" bIns="45720" rtlCol="0" anchor="ctr"/>
          <a:lstStyle>
            <a:lvl1pPr algn="r">
              <a:defRPr sz="800" b="0" i="0">
                <a:solidFill>
                  <a:schemeClr val="tx1"/>
                </a:solidFill>
                <a:latin typeface="Sole Repsol Text" panose="020B0503020204020204" pitchFamily="34" charset="0"/>
                <a:cs typeface="Sole Repsol Text" panose="020B0503020204020204" pitchFamily="34" charset="0"/>
              </a:defRPr>
            </a:lvl1pPr>
          </a:lstStyle>
          <a:p>
            <a:r>
              <a:rPr lang="es-ES"/>
              <a:t>© Repsol, SA (Madrid, 2024). Todos los derechos reservados.</a:t>
            </a:r>
          </a:p>
        </p:txBody>
      </p:sp>
    </p:spTree>
    <p:extLst>
      <p:ext uri="{BB962C8B-B14F-4D97-AF65-F5344CB8AC3E}">
        <p14:creationId xmlns:p14="http://schemas.microsoft.com/office/powerpoint/2010/main" val="25377803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abla discreta">
    <p:bg>
      <p:bgPr>
        <a:solidFill>
          <a:schemeClr val="bg1"/>
        </a:solidFill>
        <a:effectLst/>
      </p:bgPr>
    </p:bg>
    <p:spTree>
      <p:nvGrpSpPr>
        <p:cNvPr id="1" name=""/>
        <p:cNvGrpSpPr/>
        <p:nvPr/>
      </p:nvGrpSpPr>
      <p:grpSpPr>
        <a:xfrm>
          <a:off x="0" y="0"/>
          <a:ext cx="0" cy="0"/>
          <a:chOff x="0" y="0"/>
          <a:chExt cx="0" cy="0"/>
        </a:xfrm>
      </p:grpSpPr>
      <p:sp>
        <p:nvSpPr>
          <p:cNvPr id="6" name="Marcador de texto 5">
            <a:extLst>
              <a:ext uri="{FF2B5EF4-FFF2-40B4-BE49-F238E27FC236}">
                <a16:creationId xmlns:a16="http://schemas.microsoft.com/office/drawing/2014/main" id="{1CB7A8D4-129E-C9BD-7DBD-0CA639C27F63}"/>
              </a:ext>
            </a:extLst>
          </p:cNvPr>
          <p:cNvSpPr>
            <a:spLocks noGrp="1"/>
          </p:cNvSpPr>
          <p:nvPr>
            <p:ph type="body" sz="quarter" idx="15" hasCustomPrompt="1"/>
          </p:nvPr>
        </p:nvSpPr>
        <p:spPr>
          <a:xfrm>
            <a:off x="415245" y="416838"/>
            <a:ext cx="5464855" cy="468085"/>
          </a:xfrm>
        </p:spPr>
        <p:txBody>
          <a:bodyPr lIns="0" tIns="0" rIns="0" bIns="0">
            <a:noAutofit/>
          </a:bodyPr>
          <a:lstStyle>
            <a:lvl1pPr marL="0" indent="0" algn="l">
              <a:buNone/>
              <a:defRPr sz="28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r>
              <a:rPr lang="es-ES"/>
              <a:t>Tabla de alto contraste</a:t>
            </a:r>
          </a:p>
        </p:txBody>
      </p:sp>
      <p:sp>
        <p:nvSpPr>
          <p:cNvPr id="7" name="Marcador de texto 5">
            <a:extLst>
              <a:ext uri="{FF2B5EF4-FFF2-40B4-BE49-F238E27FC236}">
                <a16:creationId xmlns:a16="http://schemas.microsoft.com/office/drawing/2014/main" id="{6E30BBCC-D1AA-7993-363B-C36354868F27}"/>
              </a:ext>
            </a:extLst>
          </p:cNvPr>
          <p:cNvSpPr>
            <a:spLocks noGrp="1"/>
          </p:cNvSpPr>
          <p:nvPr>
            <p:ph type="body" sz="quarter" idx="16" hasCustomPrompt="1"/>
          </p:nvPr>
        </p:nvSpPr>
        <p:spPr>
          <a:xfrm>
            <a:off x="407988" y="884923"/>
            <a:ext cx="5472112" cy="226377"/>
          </a:xfrm>
        </p:spPr>
        <p:txBody>
          <a:bodyPr lIns="0" tIns="0" rIns="0" bIns="0">
            <a:noAutofit/>
          </a:bodyPr>
          <a:lstStyle>
            <a:lvl1pPr marL="0" indent="0" algn="l">
              <a:buNone/>
              <a:defRPr sz="1600" b="0" i="0">
                <a:solidFill>
                  <a:schemeClr val="accent6"/>
                </a:solidFill>
                <a:latin typeface="Sole Repsol Display" panose="020B0604020204020204" pitchFamily="34" charset="0"/>
                <a:cs typeface="Sole Repsol Display"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Subtítulo</a:t>
            </a:r>
          </a:p>
        </p:txBody>
      </p:sp>
      <p:sp>
        <p:nvSpPr>
          <p:cNvPr id="2" name="Marcador de pie de página 4">
            <a:extLst>
              <a:ext uri="{FF2B5EF4-FFF2-40B4-BE49-F238E27FC236}">
                <a16:creationId xmlns:a16="http://schemas.microsoft.com/office/drawing/2014/main" id="{1818D58A-AA53-3B36-8A3E-FC2B399B3C3C}"/>
              </a:ext>
            </a:extLst>
          </p:cNvPr>
          <p:cNvSpPr>
            <a:spLocks noGrp="1"/>
          </p:cNvSpPr>
          <p:nvPr>
            <p:ph type="ftr" sz="quarter" idx="3"/>
          </p:nvPr>
        </p:nvSpPr>
        <p:spPr>
          <a:xfrm>
            <a:off x="7767452" y="6495226"/>
            <a:ext cx="4114800" cy="238125"/>
          </a:xfrm>
          <a:prstGeom prst="rect">
            <a:avLst/>
          </a:prstGeom>
        </p:spPr>
        <p:txBody>
          <a:bodyPr vert="horz" lIns="91440" tIns="45720" rIns="91440" bIns="45720" rtlCol="0" anchor="ctr"/>
          <a:lstStyle>
            <a:lvl1pPr algn="r">
              <a:defRPr sz="800" b="0" i="0">
                <a:solidFill>
                  <a:schemeClr val="tx1"/>
                </a:solidFill>
                <a:latin typeface="Sole Repsol Text" panose="020B0503020204020204" pitchFamily="34" charset="0"/>
                <a:cs typeface="Sole Repsol Text" panose="020B0503020204020204" pitchFamily="34" charset="0"/>
              </a:defRPr>
            </a:lvl1pPr>
          </a:lstStyle>
          <a:p>
            <a:r>
              <a:rPr lang="es-ES"/>
              <a:t>© Repsol, SA (Madrid, 2024). Todos los derechos reservados.</a:t>
            </a:r>
          </a:p>
        </p:txBody>
      </p:sp>
    </p:spTree>
    <p:extLst>
      <p:ext uri="{BB962C8B-B14F-4D97-AF65-F5344CB8AC3E}">
        <p14:creationId xmlns:p14="http://schemas.microsoft.com/office/powerpoint/2010/main" val="3870284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ágina Blank">
    <p:bg>
      <p:bgPr>
        <a:solidFill>
          <a:schemeClr val="bg1"/>
        </a:solidFill>
        <a:effectLst/>
      </p:bgPr>
    </p:bg>
    <p:spTree>
      <p:nvGrpSpPr>
        <p:cNvPr id="1" name=""/>
        <p:cNvGrpSpPr/>
        <p:nvPr/>
      </p:nvGrpSpPr>
      <p:grpSpPr>
        <a:xfrm>
          <a:off x="0" y="0"/>
          <a:ext cx="0" cy="0"/>
          <a:chOff x="0" y="0"/>
          <a:chExt cx="0" cy="0"/>
        </a:xfrm>
      </p:grpSpPr>
      <p:sp>
        <p:nvSpPr>
          <p:cNvPr id="2" name="Marcador de pie de página 4">
            <a:extLst>
              <a:ext uri="{FF2B5EF4-FFF2-40B4-BE49-F238E27FC236}">
                <a16:creationId xmlns:a16="http://schemas.microsoft.com/office/drawing/2014/main" id="{3603D3B8-1BDE-4ED9-23AD-AE9F5E9BCD3B}"/>
              </a:ext>
            </a:extLst>
          </p:cNvPr>
          <p:cNvSpPr>
            <a:spLocks noGrp="1"/>
          </p:cNvSpPr>
          <p:nvPr>
            <p:ph type="ftr" sz="quarter" idx="3"/>
          </p:nvPr>
        </p:nvSpPr>
        <p:spPr>
          <a:xfrm>
            <a:off x="7767452" y="6495226"/>
            <a:ext cx="4114800" cy="238125"/>
          </a:xfrm>
          <a:prstGeom prst="rect">
            <a:avLst/>
          </a:prstGeom>
        </p:spPr>
        <p:txBody>
          <a:bodyPr vert="horz" lIns="91440" tIns="45720" rIns="91440" bIns="45720" rtlCol="0" anchor="ctr"/>
          <a:lstStyle>
            <a:lvl1pPr algn="r">
              <a:defRPr sz="800" b="0" i="0">
                <a:solidFill>
                  <a:schemeClr val="tx1"/>
                </a:solidFill>
                <a:latin typeface="Sole Repsol Text" panose="020B0503020204020204" pitchFamily="34" charset="0"/>
                <a:cs typeface="Sole Repsol Text" panose="020B0503020204020204" pitchFamily="34" charset="0"/>
              </a:defRPr>
            </a:lvl1pPr>
          </a:lstStyle>
          <a:p>
            <a:r>
              <a:rPr lang="es-ES"/>
              <a:t>© Repsol, SA (Madrid, 2024). Todos los derechos reservados.</a:t>
            </a:r>
          </a:p>
        </p:txBody>
      </p:sp>
    </p:spTree>
    <p:extLst>
      <p:ext uri="{BB962C8B-B14F-4D97-AF65-F5344CB8AC3E}">
        <p14:creationId xmlns:p14="http://schemas.microsoft.com/office/powerpoint/2010/main" val="39226616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Página Blank + título">
    <p:bg>
      <p:bgPr>
        <a:solidFill>
          <a:schemeClr val="bg1"/>
        </a:solidFill>
        <a:effectLst/>
      </p:bgPr>
    </p:bg>
    <p:spTree>
      <p:nvGrpSpPr>
        <p:cNvPr id="1" name=""/>
        <p:cNvGrpSpPr/>
        <p:nvPr/>
      </p:nvGrpSpPr>
      <p:grpSpPr>
        <a:xfrm>
          <a:off x="0" y="0"/>
          <a:ext cx="0" cy="0"/>
          <a:chOff x="0" y="0"/>
          <a:chExt cx="0" cy="0"/>
        </a:xfrm>
      </p:grpSpPr>
      <p:sp>
        <p:nvSpPr>
          <p:cNvPr id="6" name="Marcador de texto 5">
            <a:extLst>
              <a:ext uri="{FF2B5EF4-FFF2-40B4-BE49-F238E27FC236}">
                <a16:creationId xmlns:a16="http://schemas.microsoft.com/office/drawing/2014/main" id="{1CB7A8D4-129E-C9BD-7DBD-0CA639C27F63}"/>
              </a:ext>
            </a:extLst>
          </p:cNvPr>
          <p:cNvSpPr>
            <a:spLocks noGrp="1"/>
          </p:cNvSpPr>
          <p:nvPr>
            <p:ph type="body" sz="quarter" idx="15" hasCustomPrompt="1"/>
          </p:nvPr>
        </p:nvSpPr>
        <p:spPr>
          <a:xfrm>
            <a:off x="415245" y="416838"/>
            <a:ext cx="5464855" cy="468085"/>
          </a:xfrm>
        </p:spPr>
        <p:txBody>
          <a:bodyPr lIns="0" tIns="0" rIns="0" bIns="0">
            <a:noAutofit/>
          </a:bodyPr>
          <a:lstStyle>
            <a:lvl1pPr marL="0" indent="0" algn="l">
              <a:buNone/>
              <a:defRPr sz="28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r>
              <a:rPr lang="es-ES"/>
              <a:t>Título</a:t>
            </a:r>
          </a:p>
        </p:txBody>
      </p:sp>
      <p:sp>
        <p:nvSpPr>
          <p:cNvPr id="2" name="Marcador de pie de página 4">
            <a:extLst>
              <a:ext uri="{FF2B5EF4-FFF2-40B4-BE49-F238E27FC236}">
                <a16:creationId xmlns:a16="http://schemas.microsoft.com/office/drawing/2014/main" id="{010E6468-36D7-B858-C1C1-7331614A7C54}"/>
              </a:ext>
            </a:extLst>
          </p:cNvPr>
          <p:cNvSpPr>
            <a:spLocks noGrp="1"/>
          </p:cNvSpPr>
          <p:nvPr>
            <p:ph type="ftr" sz="quarter" idx="3"/>
          </p:nvPr>
        </p:nvSpPr>
        <p:spPr>
          <a:xfrm>
            <a:off x="7767452" y="6495226"/>
            <a:ext cx="4114800" cy="238125"/>
          </a:xfrm>
          <a:prstGeom prst="rect">
            <a:avLst/>
          </a:prstGeom>
        </p:spPr>
        <p:txBody>
          <a:bodyPr vert="horz" lIns="91440" tIns="45720" rIns="91440" bIns="45720" rtlCol="0" anchor="ctr"/>
          <a:lstStyle>
            <a:lvl1pPr algn="r">
              <a:defRPr sz="800" b="0" i="0">
                <a:solidFill>
                  <a:schemeClr val="tx1"/>
                </a:solidFill>
                <a:latin typeface="Sole Repsol Text" panose="020B0503020204020204" pitchFamily="34" charset="0"/>
                <a:cs typeface="Sole Repsol Text" panose="020B0503020204020204" pitchFamily="34" charset="0"/>
              </a:defRPr>
            </a:lvl1pPr>
          </a:lstStyle>
          <a:p>
            <a:r>
              <a:rPr lang="es-ES"/>
              <a:t>© Repsol, SA (Madrid, 2024). Todos los derechos reservados.</a:t>
            </a:r>
          </a:p>
        </p:txBody>
      </p:sp>
    </p:spTree>
    <p:extLst>
      <p:ext uri="{BB962C8B-B14F-4D97-AF65-F5344CB8AC3E}">
        <p14:creationId xmlns:p14="http://schemas.microsoft.com/office/powerpoint/2010/main" val="36907658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ierre 1">
    <p:bg>
      <p:bgPr>
        <a:blipFill>
          <a:blip r:embed="rId2" cstate="email">
            <a:extLst>
              <a:ext uri="{28A0092B-C50C-407E-A947-70E740481C1C}">
                <a14:useLocalDpi xmlns:a14="http://schemas.microsoft.com/office/drawing/2010/main"/>
              </a:ext>
            </a:extLst>
          </a:blip>
          <a:tile tx="0" ty="0" sx="100000" sy="100000" flip="none" algn="tl"/>
        </a:blipFill>
        <a:effectLst/>
      </p:bgPr>
    </p:bg>
    <p:spTree>
      <p:nvGrpSpPr>
        <p:cNvPr id="1" name=""/>
        <p:cNvGrpSpPr/>
        <p:nvPr/>
      </p:nvGrpSpPr>
      <p:grpSpPr>
        <a:xfrm>
          <a:off x="0" y="0"/>
          <a:ext cx="0" cy="0"/>
          <a:chOff x="0" y="0"/>
          <a:chExt cx="0" cy="0"/>
        </a:xfrm>
      </p:grpSpPr>
      <p:pic>
        <p:nvPicPr>
          <p:cNvPr id="8" name="Imagen 7" descr="Patrón de fondo&#10;&#10;Descripción generada automáticamente">
            <a:extLst>
              <a:ext uri="{FF2B5EF4-FFF2-40B4-BE49-F238E27FC236}">
                <a16:creationId xmlns:a16="http://schemas.microsoft.com/office/drawing/2014/main" id="{D7A48677-E888-0170-9115-EE21D05EE6F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Marcador de texto 5">
            <a:extLst>
              <a:ext uri="{FF2B5EF4-FFF2-40B4-BE49-F238E27FC236}">
                <a16:creationId xmlns:a16="http://schemas.microsoft.com/office/drawing/2014/main" id="{2AA5DA21-78BA-A9E7-D8BB-665EAE0F8815}"/>
              </a:ext>
            </a:extLst>
          </p:cNvPr>
          <p:cNvSpPr>
            <a:spLocks noGrp="1"/>
          </p:cNvSpPr>
          <p:nvPr>
            <p:ph type="body" sz="quarter" idx="15" hasCustomPrompt="1"/>
          </p:nvPr>
        </p:nvSpPr>
        <p:spPr>
          <a:xfrm>
            <a:off x="3788229" y="2960915"/>
            <a:ext cx="4648840" cy="927206"/>
          </a:xfrm>
        </p:spPr>
        <p:txBody>
          <a:bodyPr lIns="0" tIns="0" rIns="0" bIns="0">
            <a:noAutofit/>
          </a:bodyPr>
          <a:lstStyle>
            <a:lvl1pPr marL="0" indent="0" algn="ctr">
              <a:buNone/>
              <a:defRPr sz="7300" b="0" i="0">
                <a:solidFill>
                  <a:schemeClr val="bg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Gracias</a:t>
            </a:r>
          </a:p>
        </p:txBody>
      </p:sp>
      <p:sp>
        <p:nvSpPr>
          <p:cNvPr id="10" name="Marcador de texto 5">
            <a:extLst>
              <a:ext uri="{FF2B5EF4-FFF2-40B4-BE49-F238E27FC236}">
                <a16:creationId xmlns:a16="http://schemas.microsoft.com/office/drawing/2014/main" id="{A4A3656C-4E24-7FBE-0D7F-DE5568BAAEE1}"/>
              </a:ext>
            </a:extLst>
          </p:cNvPr>
          <p:cNvSpPr>
            <a:spLocks noGrp="1"/>
          </p:cNvSpPr>
          <p:nvPr>
            <p:ph type="body" sz="quarter" idx="16" hasCustomPrompt="1"/>
          </p:nvPr>
        </p:nvSpPr>
        <p:spPr>
          <a:xfrm>
            <a:off x="408495" y="6149127"/>
            <a:ext cx="1361747" cy="323744"/>
          </a:xfrm>
        </p:spPr>
        <p:txBody>
          <a:bodyPr lIns="0" tIns="0" rIns="0" bIns="0">
            <a:noAutofit/>
          </a:bodyPr>
          <a:lstStyle>
            <a:lvl1pPr marL="0" indent="0" algn="l">
              <a:lnSpc>
                <a:spcPct val="100000"/>
              </a:lnSpc>
              <a:buNone/>
              <a:defRPr sz="1000" b="0" i="0">
                <a:solidFill>
                  <a:schemeClr val="bg1"/>
                </a:solidFill>
                <a:latin typeface="Sole Repsol Text" panose="020B0503020204020204"/>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err="1"/>
              <a:t>hola@repsol.com</a:t>
            </a:r>
            <a:r>
              <a:rPr lang="es-ES"/>
              <a:t>      +00 000 000 000</a:t>
            </a:r>
          </a:p>
        </p:txBody>
      </p:sp>
      <p:sp>
        <p:nvSpPr>
          <p:cNvPr id="12" name="Marcador de texto 5">
            <a:extLst>
              <a:ext uri="{FF2B5EF4-FFF2-40B4-BE49-F238E27FC236}">
                <a16:creationId xmlns:a16="http://schemas.microsoft.com/office/drawing/2014/main" id="{678B31B3-C276-5BC9-4484-7A487A87D9E0}"/>
              </a:ext>
            </a:extLst>
          </p:cNvPr>
          <p:cNvSpPr>
            <a:spLocks noGrp="1"/>
          </p:cNvSpPr>
          <p:nvPr>
            <p:ph type="body" sz="quarter" idx="17" hasCustomPrompt="1"/>
          </p:nvPr>
        </p:nvSpPr>
        <p:spPr>
          <a:xfrm>
            <a:off x="10517114" y="6307576"/>
            <a:ext cx="1271508" cy="142772"/>
          </a:xfrm>
        </p:spPr>
        <p:txBody>
          <a:bodyPr lIns="0" tIns="0" rIns="0" bIns="0">
            <a:noAutofit/>
          </a:bodyPr>
          <a:lstStyle>
            <a:lvl1pPr marL="0" indent="0" algn="r">
              <a:lnSpc>
                <a:spcPct val="100000"/>
              </a:lnSpc>
              <a:buNone/>
              <a:defRPr sz="1000" b="0" i="0">
                <a:solidFill>
                  <a:schemeClr val="bg1"/>
                </a:solidFill>
                <a:latin typeface="Sole Repsol Text" panose="020B0503020204020204"/>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err="1"/>
              <a:t>repsol.com</a:t>
            </a:r>
            <a:endParaRPr lang="es-ES"/>
          </a:p>
        </p:txBody>
      </p:sp>
      <p:pic>
        <p:nvPicPr>
          <p:cNvPr id="2" name="Picture 1" descr="A black and white logo&#10;&#10;AI-generated content may be incorrect.">
            <a:extLst>
              <a:ext uri="{FF2B5EF4-FFF2-40B4-BE49-F238E27FC236}">
                <a16:creationId xmlns:a16="http://schemas.microsoft.com/office/drawing/2014/main" id="{6180DA01-0C90-FEBB-DE34-30AD50337A4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445125" y="5901371"/>
            <a:ext cx="1301750" cy="571500"/>
          </a:xfrm>
          <a:prstGeom prst="rect">
            <a:avLst/>
          </a:prstGeom>
        </p:spPr>
      </p:pic>
    </p:spTree>
    <p:extLst>
      <p:ext uri="{BB962C8B-B14F-4D97-AF65-F5344CB8AC3E}">
        <p14:creationId xmlns:p14="http://schemas.microsoft.com/office/powerpoint/2010/main" val="15428865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ierre 2">
    <p:bg>
      <p:bgPr>
        <a:solidFill>
          <a:schemeClr val="bg1"/>
        </a:solidFill>
        <a:effectLst/>
      </p:bgPr>
    </p:bg>
    <p:spTree>
      <p:nvGrpSpPr>
        <p:cNvPr id="1" name=""/>
        <p:cNvGrpSpPr/>
        <p:nvPr/>
      </p:nvGrpSpPr>
      <p:grpSpPr>
        <a:xfrm>
          <a:off x="0" y="0"/>
          <a:ext cx="0" cy="0"/>
          <a:chOff x="0" y="0"/>
          <a:chExt cx="0" cy="0"/>
        </a:xfrm>
      </p:grpSpPr>
      <p:pic>
        <p:nvPicPr>
          <p:cNvPr id="4" name="Imagen 3" descr="Forma&#10;&#10;El contenido generado por IA puede ser incorrecto.">
            <a:extLst>
              <a:ext uri="{FF2B5EF4-FFF2-40B4-BE49-F238E27FC236}">
                <a16:creationId xmlns:a16="http://schemas.microsoft.com/office/drawing/2014/main" id="{D274D36B-2B64-A497-BBF4-1FCE348791D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Marcador de texto 5">
            <a:extLst>
              <a:ext uri="{FF2B5EF4-FFF2-40B4-BE49-F238E27FC236}">
                <a16:creationId xmlns:a16="http://schemas.microsoft.com/office/drawing/2014/main" id="{9BB2FA76-BE5A-58A9-5D76-338EF6F7426C}"/>
              </a:ext>
            </a:extLst>
          </p:cNvPr>
          <p:cNvSpPr>
            <a:spLocks noGrp="1"/>
          </p:cNvSpPr>
          <p:nvPr>
            <p:ph type="body" sz="quarter" idx="15" hasCustomPrompt="1"/>
          </p:nvPr>
        </p:nvSpPr>
        <p:spPr>
          <a:xfrm>
            <a:off x="3788229" y="2960915"/>
            <a:ext cx="4648840" cy="927206"/>
          </a:xfrm>
        </p:spPr>
        <p:txBody>
          <a:bodyPr lIns="0" tIns="0" rIns="0" bIns="0">
            <a:noAutofit/>
          </a:bodyPr>
          <a:lstStyle>
            <a:lvl1pPr marL="0" indent="0" algn="ctr">
              <a:buNone/>
              <a:defRPr sz="7300" b="0" i="0">
                <a:solidFill>
                  <a:schemeClr val="tx1"/>
                </a:solidFill>
                <a:latin typeface="Sole Repsol Display Medium" panose="020B0604020204020204" pitchFamily="34" charset="0"/>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Gracias</a:t>
            </a:r>
          </a:p>
        </p:txBody>
      </p:sp>
      <p:pic>
        <p:nvPicPr>
          <p:cNvPr id="7" name="Imagen 6" descr="Patrón de fondo, Icono&#10;&#10;Descripción generada automáticamente">
            <a:extLst>
              <a:ext uri="{FF2B5EF4-FFF2-40B4-BE49-F238E27FC236}">
                <a16:creationId xmlns:a16="http://schemas.microsoft.com/office/drawing/2014/main" id="{1491E16A-16F9-C0BB-1A74-82DFD5777E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664899" y="453652"/>
            <a:ext cx="846833" cy="613395"/>
          </a:xfrm>
          <a:prstGeom prst="rect">
            <a:avLst/>
          </a:prstGeom>
        </p:spPr>
      </p:pic>
      <p:sp>
        <p:nvSpPr>
          <p:cNvPr id="8" name="Marcador de texto 5">
            <a:extLst>
              <a:ext uri="{FF2B5EF4-FFF2-40B4-BE49-F238E27FC236}">
                <a16:creationId xmlns:a16="http://schemas.microsoft.com/office/drawing/2014/main" id="{6733E8E2-C379-16E5-2BE3-2023BB41EB8E}"/>
              </a:ext>
            </a:extLst>
          </p:cNvPr>
          <p:cNvSpPr>
            <a:spLocks noGrp="1"/>
          </p:cNvSpPr>
          <p:nvPr>
            <p:ph type="body" sz="quarter" idx="16" hasCustomPrompt="1"/>
          </p:nvPr>
        </p:nvSpPr>
        <p:spPr>
          <a:xfrm>
            <a:off x="408495" y="6149127"/>
            <a:ext cx="1361747" cy="323744"/>
          </a:xfrm>
        </p:spPr>
        <p:txBody>
          <a:bodyPr lIns="0" tIns="0" rIns="0" bIns="0">
            <a:noAutofit/>
          </a:bodyPr>
          <a:lstStyle>
            <a:lvl1pPr marL="0" indent="0" algn="l">
              <a:lnSpc>
                <a:spcPct val="100000"/>
              </a:lnSpc>
              <a:buNone/>
              <a:defRPr sz="1000" b="0" i="0">
                <a:solidFill>
                  <a:schemeClr val="tx1"/>
                </a:solidFill>
                <a:latin typeface="Sole Repsol Text" panose="020B0503020204020204"/>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err="1"/>
              <a:t>hola@repsol.com</a:t>
            </a:r>
            <a:r>
              <a:rPr lang="es-ES"/>
              <a:t>      +00 000 000 000</a:t>
            </a:r>
          </a:p>
        </p:txBody>
      </p:sp>
      <p:sp>
        <p:nvSpPr>
          <p:cNvPr id="9" name="Marcador de texto 5">
            <a:extLst>
              <a:ext uri="{FF2B5EF4-FFF2-40B4-BE49-F238E27FC236}">
                <a16:creationId xmlns:a16="http://schemas.microsoft.com/office/drawing/2014/main" id="{25B5FBCB-B658-A37A-DBB8-C20C4AC2BA05}"/>
              </a:ext>
            </a:extLst>
          </p:cNvPr>
          <p:cNvSpPr>
            <a:spLocks noGrp="1"/>
          </p:cNvSpPr>
          <p:nvPr>
            <p:ph type="body" sz="quarter" idx="17" hasCustomPrompt="1"/>
          </p:nvPr>
        </p:nvSpPr>
        <p:spPr>
          <a:xfrm>
            <a:off x="10517114" y="6307576"/>
            <a:ext cx="1271508" cy="142772"/>
          </a:xfrm>
        </p:spPr>
        <p:txBody>
          <a:bodyPr lIns="0" tIns="0" rIns="0" bIns="0">
            <a:noAutofit/>
          </a:bodyPr>
          <a:lstStyle>
            <a:lvl1pPr marL="0" indent="0" algn="r">
              <a:lnSpc>
                <a:spcPct val="100000"/>
              </a:lnSpc>
              <a:buNone/>
              <a:defRPr sz="1000" b="0" i="0">
                <a:solidFill>
                  <a:schemeClr val="tx1"/>
                </a:solidFill>
                <a:latin typeface="Sole Repsol Text" panose="020B0503020204020204"/>
                <a:cs typeface="Sole Repsol Display Medium" panose="020B0604020204020204" pitchFamily="34" charset="0"/>
              </a:defRPr>
            </a:lvl1pPr>
            <a:lvl2pPr marL="457200" indent="0">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err="1"/>
              <a:t>repsol.com</a:t>
            </a:r>
            <a:endParaRPr lang="es-ES"/>
          </a:p>
        </p:txBody>
      </p:sp>
      <p:pic>
        <p:nvPicPr>
          <p:cNvPr id="2" name="Picture 1" descr="Blue text on a black background&#10;&#10;AI-generated content may be incorrect.">
            <a:extLst>
              <a:ext uri="{FF2B5EF4-FFF2-40B4-BE49-F238E27FC236}">
                <a16:creationId xmlns:a16="http://schemas.microsoft.com/office/drawing/2014/main" id="{3AC08072-F97A-E564-6602-394BBA5EA7B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445125" y="5878848"/>
            <a:ext cx="1301750" cy="571500"/>
          </a:xfrm>
          <a:prstGeom prst="rect">
            <a:avLst/>
          </a:prstGeom>
        </p:spPr>
      </p:pic>
    </p:spTree>
    <p:extLst>
      <p:ext uri="{BB962C8B-B14F-4D97-AF65-F5344CB8AC3E}">
        <p14:creationId xmlns:p14="http://schemas.microsoft.com/office/powerpoint/2010/main" val="26906075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ondo 1">
    <p:bg>
      <p:bgPr>
        <a:solidFill>
          <a:schemeClr val="bg1"/>
        </a:solidFill>
        <a:effectLst/>
      </p:bgPr>
    </p:bg>
    <p:spTree>
      <p:nvGrpSpPr>
        <p:cNvPr id="1" name=""/>
        <p:cNvGrpSpPr/>
        <p:nvPr/>
      </p:nvGrpSpPr>
      <p:grpSpPr>
        <a:xfrm>
          <a:off x="0" y="0"/>
          <a:ext cx="0" cy="0"/>
          <a:chOff x="0" y="0"/>
          <a:chExt cx="0" cy="0"/>
        </a:xfrm>
      </p:grpSpPr>
      <p:pic>
        <p:nvPicPr>
          <p:cNvPr id="4" name="Imagen 3" descr="Forma&#10;&#10;El contenido generado por IA puede ser incorrecto.">
            <a:extLst>
              <a:ext uri="{FF2B5EF4-FFF2-40B4-BE49-F238E27FC236}">
                <a16:creationId xmlns:a16="http://schemas.microsoft.com/office/drawing/2014/main" id="{F2D86965-9D88-5A7D-9200-4F3C1263130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921076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ondo 2">
    <p:bg>
      <p:bgPr>
        <a:solidFill>
          <a:schemeClr val="tx1"/>
        </a:solidFill>
        <a:effectLst/>
      </p:bgPr>
    </p:bg>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C69DC2F6-87F0-AB13-DEDA-46773C550A11}"/>
              </a:ext>
            </a:extLst>
          </p:cNvPr>
          <p:cNvSpPr/>
          <p:nvPr userDrawn="1"/>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s-ES" b="0" i="0">
              <a:latin typeface="Sole Repsol Text" panose="020B0503020204020204" pitchFamily="34" charset="0"/>
            </a:endParaRPr>
          </a:p>
        </p:txBody>
      </p:sp>
    </p:spTree>
    <p:extLst>
      <p:ext uri="{BB962C8B-B14F-4D97-AF65-F5344CB8AC3E}">
        <p14:creationId xmlns:p14="http://schemas.microsoft.com/office/powerpoint/2010/main" val="10110239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857BDF7-90AC-7A38-FC7A-1C22B202217D}"/>
              </a:ext>
            </a:extLst>
          </p:cNvPr>
          <p:cNvSpPr>
            <a:spLocks noGrp="1"/>
          </p:cNvSpPr>
          <p:nvPr>
            <p:ph type="dt" sz="half" idx="10"/>
          </p:nvPr>
        </p:nvSpPr>
        <p:spPr/>
        <p:txBody>
          <a:bodyPr/>
          <a:lstStyle/>
          <a:p>
            <a:fld id="{C0B3B09F-3F6D-4EB4-B6EC-386B1AE4A04F}" type="datetimeFigureOut">
              <a:rPr lang="es-ES" smtClean="0"/>
              <a:t>06/04/2026</a:t>
            </a:fld>
            <a:endParaRPr lang="es-ES"/>
          </a:p>
        </p:txBody>
      </p:sp>
      <p:sp>
        <p:nvSpPr>
          <p:cNvPr id="3" name="Marcador de pie de página 2">
            <a:extLst>
              <a:ext uri="{FF2B5EF4-FFF2-40B4-BE49-F238E27FC236}">
                <a16:creationId xmlns:a16="http://schemas.microsoft.com/office/drawing/2014/main" id="{81AABC37-D022-CCED-0D9B-726DEA282D05}"/>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720014B-A9A8-F70E-8FB2-0B8FAD3C4BC1}"/>
              </a:ext>
            </a:extLst>
          </p:cNvPr>
          <p:cNvSpPr>
            <a:spLocks noGrp="1"/>
          </p:cNvSpPr>
          <p:nvPr>
            <p:ph type="sldNum" sz="quarter" idx="12"/>
          </p:nvPr>
        </p:nvSpPr>
        <p:spPr/>
        <p:txBody>
          <a:bodyPr/>
          <a:lstStyle/>
          <a:p>
            <a:fld id="{2FFC676C-EF0A-483E-96E9-8EF768B3E7E2}" type="slidenum">
              <a:rPr lang="es-ES" smtClean="0"/>
              <a:t>‹Nº›</a:t>
            </a:fld>
            <a:endParaRPr lang="es-ES"/>
          </a:p>
        </p:txBody>
      </p:sp>
    </p:spTree>
    <p:extLst>
      <p:ext uri="{BB962C8B-B14F-4D97-AF65-F5344CB8AC3E}">
        <p14:creationId xmlns:p14="http://schemas.microsoft.com/office/powerpoint/2010/main" val="3637726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ortada + logo derecha">
    <p:spTree>
      <p:nvGrpSpPr>
        <p:cNvPr id="1" name=""/>
        <p:cNvGrpSpPr/>
        <p:nvPr/>
      </p:nvGrpSpPr>
      <p:grpSpPr>
        <a:xfrm>
          <a:off x="0" y="0"/>
          <a:ext cx="0" cy="0"/>
          <a:chOff x="0" y="0"/>
          <a:chExt cx="0" cy="0"/>
        </a:xfrm>
      </p:grpSpPr>
      <p:pic>
        <p:nvPicPr>
          <p:cNvPr id="3" name="Gráfico 2">
            <a:extLst>
              <a:ext uri="{FF2B5EF4-FFF2-40B4-BE49-F238E27FC236}">
                <a16:creationId xmlns:a16="http://schemas.microsoft.com/office/drawing/2014/main" id="{7C787B62-D92B-CE07-47F9-D97ED80ABF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12700"/>
            <a:ext cx="12192001" cy="6870700"/>
          </a:xfrm>
          <a:prstGeom prst="rect">
            <a:avLst/>
          </a:prstGeom>
        </p:spPr>
      </p:pic>
      <p:pic>
        <p:nvPicPr>
          <p:cNvPr id="4" name="Gráfico 3">
            <a:extLst>
              <a:ext uri="{FF2B5EF4-FFF2-40B4-BE49-F238E27FC236}">
                <a16:creationId xmlns:a16="http://schemas.microsoft.com/office/drawing/2014/main" id="{0F73237E-2F40-7631-B0DB-1D0FB21E021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02984" y="6149975"/>
            <a:ext cx="1278821" cy="342542"/>
          </a:xfrm>
          <a:prstGeom prst="rect">
            <a:avLst/>
          </a:prstGeom>
        </p:spPr>
      </p:pic>
      <p:sp>
        <p:nvSpPr>
          <p:cNvPr id="7" name="Marcador de texto 25">
            <a:extLst>
              <a:ext uri="{FF2B5EF4-FFF2-40B4-BE49-F238E27FC236}">
                <a16:creationId xmlns:a16="http://schemas.microsoft.com/office/drawing/2014/main" id="{23835067-048F-7E00-B4DE-8546F25A491D}"/>
              </a:ext>
            </a:extLst>
          </p:cNvPr>
          <p:cNvSpPr>
            <a:spLocks noGrp="1"/>
          </p:cNvSpPr>
          <p:nvPr>
            <p:ph type="body" sz="quarter" idx="11" hasCustomPrompt="1"/>
          </p:nvPr>
        </p:nvSpPr>
        <p:spPr>
          <a:xfrm>
            <a:off x="411026" y="2039862"/>
            <a:ext cx="5497513" cy="166649"/>
          </a:xfrm>
        </p:spPr>
        <p:txBody>
          <a:bodyPr lIns="0" tIns="0" rIns="0" bIns="0">
            <a:spAutoFit/>
          </a:bodyPr>
          <a:lstStyle>
            <a:lvl1pPr marL="0" indent="0">
              <a:buNone/>
              <a:defRPr sz="1200" b="0" i="0" spc="0" baseline="0">
                <a:solidFill>
                  <a:schemeClr val="accent6"/>
                </a:solidFill>
                <a:latin typeface="Sole Repsol Display" panose="020B0604020204020204" pitchFamily="34" charset="0"/>
                <a:cs typeface="Sole Repsol Display" panose="020B0604020204020204" pitchFamily="34" charset="0"/>
              </a:defRPr>
            </a:lvl1pPr>
          </a:lstStyle>
          <a:p>
            <a:pPr lvl="0"/>
            <a:r>
              <a:rPr lang="es-ES"/>
              <a:t>ANTETÍTULO DE UNA LÍNIA</a:t>
            </a:r>
          </a:p>
        </p:txBody>
      </p:sp>
      <p:sp>
        <p:nvSpPr>
          <p:cNvPr id="8" name="Marcador de texto 25">
            <a:extLst>
              <a:ext uri="{FF2B5EF4-FFF2-40B4-BE49-F238E27FC236}">
                <a16:creationId xmlns:a16="http://schemas.microsoft.com/office/drawing/2014/main" id="{485E3ABF-1FE0-C51A-9C3F-917A6F8E9E25}"/>
              </a:ext>
            </a:extLst>
          </p:cNvPr>
          <p:cNvSpPr>
            <a:spLocks noGrp="1"/>
          </p:cNvSpPr>
          <p:nvPr>
            <p:ph type="body" sz="quarter" idx="12" hasCustomPrompt="1"/>
          </p:nvPr>
        </p:nvSpPr>
        <p:spPr>
          <a:xfrm>
            <a:off x="389104" y="2358073"/>
            <a:ext cx="5508625" cy="2169825"/>
          </a:xfrm>
        </p:spPr>
        <p:txBody>
          <a:bodyPr wrap="square" lIns="0" tIns="0" rIns="0" bIns="0" anchor="ctr" anchorCtr="0">
            <a:spAutoFit/>
          </a:bodyPr>
          <a:lstStyle>
            <a:lvl1pPr marL="0" indent="0">
              <a:lnSpc>
                <a:spcPct val="100000"/>
              </a:lnSpc>
              <a:spcBef>
                <a:spcPts val="0"/>
              </a:spcBef>
              <a:buNone/>
              <a:defRPr sz="4700" b="0" i="0">
                <a:solidFill>
                  <a:schemeClr val="tx1"/>
                </a:solidFill>
                <a:latin typeface="Sole Repsol Display Medium" panose="020B0604020204020204" pitchFamily="34" charset="0"/>
                <a:cs typeface="Sole Repsol Display Medium" panose="020B0604020204020204" pitchFamily="34" charset="0"/>
              </a:defRPr>
            </a:lvl1pPr>
          </a:lstStyle>
          <a:p>
            <a:pPr lvl="0"/>
            <a:r>
              <a:rPr lang="es-ES"/>
              <a:t>Portada de</a:t>
            </a:r>
          </a:p>
          <a:p>
            <a:pPr lvl="0"/>
            <a:r>
              <a:rPr lang="es-ES"/>
              <a:t>presentación</a:t>
            </a:r>
          </a:p>
          <a:p>
            <a:pPr lvl="0"/>
            <a:r>
              <a:rPr lang="es-ES"/>
              <a:t>título corto</a:t>
            </a:r>
          </a:p>
        </p:txBody>
      </p:sp>
      <p:sp>
        <p:nvSpPr>
          <p:cNvPr id="9" name="Marcador de texto 25">
            <a:extLst>
              <a:ext uri="{FF2B5EF4-FFF2-40B4-BE49-F238E27FC236}">
                <a16:creationId xmlns:a16="http://schemas.microsoft.com/office/drawing/2014/main" id="{D9A462AA-297B-3A4D-07A0-AA49D72CA1F9}"/>
              </a:ext>
            </a:extLst>
          </p:cNvPr>
          <p:cNvSpPr>
            <a:spLocks noGrp="1"/>
          </p:cNvSpPr>
          <p:nvPr>
            <p:ph type="body" sz="quarter" idx="13" hasCustomPrompt="1"/>
          </p:nvPr>
        </p:nvSpPr>
        <p:spPr>
          <a:xfrm>
            <a:off x="417916" y="4704628"/>
            <a:ext cx="5497513" cy="208327"/>
          </a:xfrm>
        </p:spPr>
        <p:txBody>
          <a:bodyPr lIns="0" tIns="0" rIns="0" bIns="0">
            <a:spAutoFit/>
          </a:bodyPr>
          <a:lstStyle>
            <a:lvl1pPr marL="0" indent="0">
              <a:buNone/>
              <a:defRPr sz="1500" b="0" i="0">
                <a:solidFill>
                  <a:schemeClr val="accent6"/>
                </a:solidFill>
                <a:latin typeface="Sole Repsol Display Medium" panose="020B0604020204020204" pitchFamily="34" charset="0"/>
                <a:cs typeface="Sole Repsol Display Medium" panose="020B0604020204020204" pitchFamily="34" charset="0"/>
              </a:defRPr>
            </a:lvl1pPr>
          </a:lstStyle>
          <a:p>
            <a:pPr lvl="0"/>
            <a:r>
              <a:rPr lang="es-ES"/>
              <a:t>Subtítulo destacado de una línea</a:t>
            </a:r>
          </a:p>
        </p:txBody>
      </p:sp>
      <p:sp>
        <p:nvSpPr>
          <p:cNvPr id="2" name="Marcador de pie de página 4">
            <a:extLst>
              <a:ext uri="{FF2B5EF4-FFF2-40B4-BE49-F238E27FC236}">
                <a16:creationId xmlns:a16="http://schemas.microsoft.com/office/drawing/2014/main" id="{15A0B563-0769-B731-1C0B-8506161D8312}"/>
              </a:ext>
            </a:extLst>
          </p:cNvPr>
          <p:cNvSpPr>
            <a:spLocks noGrp="1"/>
          </p:cNvSpPr>
          <p:nvPr>
            <p:ph type="ftr" sz="quarter" idx="3"/>
          </p:nvPr>
        </p:nvSpPr>
        <p:spPr>
          <a:xfrm>
            <a:off x="7767452" y="6495226"/>
            <a:ext cx="4114800" cy="238125"/>
          </a:xfrm>
          <a:prstGeom prst="rect">
            <a:avLst/>
          </a:prstGeom>
        </p:spPr>
        <p:txBody>
          <a:bodyPr vert="horz" lIns="91440" tIns="45720" rIns="91440" bIns="45720" rtlCol="0" anchor="ctr"/>
          <a:lstStyle>
            <a:lvl1pPr algn="r">
              <a:defRPr sz="800" b="0" i="0">
                <a:solidFill>
                  <a:schemeClr val="tx1"/>
                </a:solidFill>
                <a:latin typeface="Sole Repsol Text" panose="020B0503020204020204" pitchFamily="34" charset="0"/>
                <a:cs typeface="Sole Repsol Text" panose="020B0503020204020204" pitchFamily="34" charset="0"/>
              </a:defRPr>
            </a:lvl1pPr>
          </a:lstStyle>
          <a:p>
            <a:r>
              <a:rPr lang="es-ES"/>
              <a:t>© Repsol, SA (Madrid, 2024). Todos los derechos reservados.</a:t>
            </a:r>
          </a:p>
        </p:txBody>
      </p:sp>
      <p:pic>
        <p:nvPicPr>
          <p:cNvPr id="5" name="Picture 4" descr="Blue text on a black background&#10;&#10;AI-generated content may be incorrect.">
            <a:extLst>
              <a:ext uri="{FF2B5EF4-FFF2-40B4-BE49-F238E27FC236}">
                <a16:creationId xmlns:a16="http://schemas.microsoft.com/office/drawing/2014/main" id="{3730FF0A-0FFC-8F0D-B52C-78B771334C7C}"/>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75548" y="5825276"/>
            <a:ext cx="1301750" cy="571500"/>
          </a:xfrm>
          <a:prstGeom prst="rect">
            <a:avLst/>
          </a:prstGeom>
        </p:spPr>
      </p:pic>
    </p:spTree>
    <p:extLst>
      <p:ext uri="{BB962C8B-B14F-4D97-AF65-F5344CB8AC3E}">
        <p14:creationId xmlns:p14="http://schemas.microsoft.com/office/powerpoint/2010/main" val="62114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mario 1">
    <p:spTree>
      <p:nvGrpSpPr>
        <p:cNvPr id="1" name=""/>
        <p:cNvGrpSpPr/>
        <p:nvPr/>
      </p:nvGrpSpPr>
      <p:grpSpPr>
        <a:xfrm>
          <a:off x="0" y="0"/>
          <a:ext cx="0" cy="0"/>
          <a:chOff x="0" y="0"/>
          <a:chExt cx="0" cy="0"/>
        </a:xfrm>
      </p:grpSpPr>
      <p:pic>
        <p:nvPicPr>
          <p:cNvPr id="2" name="Imagen 1" descr="Forma&#10;&#10;El contenido generado por IA puede ser incorrecto.">
            <a:extLst>
              <a:ext uri="{FF2B5EF4-FFF2-40B4-BE49-F238E27FC236}">
                <a16:creationId xmlns:a16="http://schemas.microsoft.com/office/drawing/2014/main" id="{C783A3B0-1168-2A2C-E0DE-B8AAF19485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Marcador de texto 25">
            <a:extLst>
              <a:ext uri="{FF2B5EF4-FFF2-40B4-BE49-F238E27FC236}">
                <a16:creationId xmlns:a16="http://schemas.microsoft.com/office/drawing/2014/main" id="{E1BBDA93-4740-D399-53B3-10F1653AD38D}"/>
              </a:ext>
            </a:extLst>
          </p:cNvPr>
          <p:cNvSpPr>
            <a:spLocks noGrp="1"/>
          </p:cNvSpPr>
          <p:nvPr>
            <p:ph type="body" sz="quarter" idx="12" hasCustomPrompt="1"/>
          </p:nvPr>
        </p:nvSpPr>
        <p:spPr>
          <a:xfrm>
            <a:off x="1652329" y="1556402"/>
            <a:ext cx="10188575" cy="3602525"/>
          </a:xfrm>
        </p:spPr>
        <p:txBody>
          <a:bodyPr wrap="none" lIns="0" tIns="0" rIns="0" bIns="0">
            <a:noAutofit/>
          </a:bodyPr>
          <a:lstStyle>
            <a:lvl1pPr marL="0" indent="0">
              <a:lnSpc>
                <a:spcPct val="150000"/>
              </a:lnSpc>
              <a:spcBef>
                <a:spcPts val="0"/>
              </a:spcBef>
              <a:buClr>
                <a:schemeClr val="accent6"/>
              </a:buClr>
              <a:buFont typeface="+mj-lt"/>
              <a:buNone/>
              <a:defRPr sz="4000" b="0" i="0">
                <a:solidFill>
                  <a:schemeClr val="accent6"/>
                </a:solidFill>
                <a:latin typeface="Sole Repsol Display" panose="020B0604020204020204" pitchFamily="34" charset="0"/>
                <a:cs typeface="Sole Repsol Display" panose="020B0604020204020204" pitchFamily="34" charset="0"/>
              </a:defRPr>
            </a:lvl1pPr>
          </a:lstStyle>
          <a:p>
            <a:pPr lvl="0"/>
            <a:r>
              <a:rPr lang="es-ES"/>
              <a:t>Sección primera</a:t>
            </a:r>
          </a:p>
          <a:p>
            <a:pPr lvl="0"/>
            <a:r>
              <a:rPr lang="es-ES" err="1"/>
              <a:t>Seccón</a:t>
            </a:r>
            <a:r>
              <a:rPr lang="es-ES"/>
              <a:t> segunda</a:t>
            </a:r>
          </a:p>
          <a:p>
            <a:pPr lvl="0"/>
            <a:r>
              <a:rPr lang="es-ES"/>
              <a:t>Sección tercera</a:t>
            </a:r>
          </a:p>
          <a:p>
            <a:pPr lvl="0"/>
            <a:r>
              <a:rPr lang="es-ES"/>
              <a:t>Sección cuarta</a:t>
            </a:r>
          </a:p>
        </p:txBody>
      </p:sp>
      <p:sp>
        <p:nvSpPr>
          <p:cNvPr id="5" name="Marcador de texto 25">
            <a:extLst>
              <a:ext uri="{FF2B5EF4-FFF2-40B4-BE49-F238E27FC236}">
                <a16:creationId xmlns:a16="http://schemas.microsoft.com/office/drawing/2014/main" id="{6E0B6929-E538-DE05-C199-B957D68FE35C}"/>
              </a:ext>
            </a:extLst>
          </p:cNvPr>
          <p:cNvSpPr>
            <a:spLocks noGrp="1"/>
          </p:cNvSpPr>
          <p:nvPr>
            <p:ph type="body" sz="quarter" idx="13" hasCustomPrompt="1"/>
          </p:nvPr>
        </p:nvSpPr>
        <p:spPr>
          <a:xfrm>
            <a:off x="449552" y="1556402"/>
            <a:ext cx="827087" cy="3602525"/>
          </a:xfrm>
        </p:spPr>
        <p:txBody>
          <a:bodyPr wrap="none" lIns="0" tIns="0" rIns="0" bIns="0">
            <a:noAutofit/>
          </a:bodyPr>
          <a:lstStyle>
            <a:lvl1pPr marL="0" indent="0" algn="r">
              <a:lnSpc>
                <a:spcPct val="150000"/>
              </a:lnSpc>
              <a:spcBef>
                <a:spcPts val="0"/>
              </a:spcBef>
              <a:buClr>
                <a:schemeClr val="accent6"/>
              </a:buClr>
              <a:buFont typeface="+mj-lt"/>
              <a:buNone/>
              <a:defRPr sz="4000" b="0" i="0">
                <a:solidFill>
                  <a:schemeClr val="accent6"/>
                </a:solidFill>
                <a:latin typeface="Sole Repsol Display" panose="020B0604020204020204" pitchFamily="34" charset="0"/>
                <a:cs typeface="Sole Repsol Display" panose="020B0604020204020204" pitchFamily="34" charset="0"/>
              </a:defRPr>
            </a:lvl1pPr>
          </a:lstStyle>
          <a:p>
            <a:pPr lvl="0"/>
            <a:r>
              <a:rPr lang="es-ES"/>
              <a:t>01</a:t>
            </a:r>
          </a:p>
          <a:p>
            <a:pPr lvl="0"/>
            <a:r>
              <a:rPr lang="es-ES"/>
              <a:t>02</a:t>
            </a:r>
          </a:p>
          <a:p>
            <a:pPr lvl="0"/>
            <a:r>
              <a:rPr lang="es-ES"/>
              <a:t>03</a:t>
            </a:r>
          </a:p>
          <a:p>
            <a:pPr lvl="0"/>
            <a:r>
              <a:rPr lang="es-ES"/>
              <a:t>04</a:t>
            </a:r>
          </a:p>
        </p:txBody>
      </p:sp>
    </p:spTree>
    <p:extLst>
      <p:ext uri="{BB962C8B-B14F-4D97-AF65-F5344CB8AC3E}">
        <p14:creationId xmlns:p14="http://schemas.microsoft.com/office/powerpoint/2010/main" val="1453760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umario 2">
    <p:spTree>
      <p:nvGrpSpPr>
        <p:cNvPr id="1" name=""/>
        <p:cNvGrpSpPr/>
        <p:nvPr/>
      </p:nvGrpSpPr>
      <p:grpSpPr>
        <a:xfrm>
          <a:off x="0" y="0"/>
          <a:ext cx="0" cy="0"/>
          <a:chOff x="0" y="0"/>
          <a:chExt cx="0" cy="0"/>
        </a:xfrm>
      </p:grpSpPr>
      <p:pic>
        <p:nvPicPr>
          <p:cNvPr id="2" name="Imagen 1" descr="Forma&#10;&#10;El contenido generado por IA puede ser incorrecto.">
            <a:extLst>
              <a:ext uri="{FF2B5EF4-FFF2-40B4-BE49-F238E27FC236}">
                <a16:creationId xmlns:a16="http://schemas.microsoft.com/office/drawing/2014/main" id="{C2577942-D8AB-BD8A-BBE3-C17BBB6F3C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Marcador de texto 5">
            <a:extLst>
              <a:ext uri="{FF2B5EF4-FFF2-40B4-BE49-F238E27FC236}">
                <a16:creationId xmlns:a16="http://schemas.microsoft.com/office/drawing/2014/main" id="{9C15E8F0-9FE0-57C8-A421-4E27EE705953}"/>
              </a:ext>
            </a:extLst>
          </p:cNvPr>
          <p:cNvSpPr>
            <a:spLocks noGrp="1"/>
          </p:cNvSpPr>
          <p:nvPr>
            <p:ph type="body" sz="quarter" idx="14" hasCustomPrompt="1"/>
          </p:nvPr>
        </p:nvSpPr>
        <p:spPr>
          <a:xfrm>
            <a:off x="407987" y="1286946"/>
            <a:ext cx="9648825" cy="5208223"/>
          </a:xfrm>
        </p:spPr>
        <p:txBody>
          <a:bodyPr wrap="none" lIns="0" tIns="0" rIns="0" bIns="0" anchor="b">
            <a:noAutofit/>
          </a:bodyPr>
          <a:lstStyle>
            <a:lvl1pPr marL="0" indent="0">
              <a:lnSpc>
                <a:spcPct val="100000"/>
              </a:lnSpc>
              <a:buNone/>
              <a:defRPr sz="2100" b="0" i="0">
                <a:solidFill>
                  <a:schemeClr val="accent6"/>
                </a:solidFill>
                <a:latin typeface="Sole Repsol Display" panose="020B0604020204020204" pitchFamily="34" charset="0"/>
                <a:cs typeface="Sole Repsol Display" panose="020B0604020204020204" pitchFamily="34" charset="0"/>
              </a:defRPr>
            </a:lvl1pPr>
            <a:lvl2pPr marL="457200" indent="0">
              <a:lnSpc>
                <a:spcPct val="100000"/>
              </a:lnSpc>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Sección primera</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s-ES"/>
              <a:t>Subsección primera</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s-ES"/>
              <a:t>Subsección segunda</a:t>
            </a:r>
          </a:p>
          <a:p>
            <a:pPr lvl="0"/>
            <a:r>
              <a:rPr lang="es-ES"/>
              <a:t>Sección segunda</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s-ES"/>
              <a:t>Subsección primera</a:t>
            </a:r>
          </a:p>
          <a:p>
            <a:pPr lvl="0"/>
            <a:r>
              <a:rPr lang="es-ES"/>
              <a:t>Sección tercera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a:t>Sección cuarta</a:t>
            </a:r>
          </a:p>
        </p:txBody>
      </p:sp>
    </p:spTree>
    <p:extLst>
      <p:ext uri="{BB962C8B-B14F-4D97-AF65-F5344CB8AC3E}">
        <p14:creationId xmlns:p14="http://schemas.microsoft.com/office/powerpoint/2010/main" val="2115291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mario 3">
    <p:spTree>
      <p:nvGrpSpPr>
        <p:cNvPr id="1" name=""/>
        <p:cNvGrpSpPr/>
        <p:nvPr/>
      </p:nvGrpSpPr>
      <p:grpSpPr>
        <a:xfrm>
          <a:off x="0" y="0"/>
          <a:ext cx="0" cy="0"/>
          <a:chOff x="0" y="0"/>
          <a:chExt cx="0" cy="0"/>
        </a:xfrm>
      </p:grpSpPr>
      <p:pic>
        <p:nvPicPr>
          <p:cNvPr id="2" name="Imagen 1" descr="Forma&#10;&#10;El contenido generado por IA puede ser incorrecto.">
            <a:extLst>
              <a:ext uri="{FF2B5EF4-FFF2-40B4-BE49-F238E27FC236}">
                <a16:creationId xmlns:a16="http://schemas.microsoft.com/office/drawing/2014/main" id="{C3019DF3-71FE-4E06-33F4-632B44BB2BC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Marcador de texto 5">
            <a:extLst>
              <a:ext uri="{FF2B5EF4-FFF2-40B4-BE49-F238E27FC236}">
                <a16:creationId xmlns:a16="http://schemas.microsoft.com/office/drawing/2014/main" id="{5440FB55-E85B-5645-4870-B8271C563E20}"/>
              </a:ext>
            </a:extLst>
          </p:cNvPr>
          <p:cNvSpPr>
            <a:spLocks noGrp="1"/>
          </p:cNvSpPr>
          <p:nvPr>
            <p:ph type="body" sz="quarter" idx="15" hasCustomPrompt="1"/>
          </p:nvPr>
        </p:nvSpPr>
        <p:spPr>
          <a:xfrm>
            <a:off x="407988" y="2565400"/>
            <a:ext cx="7230509" cy="3943733"/>
          </a:xfrm>
        </p:spPr>
        <p:txBody>
          <a:bodyPr wrap="none" lIns="0" tIns="0" rIns="0" bIns="0" anchor="b">
            <a:noAutofit/>
          </a:bodyPr>
          <a:lstStyle>
            <a:lvl1pPr marL="0" indent="0">
              <a:lnSpc>
                <a:spcPct val="125000"/>
              </a:lnSpc>
              <a:buNone/>
              <a:defRPr sz="2100" b="0" i="0">
                <a:solidFill>
                  <a:schemeClr val="accent6"/>
                </a:solidFill>
                <a:latin typeface="Sole Repsol Display" panose="020B0604020204020204" pitchFamily="34" charset="0"/>
                <a:cs typeface="Sole Repsol Display" panose="020B0604020204020204" pitchFamily="34" charset="0"/>
              </a:defRPr>
            </a:lvl1pPr>
            <a:lvl2pPr marL="457200" indent="0">
              <a:lnSpc>
                <a:spcPct val="125000"/>
              </a:lnSpc>
              <a:buNone/>
              <a:defRPr sz="2100" b="0" i="0">
                <a:solidFill>
                  <a:schemeClr val="accent6"/>
                </a:solidFill>
                <a:latin typeface="Sole Repsol Display" panose="020B0604020204020204" pitchFamily="34" charset="0"/>
                <a:cs typeface="Sole Repsol Display" panose="020B0604020204020204" pitchFamily="34" charset="0"/>
              </a:defRPr>
            </a:lvl2pPr>
            <a:lvl3pPr>
              <a:defRPr sz="1600" b="0" i="0">
                <a:latin typeface="Sole Repsol Display" panose="020B0604020204020204" pitchFamily="34" charset="0"/>
                <a:cs typeface="Sole Repsol Display" panose="020B0604020204020204" pitchFamily="34" charset="0"/>
              </a:defRPr>
            </a:lvl3pPr>
            <a:lvl4pPr>
              <a:defRPr sz="1600" b="0" i="0">
                <a:latin typeface="Sole Repsol Display" panose="020B0604020204020204" pitchFamily="34" charset="0"/>
                <a:cs typeface="Sole Repsol Display" panose="020B0604020204020204" pitchFamily="34" charset="0"/>
              </a:defRPr>
            </a:lvl4pPr>
            <a:lvl5pPr>
              <a:defRPr sz="1600" b="0" i="0">
                <a:latin typeface="Sole Repsol Display" panose="020B0604020204020204" pitchFamily="34" charset="0"/>
                <a:cs typeface="Sole Repsol Display" panose="020B0604020204020204" pitchFamily="34" charset="0"/>
              </a:defRPr>
            </a:lvl5pPr>
          </a:lstStyle>
          <a:p>
            <a:pPr lvl="0"/>
            <a:r>
              <a:rPr lang="es-ES"/>
              <a:t>01        Sección primera</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s-ES"/>
              <a:t>	     01.1. Subsección primera</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s-ES"/>
              <a:t>            01.1. Subsección segunda</a:t>
            </a:r>
          </a:p>
          <a:p>
            <a:pPr lvl="0"/>
            <a:r>
              <a:rPr lang="es-ES"/>
              <a:t>02       Sección segunda</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s-ES"/>
              <a:t>             02.1. Subsección primera</a:t>
            </a:r>
          </a:p>
          <a:p>
            <a:pPr lvl="0"/>
            <a:r>
              <a:rPr lang="es-ES"/>
              <a:t>03       Sección tercera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a:t>04       Sección cuarta</a:t>
            </a:r>
          </a:p>
        </p:txBody>
      </p:sp>
    </p:spTree>
    <p:extLst>
      <p:ext uri="{BB962C8B-B14F-4D97-AF65-F5344CB8AC3E}">
        <p14:creationId xmlns:p14="http://schemas.microsoft.com/office/powerpoint/2010/main" val="342865072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E952974-861F-A6FF-CB92-30BAC0E0B011}"/>
              </a:ext>
            </a:extLst>
          </p:cNvPr>
          <p:cNvSpPr>
            <a:spLocks noGrp="1"/>
          </p:cNvSpPr>
          <p:nvPr>
            <p:ph type="title"/>
          </p:nvPr>
        </p:nvSpPr>
        <p:spPr>
          <a:xfrm>
            <a:off x="862013" y="374650"/>
            <a:ext cx="9686925" cy="1325563"/>
          </a:xfrm>
          <a:prstGeom prst="rect">
            <a:avLst/>
          </a:prstGeom>
        </p:spPr>
        <p:txBody>
          <a:bodyPr vert="horz" lIns="91440" tIns="45720" rIns="91440" bIns="45720" rtlCol="0" anchor="ctr">
            <a:no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B73F45D-473C-A2EC-CA3D-54CB9B5BDA16}"/>
              </a:ext>
            </a:extLst>
          </p:cNvPr>
          <p:cNvSpPr>
            <a:spLocks noGrp="1"/>
          </p:cNvSpPr>
          <p:nvPr>
            <p:ph type="body" idx="1"/>
          </p:nvPr>
        </p:nvSpPr>
        <p:spPr>
          <a:xfrm>
            <a:off x="839788" y="1835150"/>
            <a:ext cx="10515600" cy="4351338"/>
          </a:xfrm>
          <a:prstGeom prst="rect">
            <a:avLst/>
          </a:prstGeom>
        </p:spPr>
        <p:txBody>
          <a:bodyPr vert="horz" lIns="91440" tIns="45720" rIns="91440" bIns="45720" rtlCol="0">
            <a:no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pie de página 4">
            <a:extLst>
              <a:ext uri="{FF2B5EF4-FFF2-40B4-BE49-F238E27FC236}">
                <a16:creationId xmlns:a16="http://schemas.microsoft.com/office/drawing/2014/main" id="{E17B5299-7D89-1378-F838-7A5726685796}"/>
              </a:ext>
            </a:extLst>
          </p:cNvPr>
          <p:cNvSpPr>
            <a:spLocks noGrp="1"/>
          </p:cNvSpPr>
          <p:nvPr>
            <p:ph type="ftr" sz="quarter" idx="3"/>
          </p:nvPr>
        </p:nvSpPr>
        <p:spPr>
          <a:xfrm>
            <a:off x="7767452" y="6495226"/>
            <a:ext cx="4114800" cy="238125"/>
          </a:xfrm>
          <a:prstGeom prst="rect">
            <a:avLst/>
          </a:prstGeom>
        </p:spPr>
        <p:txBody>
          <a:bodyPr vert="horz" lIns="91440" tIns="45720" rIns="91440" bIns="45720" rtlCol="0" anchor="ctr"/>
          <a:lstStyle>
            <a:lvl1pPr algn="r">
              <a:defRPr sz="800" b="0" i="0">
                <a:solidFill>
                  <a:schemeClr val="tx1"/>
                </a:solidFill>
                <a:latin typeface="Sole Repsol Text" panose="020B0503020204020204" pitchFamily="34" charset="0"/>
                <a:cs typeface="Sole Repsol Text" panose="020B0503020204020204" pitchFamily="34" charset="0"/>
              </a:defRPr>
            </a:lvl1pPr>
          </a:lstStyle>
          <a:p>
            <a:r>
              <a:rPr lang="es-ES"/>
              <a:t>© Repsol, SA (Madrid, 2024). Todos los derechos reservados.</a:t>
            </a:r>
          </a:p>
        </p:txBody>
      </p:sp>
      <p:pic>
        <p:nvPicPr>
          <p:cNvPr id="4" name="Picture 3" descr="Blue text on a black background&#10;&#10;AI-generated content may be incorrect.">
            <a:extLst>
              <a:ext uri="{FF2B5EF4-FFF2-40B4-BE49-F238E27FC236}">
                <a16:creationId xmlns:a16="http://schemas.microsoft.com/office/drawing/2014/main" id="{AA178DF8-DD7C-1921-2EBF-C270688990C3}"/>
              </a:ext>
            </a:extLst>
          </p:cNvPr>
          <p:cNvPicPr>
            <a:picLocks noChangeAspect="1"/>
          </p:cNvPicPr>
          <p:nvPr userDrawn="1"/>
        </p:nvPicPr>
        <p:blipFill>
          <a:blip r:embed="rId60" cstate="email">
            <a:extLst>
              <a:ext uri="{28A0092B-C50C-407E-A947-70E740481C1C}">
                <a14:useLocalDpi xmlns:a14="http://schemas.microsoft.com/office/drawing/2010/main"/>
              </a:ext>
            </a:extLst>
          </a:blip>
          <a:stretch>
            <a:fillRect/>
          </a:stretch>
        </p:blipFill>
        <p:spPr>
          <a:xfrm>
            <a:off x="10901464" y="374650"/>
            <a:ext cx="900005" cy="395124"/>
          </a:xfrm>
          <a:prstGeom prst="rect">
            <a:avLst/>
          </a:prstGeom>
        </p:spPr>
      </p:pic>
    </p:spTree>
    <p:extLst>
      <p:ext uri="{BB962C8B-B14F-4D97-AF65-F5344CB8AC3E}">
        <p14:creationId xmlns:p14="http://schemas.microsoft.com/office/powerpoint/2010/main" val="4117141573"/>
      </p:ext>
    </p:extLst>
  </p:cSld>
  <p:clrMap bg1="lt1" tx1="dk1" bg2="lt2" tx2="dk2" accent1="accent1" accent2="accent2" accent3="accent3" accent4="accent4" accent5="accent5" accent6="accent6" hlink="hlink" folHlink="folHlink"/>
  <p:sldLayoutIdLst>
    <p:sldLayoutId id="2147483777" r:id="rId1"/>
    <p:sldLayoutId id="2147483649" r:id="rId2"/>
    <p:sldLayoutId id="2147483719" r:id="rId3"/>
    <p:sldLayoutId id="2147483721" r:id="rId4"/>
    <p:sldLayoutId id="2147483722" r:id="rId5"/>
    <p:sldLayoutId id="2147483723" r:id="rId6"/>
    <p:sldLayoutId id="2147483724" r:id="rId7"/>
    <p:sldLayoutId id="2147483725" r:id="rId8"/>
    <p:sldLayoutId id="2147483726" r:id="rId9"/>
    <p:sldLayoutId id="2147483727" r:id="rId10"/>
    <p:sldLayoutId id="2147483729" r:id="rId11"/>
    <p:sldLayoutId id="2147483730" r:id="rId12"/>
    <p:sldLayoutId id="2147483752" r:id="rId13"/>
    <p:sldLayoutId id="2147483731" r:id="rId14"/>
    <p:sldLayoutId id="2147483753"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54" r:id="rId25"/>
    <p:sldLayoutId id="2147483741" r:id="rId26"/>
    <p:sldLayoutId id="2147483743" r:id="rId27"/>
    <p:sldLayoutId id="2147483744" r:id="rId28"/>
    <p:sldLayoutId id="2147483745" r:id="rId29"/>
    <p:sldLayoutId id="2147483746" r:id="rId30"/>
    <p:sldLayoutId id="2147483747" r:id="rId31"/>
    <p:sldLayoutId id="2147483748" r:id="rId32"/>
    <p:sldLayoutId id="2147483765" r:id="rId33"/>
    <p:sldLayoutId id="2147483766" r:id="rId34"/>
    <p:sldLayoutId id="2147483749" r:id="rId35"/>
    <p:sldLayoutId id="2147483750" r:id="rId36"/>
    <p:sldLayoutId id="2147483767" r:id="rId37"/>
    <p:sldLayoutId id="2147483751" r:id="rId38"/>
    <p:sldLayoutId id="2147483768" r:id="rId39"/>
    <p:sldLayoutId id="2147483755" r:id="rId40"/>
    <p:sldLayoutId id="2147483769" r:id="rId41"/>
    <p:sldLayoutId id="2147483756" r:id="rId42"/>
    <p:sldLayoutId id="2147483770" r:id="rId43"/>
    <p:sldLayoutId id="2147483757" r:id="rId44"/>
    <p:sldLayoutId id="2147483771" r:id="rId45"/>
    <p:sldLayoutId id="2147483760" r:id="rId46"/>
    <p:sldLayoutId id="2147483772" r:id="rId47"/>
    <p:sldLayoutId id="2147483762" r:id="rId48"/>
    <p:sldLayoutId id="2147483774" r:id="rId49"/>
    <p:sldLayoutId id="2147483761" r:id="rId50"/>
    <p:sldLayoutId id="2147483773" r:id="rId51"/>
    <p:sldLayoutId id="2147483780" r:id="rId52"/>
    <p:sldLayoutId id="2147483781" r:id="rId53"/>
    <p:sldLayoutId id="2147483758" r:id="rId54"/>
    <p:sldLayoutId id="2147483759" r:id="rId55"/>
    <p:sldLayoutId id="2147483778" r:id="rId56"/>
    <p:sldLayoutId id="2147483779" r:id="rId57"/>
    <p:sldLayoutId id="2147483782" r:id="rId58"/>
  </p:sldLayoutIdLst>
  <p:hf sldNum="0" hdr="0" dt="0"/>
  <p:txStyles>
    <p:titleStyle>
      <a:lvl1pPr algn="l" defTabSz="914400" rtl="0" eaLnBrk="1" latinLnBrk="0" hangingPunct="1">
        <a:lnSpc>
          <a:spcPct val="90000"/>
        </a:lnSpc>
        <a:spcBef>
          <a:spcPct val="0"/>
        </a:spcBef>
        <a:buNone/>
        <a:defRPr sz="4400" kern="1200">
          <a:solidFill>
            <a:schemeClr val="tx1"/>
          </a:solidFill>
          <a:latin typeface="Sole Repsol Display" panose="020B0604020204020204" pitchFamily="34" charset="0"/>
          <a:ea typeface="+mj-ea"/>
          <a:cs typeface="Sole Repsol Display" panose="020B06040202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le Repsol Text" panose="020B0503020204020204" pitchFamily="34" charset="0"/>
          <a:ea typeface="+mn-ea"/>
          <a:cs typeface="Sole Repsol Text" panose="020B05030202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le Repsol Text" panose="020B0503020204020204" pitchFamily="34" charset="0"/>
          <a:ea typeface="+mn-ea"/>
          <a:cs typeface="Sole Repsol Text" panose="020B05030202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le Repsol Text" panose="020B0503020204020204" pitchFamily="34" charset="0"/>
          <a:ea typeface="+mn-ea"/>
          <a:cs typeface="Sole Repsol Text" panose="020B05030202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le Repsol Text" panose="020B0503020204020204" pitchFamily="34" charset="0"/>
          <a:ea typeface="+mn-ea"/>
          <a:cs typeface="Sole Repsol Text" panose="020B05030202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le Repsol Text" panose="020B0503020204020204" pitchFamily="34" charset="0"/>
          <a:ea typeface="+mn-ea"/>
          <a:cs typeface="Sole Repsol Text" panose="020B05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11" userDrawn="1">
          <p15:clr>
            <a:srgbClr val="F26B43"/>
          </p15:clr>
        </p15:guide>
        <p15:guide id="2" pos="3727" userDrawn="1">
          <p15:clr>
            <a:srgbClr val="F26B43"/>
          </p15:clr>
        </p15:guide>
        <p15:guide id="3" pos="3454" userDrawn="1">
          <p15:clr>
            <a:srgbClr val="F26B43"/>
          </p15:clr>
        </p15:guide>
        <p15:guide id="4" pos="3182" userDrawn="1">
          <p15:clr>
            <a:srgbClr val="F26B43"/>
          </p15:clr>
        </p15:guide>
        <p15:guide id="5" pos="2910" userDrawn="1">
          <p15:clr>
            <a:srgbClr val="F26B43"/>
          </p15:clr>
        </p15:guide>
        <p15:guide id="6" pos="2638" userDrawn="1">
          <p15:clr>
            <a:srgbClr val="F26B43"/>
          </p15:clr>
        </p15:guide>
        <p15:guide id="7" pos="2389" userDrawn="1">
          <p15:clr>
            <a:srgbClr val="F26B43"/>
          </p15:clr>
        </p15:guide>
        <p15:guide id="8" pos="2116" userDrawn="1">
          <p15:clr>
            <a:srgbClr val="F26B43"/>
          </p15:clr>
        </p15:guide>
        <p15:guide id="9" pos="1844" userDrawn="1">
          <p15:clr>
            <a:srgbClr val="F26B43"/>
          </p15:clr>
        </p15:guide>
        <p15:guide id="10" pos="1595" userDrawn="1">
          <p15:clr>
            <a:srgbClr val="F26B43"/>
          </p15:clr>
        </p15:guide>
        <p15:guide id="11" pos="1323" userDrawn="1">
          <p15:clr>
            <a:srgbClr val="F26B43"/>
          </p15:clr>
        </p15:guide>
        <p15:guide id="12" pos="1050" userDrawn="1">
          <p15:clr>
            <a:srgbClr val="F26B43"/>
          </p15:clr>
        </p15:guide>
        <p15:guide id="13" pos="778" userDrawn="1">
          <p15:clr>
            <a:srgbClr val="F26B43"/>
          </p15:clr>
        </p15:guide>
        <p15:guide id="14" pos="529" userDrawn="1">
          <p15:clr>
            <a:srgbClr val="F26B43"/>
          </p15:clr>
        </p15:guide>
        <p15:guide id="15" pos="257" userDrawn="1">
          <p15:clr>
            <a:srgbClr val="F26B43"/>
          </p15:clr>
        </p15:guide>
        <p15:guide id="16" pos="3976" userDrawn="1">
          <p15:clr>
            <a:srgbClr val="F26B43"/>
          </p15:clr>
        </p15:guide>
        <p15:guide id="17" pos="4248" userDrawn="1">
          <p15:clr>
            <a:srgbClr val="F26B43"/>
          </p15:clr>
        </p15:guide>
        <p15:guide id="18" pos="4498" userDrawn="1">
          <p15:clr>
            <a:srgbClr val="F26B43"/>
          </p15:clr>
        </p15:guide>
        <p15:guide id="19" pos="4770" userDrawn="1">
          <p15:clr>
            <a:srgbClr val="F26B43"/>
          </p15:clr>
        </p15:guide>
        <p15:guide id="21" pos="5292" userDrawn="1">
          <p15:clr>
            <a:srgbClr val="F26B43"/>
          </p15:clr>
        </p15:guide>
        <p15:guide id="22" pos="5564" userDrawn="1">
          <p15:clr>
            <a:srgbClr val="F26B43"/>
          </p15:clr>
        </p15:guide>
        <p15:guide id="23" pos="5836" userDrawn="1">
          <p15:clr>
            <a:srgbClr val="F26B43"/>
          </p15:clr>
        </p15:guide>
        <p15:guide id="24" pos="6085" userDrawn="1">
          <p15:clr>
            <a:srgbClr val="F26B43"/>
          </p15:clr>
        </p15:guide>
        <p15:guide id="25" pos="6357" userDrawn="1">
          <p15:clr>
            <a:srgbClr val="F26B43"/>
          </p15:clr>
        </p15:guide>
        <p15:guide id="26" pos="6630" userDrawn="1">
          <p15:clr>
            <a:srgbClr val="F26B43"/>
          </p15:clr>
        </p15:guide>
        <p15:guide id="27" pos="6879" userDrawn="1">
          <p15:clr>
            <a:srgbClr val="F26B43"/>
          </p15:clr>
        </p15:guide>
        <p15:guide id="28" pos="7151" userDrawn="1">
          <p15:clr>
            <a:srgbClr val="F26B43"/>
          </p15:clr>
        </p15:guide>
        <p15:guide id="29" pos="7423" userDrawn="1">
          <p15:clr>
            <a:srgbClr val="F26B43"/>
          </p15:clr>
        </p15:guide>
        <p15:guide id="30" orient="horz" pos="1638" userDrawn="1">
          <p15:clr>
            <a:srgbClr val="F26B43"/>
          </p15:clr>
        </p15:guide>
        <p15:guide id="31" orient="horz" pos="1366" userDrawn="1">
          <p15:clr>
            <a:srgbClr val="F26B43"/>
          </p15:clr>
        </p15:guide>
        <p15:guide id="32" orient="horz" pos="1094" userDrawn="1">
          <p15:clr>
            <a:srgbClr val="F26B43"/>
          </p15:clr>
        </p15:guide>
        <p15:guide id="33" orient="horz" pos="822" userDrawn="1">
          <p15:clr>
            <a:srgbClr val="F26B43"/>
          </p15:clr>
        </p15:guide>
        <p15:guide id="34" orient="horz" pos="550" userDrawn="1">
          <p15:clr>
            <a:srgbClr val="F26B43"/>
          </p15:clr>
        </p15:guide>
        <p15:guide id="35" orient="horz" pos="278" userDrawn="1">
          <p15:clr>
            <a:srgbClr val="F26B43"/>
          </p15:clr>
        </p15:guide>
        <p15:guide id="36" orient="horz" pos="2183" userDrawn="1">
          <p15:clr>
            <a:srgbClr val="F26B43"/>
          </p15:clr>
        </p15:guide>
        <p15:guide id="37" orient="horz" pos="2455" userDrawn="1">
          <p15:clr>
            <a:srgbClr val="F26B43"/>
          </p15:clr>
        </p15:guide>
        <p15:guide id="38" orient="horz" pos="2727" userDrawn="1">
          <p15:clr>
            <a:srgbClr val="F26B43"/>
          </p15:clr>
        </p15:guide>
        <p15:guide id="39" orient="horz" pos="2976" userDrawn="1">
          <p15:clr>
            <a:srgbClr val="F26B43"/>
          </p15:clr>
        </p15:guide>
        <p15:guide id="40" orient="horz" pos="3226" userDrawn="1">
          <p15:clr>
            <a:srgbClr val="F26B43"/>
          </p15:clr>
        </p15:guide>
        <p15:guide id="41" orient="horz" pos="3498" userDrawn="1">
          <p15:clr>
            <a:srgbClr val="F26B43"/>
          </p15:clr>
        </p15:guide>
        <p15:guide id="42" orient="horz" pos="3770" userDrawn="1">
          <p15:clr>
            <a:srgbClr val="F26B43"/>
          </p15:clr>
        </p15:guide>
        <p15:guide id="43" orient="horz" pos="4042" userDrawn="1">
          <p15:clr>
            <a:srgbClr val="F26B43"/>
          </p15:clr>
        </p15:guide>
        <p15:guide id="44" pos="504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13" Type="http://schemas.openxmlformats.org/officeDocument/2006/relationships/image" Target="../media/image25.jpeg"/><Relationship Id="rId18" Type="http://schemas.openxmlformats.org/officeDocument/2006/relationships/image" Target="../media/image30.png"/><Relationship Id="rId26" Type="http://schemas.openxmlformats.org/officeDocument/2006/relationships/image" Target="../media/image39.png"/><Relationship Id="rId39" Type="http://schemas.openxmlformats.org/officeDocument/2006/relationships/image" Target="../media/image52.png"/><Relationship Id="rId21" Type="http://schemas.openxmlformats.org/officeDocument/2006/relationships/image" Target="../media/image33.png"/><Relationship Id="rId34" Type="http://schemas.openxmlformats.org/officeDocument/2006/relationships/image" Target="../media/image47.png"/><Relationship Id="rId7" Type="http://schemas.openxmlformats.org/officeDocument/2006/relationships/image" Target="../media/image65.jpeg"/><Relationship Id="rId2" Type="http://schemas.openxmlformats.org/officeDocument/2006/relationships/notesSlide" Target="../notesSlides/notesSlide8.xml"/><Relationship Id="rId16" Type="http://schemas.openxmlformats.org/officeDocument/2006/relationships/image" Target="../media/image28.png"/><Relationship Id="rId20" Type="http://schemas.openxmlformats.org/officeDocument/2006/relationships/image" Target="../media/image32.jpeg"/><Relationship Id="rId29" Type="http://schemas.openxmlformats.org/officeDocument/2006/relationships/image" Target="../media/image42.png"/><Relationship Id="rId41" Type="http://schemas.openxmlformats.org/officeDocument/2006/relationships/image" Target="../media/image54.png"/><Relationship Id="rId1" Type="http://schemas.openxmlformats.org/officeDocument/2006/relationships/slideLayout" Target="../slideLayouts/slideLayout58.xml"/><Relationship Id="rId6" Type="http://schemas.openxmlformats.org/officeDocument/2006/relationships/image" Target="../media/image76.png"/><Relationship Id="rId11" Type="http://schemas.openxmlformats.org/officeDocument/2006/relationships/image" Target="../media/image23.png"/><Relationship Id="rId24" Type="http://schemas.openxmlformats.org/officeDocument/2006/relationships/image" Target="../media/image36.jpeg"/><Relationship Id="rId32" Type="http://schemas.openxmlformats.org/officeDocument/2006/relationships/image" Target="../media/image45.png"/><Relationship Id="rId37" Type="http://schemas.openxmlformats.org/officeDocument/2006/relationships/image" Target="../media/image50.png"/><Relationship Id="rId40" Type="http://schemas.openxmlformats.org/officeDocument/2006/relationships/image" Target="../media/image53.png"/><Relationship Id="rId5" Type="http://schemas.openxmlformats.org/officeDocument/2006/relationships/image" Target="../media/image38.png"/><Relationship Id="rId15" Type="http://schemas.openxmlformats.org/officeDocument/2006/relationships/image" Target="../media/image27.jpeg"/><Relationship Id="rId23" Type="http://schemas.openxmlformats.org/officeDocument/2006/relationships/image" Target="../media/image35.png"/><Relationship Id="rId28" Type="http://schemas.openxmlformats.org/officeDocument/2006/relationships/image" Target="../media/image41.png"/><Relationship Id="rId36" Type="http://schemas.openxmlformats.org/officeDocument/2006/relationships/image" Target="../media/image49.png"/><Relationship Id="rId10" Type="http://schemas.openxmlformats.org/officeDocument/2006/relationships/image" Target="../media/image22.png"/><Relationship Id="rId19" Type="http://schemas.openxmlformats.org/officeDocument/2006/relationships/image" Target="../media/image31.png"/><Relationship Id="rId31" Type="http://schemas.openxmlformats.org/officeDocument/2006/relationships/image" Target="../media/image44.png"/><Relationship Id="rId4" Type="http://schemas.openxmlformats.org/officeDocument/2006/relationships/image" Target="../media/image61.jpe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4.jpeg"/><Relationship Id="rId27" Type="http://schemas.openxmlformats.org/officeDocument/2006/relationships/image" Target="../media/image40.png"/><Relationship Id="rId30" Type="http://schemas.openxmlformats.org/officeDocument/2006/relationships/image" Target="../media/image43.png"/><Relationship Id="rId35" Type="http://schemas.openxmlformats.org/officeDocument/2006/relationships/image" Target="../media/image48.png"/><Relationship Id="rId8" Type="http://schemas.openxmlformats.org/officeDocument/2006/relationships/image" Target="../media/image20.png"/><Relationship Id="rId3" Type="http://schemas.openxmlformats.org/officeDocument/2006/relationships/image" Target="../media/image75.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33" Type="http://schemas.openxmlformats.org/officeDocument/2006/relationships/image" Target="../media/image46.png"/><Relationship Id="rId38" Type="http://schemas.openxmlformats.org/officeDocument/2006/relationships/image" Target="../media/image51.png"/></Relationships>
</file>

<file path=ppt/slides/_rels/slide11.xml.rels><?xml version="1.0" encoding="UTF-8" standalone="yes"?>
<Relationships xmlns="http://schemas.openxmlformats.org/package/2006/relationships"><Relationship Id="rId13" Type="http://schemas.openxmlformats.org/officeDocument/2006/relationships/image" Target="../media/image76.png"/><Relationship Id="rId18" Type="http://schemas.openxmlformats.org/officeDocument/2006/relationships/image" Target="../media/image23.png"/><Relationship Id="rId26" Type="http://schemas.openxmlformats.org/officeDocument/2006/relationships/image" Target="../media/image31.png"/><Relationship Id="rId39" Type="http://schemas.openxmlformats.org/officeDocument/2006/relationships/image" Target="../media/image45.png"/><Relationship Id="rId21" Type="http://schemas.openxmlformats.org/officeDocument/2006/relationships/image" Target="../media/image26.png"/><Relationship Id="rId34" Type="http://schemas.openxmlformats.org/officeDocument/2006/relationships/image" Target="../media/image40.png"/><Relationship Id="rId42" Type="http://schemas.openxmlformats.org/officeDocument/2006/relationships/image" Target="../media/image48.png"/><Relationship Id="rId47" Type="http://schemas.openxmlformats.org/officeDocument/2006/relationships/image" Target="../media/image53.png"/><Relationship Id="rId7" Type="http://schemas.openxmlformats.org/officeDocument/2006/relationships/image" Target="../media/image59.png"/><Relationship Id="rId2" Type="http://schemas.openxmlformats.org/officeDocument/2006/relationships/notesSlide" Target="../notesSlides/notesSlide9.xml"/><Relationship Id="rId16" Type="http://schemas.openxmlformats.org/officeDocument/2006/relationships/image" Target="../media/image21.png"/><Relationship Id="rId29" Type="http://schemas.openxmlformats.org/officeDocument/2006/relationships/image" Target="../media/image34.jpeg"/><Relationship Id="rId1" Type="http://schemas.openxmlformats.org/officeDocument/2006/relationships/slideLayout" Target="../slideLayouts/slideLayout58.xml"/><Relationship Id="rId6" Type="http://schemas.openxmlformats.org/officeDocument/2006/relationships/image" Target="../media/image58.png"/><Relationship Id="rId11" Type="http://schemas.openxmlformats.org/officeDocument/2006/relationships/image" Target="../media/image38.png"/><Relationship Id="rId24" Type="http://schemas.openxmlformats.org/officeDocument/2006/relationships/image" Target="../media/image29.png"/><Relationship Id="rId32" Type="http://schemas.openxmlformats.org/officeDocument/2006/relationships/image" Target="../media/image37.png"/><Relationship Id="rId37" Type="http://schemas.openxmlformats.org/officeDocument/2006/relationships/image" Target="../media/image43.png"/><Relationship Id="rId40" Type="http://schemas.openxmlformats.org/officeDocument/2006/relationships/image" Target="../media/image46.png"/><Relationship Id="rId45" Type="http://schemas.openxmlformats.org/officeDocument/2006/relationships/image" Target="../media/image51.png"/><Relationship Id="rId5" Type="http://schemas.openxmlformats.org/officeDocument/2006/relationships/image" Target="../media/image57.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3.png"/><Relationship Id="rId36" Type="http://schemas.openxmlformats.org/officeDocument/2006/relationships/image" Target="../media/image42.png"/><Relationship Id="rId10" Type="http://schemas.openxmlformats.org/officeDocument/2006/relationships/image" Target="../media/image61.jpeg"/><Relationship Id="rId19" Type="http://schemas.openxmlformats.org/officeDocument/2006/relationships/image" Target="../media/image24.png"/><Relationship Id="rId31" Type="http://schemas.openxmlformats.org/officeDocument/2006/relationships/image" Target="../media/image36.jpeg"/><Relationship Id="rId44" Type="http://schemas.openxmlformats.org/officeDocument/2006/relationships/image" Target="../media/image50.png"/><Relationship Id="rId4" Type="http://schemas.openxmlformats.org/officeDocument/2006/relationships/image" Target="../media/image56.jpeg"/><Relationship Id="rId9" Type="http://schemas.openxmlformats.org/officeDocument/2006/relationships/image" Target="../media/image78.jpeg"/><Relationship Id="rId14" Type="http://schemas.openxmlformats.org/officeDocument/2006/relationships/image" Target="../media/image65.jpeg"/><Relationship Id="rId22" Type="http://schemas.openxmlformats.org/officeDocument/2006/relationships/image" Target="../media/image27.jpeg"/><Relationship Id="rId27" Type="http://schemas.openxmlformats.org/officeDocument/2006/relationships/image" Target="../media/image32.jpeg"/><Relationship Id="rId30" Type="http://schemas.openxmlformats.org/officeDocument/2006/relationships/image" Target="../media/image35.png"/><Relationship Id="rId35" Type="http://schemas.openxmlformats.org/officeDocument/2006/relationships/image" Target="../media/image41.png"/><Relationship Id="rId43" Type="http://schemas.openxmlformats.org/officeDocument/2006/relationships/image" Target="../media/image49.png"/><Relationship Id="rId48" Type="http://schemas.openxmlformats.org/officeDocument/2006/relationships/image" Target="../media/image54.png"/><Relationship Id="rId8" Type="http://schemas.openxmlformats.org/officeDocument/2006/relationships/image" Target="../media/image60.png"/><Relationship Id="rId3" Type="http://schemas.openxmlformats.org/officeDocument/2006/relationships/image" Target="../media/image77.png"/><Relationship Id="rId12" Type="http://schemas.openxmlformats.org/officeDocument/2006/relationships/image" Target="../media/image63.jpeg"/><Relationship Id="rId17" Type="http://schemas.openxmlformats.org/officeDocument/2006/relationships/image" Target="../media/image22.png"/><Relationship Id="rId25" Type="http://schemas.openxmlformats.org/officeDocument/2006/relationships/image" Target="../media/image30.png"/><Relationship Id="rId33" Type="http://schemas.openxmlformats.org/officeDocument/2006/relationships/image" Target="../media/image39.png"/><Relationship Id="rId38" Type="http://schemas.openxmlformats.org/officeDocument/2006/relationships/image" Target="../media/image44.png"/><Relationship Id="rId46" Type="http://schemas.openxmlformats.org/officeDocument/2006/relationships/image" Target="../media/image52.png"/><Relationship Id="rId20" Type="http://schemas.openxmlformats.org/officeDocument/2006/relationships/image" Target="../media/image25.jpeg"/><Relationship Id="rId41" Type="http://schemas.openxmlformats.org/officeDocument/2006/relationships/image" Target="../media/image47.png"/></Relationships>
</file>

<file path=ppt/slides/_rels/slide12.xml.rels><?xml version="1.0" encoding="UTF-8" standalone="yes"?>
<Relationships xmlns="http://schemas.openxmlformats.org/package/2006/relationships"><Relationship Id="rId13" Type="http://schemas.openxmlformats.org/officeDocument/2006/relationships/image" Target="../media/image76.png"/><Relationship Id="rId18" Type="http://schemas.openxmlformats.org/officeDocument/2006/relationships/image" Target="../media/image23.png"/><Relationship Id="rId26" Type="http://schemas.openxmlformats.org/officeDocument/2006/relationships/image" Target="../media/image31.png"/><Relationship Id="rId39" Type="http://schemas.openxmlformats.org/officeDocument/2006/relationships/image" Target="../media/image45.png"/><Relationship Id="rId21" Type="http://schemas.openxmlformats.org/officeDocument/2006/relationships/image" Target="../media/image26.png"/><Relationship Id="rId34" Type="http://schemas.openxmlformats.org/officeDocument/2006/relationships/image" Target="../media/image40.png"/><Relationship Id="rId42" Type="http://schemas.openxmlformats.org/officeDocument/2006/relationships/image" Target="../media/image48.png"/><Relationship Id="rId47" Type="http://schemas.openxmlformats.org/officeDocument/2006/relationships/image" Target="../media/image53.png"/><Relationship Id="rId7" Type="http://schemas.openxmlformats.org/officeDocument/2006/relationships/image" Target="../media/image59.png"/><Relationship Id="rId2" Type="http://schemas.openxmlformats.org/officeDocument/2006/relationships/notesSlide" Target="../notesSlides/notesSlide10.xml"/><Relationship Id="rId16" Type="http://schemas.openxmlformats.org/officeDocument/2006/relationships/image" Target="../media/image21.png"/><Relationship Id="rId29" Type="http://schemas.openxmlformats.org/officeDocument/2006/relationships/image" Target="../media/image34.jpeg"/><Relationship Id="rId1" Type="http://schemas.openxmlformats.org/officeDocument/2006/relationships/slideLayout" Target="../slideLayouts/slideLayout58.xml"/><Relationship Id="rId6" Type="http://schemas.openxmlformats.org/officeDocument/2006/relationships/image" Target="../media/image58.png"/><Relationship Id="rId11" Type="http://schemas.openxmlformats.org/officeDocument/2006/relationships/image" Target="../media/image38.png"/><Relationship Id="rId24" Type="http://schemas.openxmlformats.org/officeDocument/2006/relationships/image" Target="../media/image29.png"/><Relationship Id="rId32" Type="http://schemas.openxmlformats.org/officeDocument/2006/relationships/image" Target="../media/image37.png"/><Relationship Id="rId37" Type="http://schemas.openxmlformats.org/officeDocument/2006/relationships/image" Target="../media/image43.png"/><Relationship Id="rId40" Type="http://schemas.openxmlformats.org/officeDocument/2006/relationships/image" Target="../media/image46.png"/><Relationship Id="rId45" Type="http://schemas.openxmlformats.org/officeDocument/2006/relationships/image" Target="../media/image51.png"/><Relationship Id="rId5" Type="http://schemas.openxmlformats.org/officeDocument/2006/relationships/image" Target="../media/image57.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3.png"/><Relationship Id="rId36" Type="http://schemas.openxmlformats.org/officeDocument/2006/relationships/image" Target="../media/image42.png"/><Relationship Id="rId10" Type="http://schemas.openxmlformats.org/officeDocument/2006/relationships/image" Target="../media/image61.jpeg"/><Relationship Id="rId19" Type="http://schemas.openxmlformats.org/officeDocument/2006/relationships/image" Target="../media/image24.png"/><Relationship Id="rId31" Type="http://schemas.openxmlformats.org/officeDocument/2006/relationships/image" Target="../media/image36.jpeg"/><Relationship Id="rId44" Type="http://schemas.openxmlformats.org/officeDocument/2006/relationships/image" Target="../media/image50.png"/><Relationship Id="rId4" Type="http://schemas.openxmlformats.org/officeDocument/2006/relationships/image" Target="../media/image56.jpeg"/><Relationship Id="rId9" Type="http://schemas.openxmlformats.org/officeDocument/2006/relationships/image" Target="../media/image78.jpeg"/><Relationship Id="rId14" Type="http://schemas.openxmlformats.org/officeDocument/2006/relationships/image" Target="../media/image65.jpeg"/><Relationship Id="rId22" Type="http://schemas.openxmlformats.org/officeDocument/2006/relationships/image" Target="../media/image27.jpeg"/><Relationship Id="rId27" Type="http://schemas.openxmlformats.org/officeDocument/2006/relationships/image" Target="../media/image32.jpeg"/><Relationship Id="rId30" Type="http://schemas.openxmlformats.org/officeDocument/2006/relationships/image" Target="../media/image35.png"/><Relationship Id="rId35" Type="http://schemas.openxmlformats.org/officeDocument/2006/relationships/image" Target="../media/image41.png"/><Relationship Id="rId43" Type="http://schemas.openxmlformats.org/officeDocument/2006/relationships/image" Target="../media/image49.png"/><Relationship Id="rId48" Type="http://schemas.openxmlformats.org/officeDocument/2006/relationships/image" Target="../media/image54.png"/><Relationship Id="rId8" Type="http://schemas.openxmlformats.org/officeDocument/2006/relationships/image" Target="../media/image60.png"/><Relationship Id="rId3" Type="http://schemas.openxmlformats.org/officeDocument/2006/relationships/image" Target="../media/image77.png"/><Relationship Id="rId12" Type="http://schemas.openxmlformats.org/officeDocument/2006/relationships/image" Target="../media/image63.jpeg"/><Relationship Id="rId17" Type="http://schemas.openxmlformats.org/officeDocument/2006/relationships/image" Target="../media/image22.png"/><Relationship Id="rId25" Type="http://schemas.openxmlformats.org/officeDocument/2006/relationships/image" Target="../media/image30.png"/><Relationship Id="rId33" Type="http://schemas.openxmlformats.org/officeDocument/2006/relationships/image" Target="../media/image39.png"/><Relationship Id="rId38" Type="http://schemas.openxmlformats.org/officeDocument/2006/relationships/image" Target="../media/image44.png"/><Relationship Id="rId46" Type="http://schemas.openxmlformats.org/officeDocument/2006/relationships/image" Target="../media/image52.png"/><Relationship Id="rId20" Type="http://schemas.openxmlformats.org/officeDocument/2006/relationships/image" Target="../media/image25.jpeg"/><Relationship Id="rId41" Type="http://schemas.openxmlformats.org/officeDocument/2006/relationships/image" Target="../media/image47.png"/></Relationships>
</file>

<file path=ppt/slides/_rels/slide13.xml.rels><?xml version="1.0" encoding="UTF-8" standalone="yes"?>
<Relationships xmlns="http://schemas.openxmlformats.org/package/2006/relationships"><Relationship Id="rId13" Type="http://schemas.openxmlformats.org/officeDocument/2006/relationships/image" Target="../media/image25.jpeg"/><Relationship Id="rId18" Type="http://schemas.openxmlformats.org/officeDocument/2006/relationships/image" Target="../media/image30.png"/><Relationship Id="rId26" Type="http://schemas.openxmlformats.org/officeDocument/2006/relationships/image" Target="../media/image39.png"/><Relationship Id="rId39" Type="http://schemas.openxmlformats.org/officeDocument/2006/relationships/image" Target="../media/image52.png"/><Relationship Id="rId21" Type="http://schemas.openxmlformats.org/officeDocument/2006/relationships/image" Target="../media/image33.png"/><Relationship Id="rId34" Type="http://schemas.openxmlformats.org/officeDocument/2006/relationships/image" Target="../media/image47.png"/><Relationship Id="rId7" Type="http://schemas.openxmlformats.org/officeDocument/2006/relationships/image" Target="../media/image65.jpeg"/><Relationship Id="rId2" Type="http://schemas.openxmlformats.org/officeDocument/2006/relationships/notesSlide" Target="../notesSlides/notesSlide11.xml"/><Relationship Id="rId16" Type="http://schemas.openxmlformats.org/officeDocument/2006/relationships/image" Target="../media/image28.png"/><Relationship Id="rId20" Type="http://schemas.openxmlformats.org/officeDocument/2006/relationships/image" Target="../media/image32.jpeg"/><Relationship Id="rId29" Type="http://schemas.openxmlformats.org/officeDocument/2006/relationships/image" Target="../media/image42.png"/><Relationship Id="rId41" Type="http://schemas.openxmlformats.org/officeDocument/2006/relationships/image" Target="../media/image54.png"/><Relationship Id="rId1" Type="http://schemas.openxmlformats.org/officeDocument/2006/relationships/slideLayout" Target="../slideLayouts/slideLayout58.xml"/><Relationship Id="rId6" Type="http://schemas.openxmlformats.org/officeDocument/2006/relationships/image" Target="../media/image76.png"/><Relationship Id="rId11" Type="http://schemas.openxmlformats.org/officeDocument/2006/relationships/image" Target="../media/image23.png"/><Relationship Id="rId24" Type="http://schemas.openxmlformats.org/officeDocument/2006/relationships/image" Target="../media/image36.jpeg"/><Relationship Id="rId32" Type="http://schemas.openxmlformats.org/officeDocument/2006/relationships/image" Target="../media/image45.png"/><Relationship Id="rId37" Type="http://schemas.openxmlformats.org/officeDocument/2006/relationships/image" Target="../media/image50.png"/><Relationship Id="rId40" Type="http://schemas.openxmlformats.org/officeDocument/2006/relationships/image" Target="../media/image53.png"/><Relationship Id="rId5" Type="http://schemas.openxmlformats.org/officeDocument/2006/relationships/image" Target="../media/image38.png"/><Relationship Id="rId15" Type="http://schemas.openxmlformats.org/officeDocument/2006/relationships/image" Target="../media/image27.jpeg"/><Relationship Id="rId23" Type="http://schemas.openxmlformats.org/officeDocument/2006/relationships/image" Target="../media/image35.png"/><Relationship Id="rId28" Type="http://schemas.openxmlformats.org/officeDocument/2006/relationships/image" Target="../media/image41.png"/><Relationship Id="rId36" Type="http://schemas.openxmlformats.org/officeDocument/2006/relationships/image" Target="../media/image49.png"/><Relationship Id="rId10" Type="http://schemas.openxmlformats.org/officeDocument/2006/relationships/image" Target="../media/image22.png"/><Relationship Id="rId19" Type="http://schemas.openxmlformats.org/officeDocument/2006/relationships/image" Target="../media/image31.png"/><Relationship Id="rId31" Type="http://schemas.openxmlformats.org/officeDocument/2006/relationships/image" Target="../media/image44.png"/><Relationship Id="rId4" Type="http://schemas.openxmlformats.org/officeDocument/2006/relationships/image" Target="../media/image61.jpe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4.jpeg"/><Relationship Id="rId27" Type="http://schemas.openxmlformats.org/officeDocument/2006/relationships/image" Target="../media/image40.png"/><Relationship Id="rId30" Type="http://schemas.openxmlformats.org/officeDocument/2006/relationships/image" Target="../media/image43.png"/><Relationship Id="rId35" Type="http://schemas.openxmlformats.org/officeDocument/2006/relationships/image" Target="../media/image48.png"/><Relationship Id="rId8" Type="http://schemas.openxmlformats.org/officeDocument/2006/relationships/image" Target="../media/image20.png"/><Relationship Id="rId3" Type="http://schemas.openxmlformats.org/officeDocument/2006/relationships/image" Target="../media/image79.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33" Type="http://schemas.openxmlformats.org/officeDocument/2006/relationships/image" Target="../media/image46.png"/><Relationship Id="rId38" Type="http://schemas.openxmlformats.org/officeDocument/2006/relationships/image" Target="../media/image51.png"/></Relationships>
</file>

<file path=ppt/slides/_rels/slide14.xml.rels><?xml version="1.0" encoding="UTF-8" standalone="yes"?>
<Relationships xmlns="http://schemas.openxmlformats.org/package/2006/relationships"><Relationship Id="rId13" Type="http://schemas.openxmlformats.org/officeDocument/2006/relationships/image" Target="../media/image25.jpeg"/><Relationship Id="rId18" Type="http://schemas.openxmlformats.org/officeDocument/2006/relationships/image" Target="../media/image30.png"/><Relationship Id="rId26" Type="http://schemas.openxmlformats.org/officeDocument/2006/relationships/image" Target="../media/image39.png"/><Relationship Id="rId39" Type="http://schemas.openxmlformats.org/officeDocument/2006/relationships/image" Target="../media/image52.png"/><Relationship Id="rId21" Type="http://schemas.openxmlformats.org/officeDocument/2006/relationships/image" Target="../media/image33.png"/><Relationship Id="rId34" Type="http://schemas.openxmlformats.org/officeDocument/2006/relationships/image" Target="../media/image47.png"/><Relationship Id="rId7" Type="http://schemas.openxmlformats.org/officeDocument/2006/relationships/image" Target="../media/image65.jpeg"/><Relationship Id="rId2" Type="http://schemas.openxmlformats.org/officeDocument/2006/relationships/notesSlide" Target="../notesSlides/notesSlide12.xml"/><Relationship Id="rId16" Type="http://schemas.openxmlformats.org/officeDocument/2006/relationships/image" Target="../media/image28.png"/><Relationship Id="rId20" Type="http://schemas.openxmlformats.org/officeDocument/2006/relationships/image" Target="../media/image32.jpeg"/><Relationship Id="rId29" Type="http://schemas.openxmlformats.org/officeDocument/2006/relationships/image" Target="../media/image42.png"/><Relationship Id="rId41" Type="http://schemas.openxmlformats.org/officeDocument/2006/relationships/image" Target="../media/image54.png"/><Relationship Id="rId1" Type="http://schemas.openxmlformats.org/officeDocument/2006/relationships/slideLayout" Target="../slideLayouts/slideLayout58.xml"/><Relationship Id="rId6" Type="http://schemas.openxmlformats.org/officeDocument/2006/relationships/image" Target="../media/image76.png"/><Relationship Id="rId11" Type="http://schemas.openxmlformats.org/officeDocument/2006/relationships/image" Target="../media/image23.png"/><Relationship Id="rId24" Type="http://schemas.openxmlformats.org/officeDocument/2006/relationships/image" Target="../media/image36.jpeg"/><Relationship Id="rId32" Type="http://schemas.openxmlformats.org/officeDocument/2006/relationships/image" Target="../media/image45.png"/><Relationship Id="rId37" Type="http://schemas.openxmlformats.org/officeDocument/2006/relationships/image" Target="../media/image50.png"/><Relationship Id="rId40" Type="http://schemas.openxmlformats.org/officeDocument/2006/relationships/image" Target="../media/image53.png"/><Relationship Id="rId5" Type="http://schemas.openxmlformats.org/officeDocument/2006/relationships/image" Target="../media/image38.png"/><Relationship Id="rId15" Type="http://schemas.openxmlformats.org/officeDocument/2006/relationships/image" Target="../media/image27.jpeg"/><Relationship Id="rId23" Type="http://schemas.openxmlformats.org/officeDocument/2006/relationships/image" Target="../media/image35.png"/><Relationship Id="rId28" Type="http://schemas.openxmlformats.org/officeDocument/2006/relationships/image" Target="../media/image41.png"/><Relationship Id="rId36" Type="http://schemas.openxmlformats.org/officeDocument/2006/relationships/image" Target="../media/image49.png"/><Relationship Id="rId10" Type="http://schemas.openxmlformats.org/officeDocument/2006/relationships/image" Target="../media/image22.png"/><Relationship Id="rId19" Type="http://schemas.openxmlformats.org/officeDocument/2006/relationships/image" Target="../media/image31.png"/><Relationship Id="rId31" Type="http://schemas.openxmlformats.org/officeDocument/2006/relationships/image" Target="../media/image44.png"/><Relationship Id="rId4" Type="http://schemas.openxmlformats.org/officeDocument/2006/relationships/image" Target="../media/image61.jpe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4.jpeg"/><Relationship Id="rId27" Type="http://schemas.openxmlformats.org/officeDocument/2006/relationships/image" Target="../media/image40.png"/><Relationship Id="rId30" Type="http://schemas.openxmlformats.org/officeDocument/2006/relationships/image" Target="../media/image43.png"/><Relationship Id="rId35" Type="http://schemas.openxmlformats.org/officeDocument/2006/relationships/image" Target="../media/image48.png"/><Relationship Id="rId8" Type="http://schemas.openxmlformats.org/officeDocument/2006/relationships/image" Target="../media/image20.png"/><Relationship Id="rId3" Type="http://schemas.openxmlformats.org/officeDocument/2006/relationships/image" Target="../media/image79.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33" Type="http://schemas.openxmlformats.org/officeDocument/2006/relationships/image" Target="../media/image46.png"/><Relationship Id="rId38" Type="http://schemas.openxmlformats.org/officeDocument/2006/relationships/image" Target="../media/image51.png"/></Relationships>
</file>

<file path=ppt/slides/_rels/slide15.xml.rels><?xml version="1.0" encoding="UTF-8" standalone="yes"?>
<Relationships xmlns="http://schemas.openxmlformats.org/package/2006/relationships"><Relationship Id="rId13" Type="http://schemas.openxmlformats.org/officeDocument/2006/relationships/image" Target="../media/image25.jpeg"/><Relationship Id="rId18" Type="http://schemas.openxmlformats.org/officeDocument/2006/relationships/image" Target="../media/image30.png"/><Relationship Id="rId26" Type="http://schemas.openxmlformats.org/officeDocument/2006/relationships/image" Target="../media/image39.png"/><Relationship Id="rId39" Type="http://schemas.openxmlformats.org/officeDocument/2006/relationships/image" Target="../media/image52.png"/><Relationship Id="rId21" Type="http://schemas.openxmlformats.org/officeDocument/2006/relationships/image" Target="../media/image33.png"/><Relationship Id="rId34" Type="http://schemas.openxmlformats.org/officeDocument/2006/relationships/image" Target="../media/image47.png"/><Relationship Id="rId7" Type="http://schemas.openxmlformats.org/officeDocument/2006/relationships/image" Target="../media/image65.jpeg"/><Relationship Id="rId2" Type="http://schemas.openxmlformats.org/officeDocument/2006/relationships/notesSlide" Target="../notesSlides/notesSlide13.xml"/><Relationship Id="rId16" Type="http://schemas.openxmlformats.org/officeDocument/2006/relationships/image" Target="../media/image28.png"/><Relationship Id="rId20" Type="http://schemas.openxmlformats.org/officeDocument/2006/relationships/image" Target="../media/image32.jpeg"/><Relationship Id="rId29" Type="http://schemas.openxmlformats.org/officeDocument/2006/relationships/image" Target="../media/image42.png"/><Relationship Id="rId41" Type="http://schemas.openxmlformats.org/officeDocument/2006/relationships/image" Target="../media/image54.png"/><Relationship Id="rId1" Type="http://schemas.openxmlformats.org/officeDocument/2006/relationships/slideLayout" Target="../slideLayouts/slideLayout58.xml"/><Relationship Id="rId6" Type="http://schemas.openxmlformats.org/officeDocument/2006/relationships/image" Target="../media/image76.png"/><Relationship Id="rId11" Type="http://schemas.openxmlformats.org/officeDocument/2006/relationships/image" Target="../media/image23.png"/><Relationship Id="rId24" Type="http://schemas.openxmlformats.org/officeDocument/2006/relationships/image" Target="../media/image36.jpeg"/><Relationship Id="rId32" Type="http://schemas.openxmlformats.org/officeDocument/2006/relationships/image" Target="../media/image45.png"/><Relationship Id="rId37" Type="http://schemas.openxmlformats.org/officeDocument/2006/relationships/image" Target="../media/image50.png"/><Relationship Id="rId40" Type="http://schemas.openxmlformats.org/officeDocument/2006/relationships/image" Target="../media/image53.png"/><Relationship Id="rId5" Type="http://schemas.openxmlformats.org/officeDocument/2006/relationships/image" Target="../media/image38.png"/><Relationship Id="rId15" Type="http://schemas.openxmlformats.org/officeDocument/2006/relationships/image" Target="../media/image27.jpeg"/><Relationship Id="rId23" Type="http://schemas.openxmlformats.org/officeDocument/2006/relationships/image" Target="../media/image35.png"/><Relationship Id="rId28" Type="http://schemas.openxmlformats.org/officeDocument/2006/relationships/image" Target="../media/image41.png"/><Relationship Id="rId36" Type="http://schemas.openxmlformats.org/officeDocument/2006/relationships/image" Target="../media/image49.png"/><Relationship Id="rId10" Type="http://schemas.openxmlformats.org/officeDocument/2006/relationships/image" Target="../media/image22.png"/><Relationship Id="rId19" Type="http://schemas.openxmlformats.org/officeDocument/2006/relationships/image" Target="../media/image31.png"/><Relationship Id="rId31" Type="http://schemas.openxmlformats.org/officeDocument/2006/relationships/image" Target="../media/image44.png"/><Relationship Id="rId4" Type="http://schemas.openxmlformats.org/officeDocument/2006/relationships/image" Target="../media/image61.jpe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4.jpeg"/><Relationship Id="rId27" Type="http://schemas.openxmlformats.org/officeDocument/2006/relationships/image" Target="../media/image40.png"/><Relationship Id="rId30" Type="http://schemas.openxmlformats.org/officeDocument/2006/relationships/image" Target="../media/image43.png"/><Relationship Id="rId35" Type="http://schemas.openxmlformats.org/officeDocument/2006/relationships/image" Target="../media/image48.png"/><Relationship Id="rId8" Type="http://schemas.openxmlformats.org/officeDocument/2006/relationships/image" Target="../media/image20.png"/><Relationship Id="rId3" Type="http://schemas.openxmlformats.org/officeDocument/2006/relationships/image" Target="../media/image80.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33" Type="http://schemas.openxmlformats.org/officeDocument/2006/relationships/image" Target="../media/image46.png"/><Relationship Id="rId38" Type="http://schemas.openxmlformats.org/officeDocument/2006/relationships/image" Target="../media/image51.png"/></Relationships>
</file>

<file path=ppt/slides/_rels/slide16.xml.rels><?xml version="1.0" encoding="UTF-8" standalone="yes"?>
<Relationships xmlns="http://schemas.openxmlformats.org/package/2006/relationships"><Relationship Id="rId13" Type="http://schemas.openxmlformats.org/officeDocument/2006/relationships/image" Target="../media/image25.jpeg"/><Relationship Id="rId18" Type="http://schemas.openxmlformats.org/officeDocument/2006/relationships/image" Target="../media/image30.png"/><Relationship Id="rId26" Type="http://schemas.openxmlformats.org/officeDocument/2006/relationships/image" Target="../media/image39.png"/><Relationship Id="rId39" Type="http://schemas.openxmlformats.org/officeDocument/2006/relationships/image" Target="../media/image52.png"/><Relationship Id="rId21" Type="http://schemas.openxmlformats.org/officeDocument/2006/relationships/image" Target="../media/image33.png"/><Relationship Id="rId34" Type="http://schemas.openxmlformats.org/officeDocument/2006/relationships/image" Target="../media/image47.png"/><Relationship Id="rId7" Type="http://schemas.openxmlformats.org/officeDocument/2006/relationships/image" Target="../media/image65.jpeg"/><Relationship Id="rId2" Type="http://schemas.openxmlformats.org/officeDocument/2006/relationships/notesSlide" Target="../notesSlides/notesSlide14.xml"/><Relationship Id="rId16" Type="http://schemas.openxmlformats.org/officeDocument/2006/relationships/image" Target="../media/image28.png"/><Relationship Id="rId20" Type="http://schemas.openxmlformats.org/officeDocument/2006/relationships/image" Target="../media/image32.jpeg"/><Relationship Id="rId29" Type="http://schemas.openxmlformats.org/officeDocument/2006/relationships/image" Target="../media/image42.png"/><Relationship Id="rId41" Type="http://schemas.openxmlformats.org/officeDocument/2006/relationships/image" Target="../media/image54.png"/><Relationship Id="rId1" Type="http://schemas.openxmlformats.org/officeDocument/2006/relationships/slideLayout" Target="../slideLayouts/slideLayout58.xml"/><Relationship Id="rId6" Type="http://schemas.openxmlformats.org/officeDocument/2006/relationships/image" Target="../media/image76.png"/><Relationship Id="rId11" Type="http://schemas.openxmlformats.org/officeDocument/2006/relationships/image" Target="../media/image23.png"/><Relationship Id="rId24" Type="http://schemas.openxmlformats.org/officeDocument/2006/relationships/image" Target="../media/image36.jpeg"/><Relationship Id="rId32" Type="http://schemas.openxmlformats.org/officeDocument/2006/relationships/image" Target="../media/image45.png"/><Relationship Id="rId37" Type="http://schemas.openxmlformats.org/officeDocument/2006/relationships/image" Target="../media/image50.png"/><Relationship Id="rId40" Type="http://schemas.openxmlformats.org/officeDocument/2006/relationships/image" Target="../media/image53.png"/><Relationship Id="rId5" Type="http://schemas.openxmlformats.org/officeDocument/2006/relationships/image" Target="../media/image38.png"/><Relationship Id="rId15" Type="http://schemas.openxmlformats.org/officeDocument/2006/relationships/image" Target="../media/image27.jpeg"/><Relationship Id="rId23" Type="http://schemas.openxmlformats.org/officeDocument/2006/relationships/image" Target="../media/image35.png"/><Relationship Id="rId28" Type="http://schemas.openxmlformats.org/officeDocument/2006/relationships/image" Target="../media/image41.png"/><Relationship Id="rId36" Type="http://schemas.openxmlformats.org/officeDocument/2006/relationships/image" Target="../media/image49.png"/><Relationship Id="rId10" Type="http://schemas.openxmlformats.org/officeDocument/2006/relationships/image" Target="../media/image22.png"/><Relationship Id="rId19" Type="http://schemas.openxmlformats.org/officeDocument/2006/relationships/image" Target="../media/image31.png"/><Relationship Id="rId31" Type="http://schemas.openxmlformats.org/officeDocument/2006/relationships/image" Target="../media/image44.png"/><Relationship Id="rId4" Type="http://schemas.openxmlformats.org/officeDocument/2006/relationships/image" Target="../media/image61.jpe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4.jpeg"/><Relationship Id="rId27" Type="http://schemas.openxmlformats.org/officeDocument/2006/relationships/image" Target="../media/image40.png"/><Relationship Id="rId30" Type="http://schemas.openxmlformats.org/officeDocument/2006/relationships/image" Target="../media/image43.png"/><Relationship Id="rId35" Type="http://schemas.openxmlformats.org/officeDocument/2006/relationships/image" Target="../media/image48.png"/><Relationship Id="rId8" Type="http://schemas.openxmlformats.org/officeDocument/2006/relationships/image" Target="../media/image20.png"/><Relationship Id="rId3" Type="http://schemas.openxmlformats.org/officeDocument/2006/relationships/image" Target="../media/image80.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33" Type="http://schemas.openxmlformats.org/officeDocument/2006/relationships/image" Target="../media/image46.png"/><Relationship Id="rId38" Type="http://schemas.openxmlformats.org/officeDocument/2006/relationships/image" Target="../media/image51.png"/></Relationships>
</file>

<file path=ppt/slides/_rels/slide17.xml.rels><?xml version="1.0" encoding="UTF-8" standalone="yes"?>
<Relationships xmlns="http://schemas.openxmlformats.org/package/2006/relationships"><Relationship Id="rId13" Type="http://schemas.openxmlformats.org/officeDocument/2006/relationships/image" Target="../media/image25.jpeg"/><Relationship Id="rId18" Type="http://schemas.openxmlformats.org/officeDocument/2006/relationships/image" Target="../media/image30.png"/><Relationship Id="rId26" Type="http://schemas.openxmlformats.org/officeDocument/2006/relationships/image" Target="../media/image39.png"/><Relationship Id="rId39" Type="http://schemas.openxmlformats.org/officeDocument/2006/relationships/image" Target="../media/image52.png"/><Relationship Id="rId21" Type="http://schemas.openxmlformats.org/officeDocument/2006/relationships/image" Target="../media/image33.png"/><Relationship Id="rId34" Type="http://schemas.openxmlformats.org/officeDocument/2006/relationships/image" Target="../media/image47.png"/><Relationship Id="rId7" Type="http://schemas.openxmlformats.org/officeDocument/2006/relationships/image" Target="../media/image65.jpeg"/><Relationship Id="rId2" Type="http://schemas.openxmlformats.org/officeDocument/2006/relationships/notesSlide" Target="../notesSlides/notesSlide15.xml"/><Relationship Id="rId16" Type="http://schemas.openxmlformats.org/officeDocument/2006/relationships/image" Target="../media/image28.png"/><Relationship Id="rId20" Type="http://schemas.openxmlformats.org/officeDocument/2006/relationships/image" Target="../media/image32.jpeg"/><Relationship Id="rId29" Type="http://schemas.openxmlformats.org/officeDocument/2006/relationships/image" Target="../media/image42.png"/><Relationship Id="rId41" Type="http://schemas.openxmlformats.org/officeDocument/2006/relationships/image" Target="../media/image54.png"/><Relationship Id="rId1" Type="http://schemas.openxmlformats.org/officeDocument/2006/relationships/slideLayout" Target="../slideLayouts/slideLayout58.xml"/><Relationship Id="rId6" Type="http://schemas.openxmlformats.org/officeDocument/2006/relationships/image" Target="../media/image76.png"/><Relationship Id="rId11" Type="http://schemas.openxmlformats.org/officeDocument/2006/relationships/image" Target="../media/image23.png"/><Relationship Id="rId24" Type="http://schemas.openxmlformats.org/officeDocument/2006/relationships/image" Target="../media/image36.jpeg"/><Relationship Id="rId32" Type="http://schemas.openxmlformats.org/officeDocument/2006/relationships/image" Target="../media/image45.png"/><Relationship Id="rId37" Type="http://schemas.openxmlformats.org/officeDocument/2006/relationships/image" Target="../media/image50.png"/><Relationship Id="rId40" Type="http://schemas.openxmlformats.org/officeDocument/2006/relationships/image" Target="../media/image53.png"/><Relationship Id="rId5" Type="http://schemas.openxmlformats.org/officeDocument/2006/relationships/image" Target="../media/image38.png"/><Relationship Id="rId15" Type="http://schemas.openxmlformats.org/officeDocument/2006/relationships/image" Target="../media/image27.jpeg"/><Relationship Id="rId23" Type="http://schemas.openxmlformats.org/officeDocument/2006/relationships/image" Target="../media/image35.png"/><Relationship Id="rId28" Type="http://schemas.openxmlformats.org/officeDocument/2006/relationships/image" Target="../media/image41.png"/><Relationship Id="rId36" Type="http://schemas.openxmlformats.org/officeDocument/2006/relationships/image" Target="../media/image49.png"/><Relationship Id="rId10" Type="http://schemas.openxmlformats.org/officeDocument/2006/relationships/image" Target="../media/image22.png"/><Relationship Id="rId19" Type="http://schemas.openxmlformats.org/officeDocument/2006/relationships/image" Target="../media/image31.png"/><Relationship Id="rId31" Type="http://schemas.openxmlformats.org/officeDocument/2006/relationships/image" Target="../media/image44.png"/><Relationship Id="rId4" Type="http://schemas.openxmlformats.org/officeDocument/2006/relationships/image" Target="../media/image61.jpe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4.jpeg"/><Relationship Id="rId27" Type="http://schemas.openxmlformats.org/officeDocument/2006/relationships/image" Target="../media/image40.png"/><Relationship Id="rId30" Type="http://schemas.openxmlformats.org/officeDocument/2006/relationships/image" Target="../media/image43.png"/><Relationship Id="rId35" Type="http://schemas.openxmlformats.org/officeDocument/2006/relationships/image" Target="../media/image48.png"/><Relationship Id="rId8" Type="http://schemas.openxmlformats.org/officeDocument/2006/relationships/image" Target="../media/image20.png"/><Relationship Id="rId3" Type="http://schemas.openxmlformats.org/officeDocument/2006/relationships/image" Target="../media/image80.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33" Type="http://schemas.openxmlformats.org/officeDocument/2006/relationships/image" Target="../media/image46.png"/><Relationship Id="rId38"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13" Type="http://schemas.openxmlformats.org/officeDocument/2006/relationships/image" Target="../media/image30.png"/><Relationship Id="rId18" Type="http://schemas.openxmlformats.org/officeDocument/2006/relationships/image" Target="../media/image35.png"/><Relationship Id="rId26" Type="http://schemas.openxmlformats.org/officeDocument/2006/relationships/image" Target="../media/image43.png"/><Relationship Id="rId21" Type="http://schemas.openxmlformats.org/officeDocument/2006/relationships/image" Target="../media/image38.png"/><Relationship Id="rId34" Type="http://schemas.openxmlformats.org/officeDocument/2006/relationships/image" Target="../media/image51.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jpeg"/><Relationship Id="rId25" Type="http://schemas.openxmlformats.org/officeDocument/2006/relationships/image" Target="../media/image42.png"/><Relationship Id="rId33" Type="http://schemas.openxmlformats.org/officeDocument/2006/relationships/image" Target="../media/image50.png"/><Relationship Id="rId2" Type="http://schemas.openxmlformats.org/officeDocument/2006/relationships/image" Target="../media/image19.png"/><Relationship Id="rId16" Type="http://schemas.openxmlformats.org/officeDocument/2006/relationships/image" Target="../media/image33.png"/><Relationship Id="rId20" Type="http://schemas.openxmlformats.org/officeDocument/2006/relationships/image" Target="../media/image37.png"/><Relationship Id="rId29" Type="http://schemas.openxmlformats.org/officeDocument/2006/relationships/image" Target="../media/image46.png"/><Relationship Id="rId1" Type="http://schemas.openxmlformats.org/officeDocument/2006/relationships/slideLayout" Target="../slideLayouts/slideLayout18.xml"/><Relationship Id="rId6" Type="http://schemas.openxmlformats.org/officeDocument/2006/relationships/image" Target="../media/image23.png"/><Relationship Id="rId11" Type="http://schemas.openxmlformats.org/officeDocument/2006/relationships/image" Target="../media/image28.png"/><Relationship Id="rId24" Type="http://schemas.openxmlformats.org/officeDocument/2006/relationships/image" Target="../media/image41.png"/><Relationship Id="rId32" Type="http://schemas.openxmlformats.org/officeDocument/2006/relationships/image" Target="../media/image49.png"/><Relationship Id="rId37" Type="http://schemas.openxmlformats.org/officeDocument/2006/relationships/image" Target="../media/image54.png"/><Relationship Id="rId5" Type="http://schemas.openxmlformats.org/officeDocument/2006/relationships/image" Target="../media/image22.png"/><Relationship Id="rId15" Type="http://schemas.openxmlformats.org/officeDocument/2006/relationships/image" Target="../media/image32.jpeg"/><Relationship Id="rId23" Type="http://schemas.openxmlformats.org/officeDocument/2006/relationships/image" Target="../media/image40.png"/><Relationship Id="rId28" Type="http://schemas.openxmlformats.org/officeDocument/2006/relationships/image" Target="../media/image45.png"/><Relationship Id="rId36" Type="http://schemas.openxmlformats.org/officeDocument/2006/relationships/image" Target="../media/image53.png"/><Relationship Id="rId10" Type="http://schemas.openxmlformats.org/officeDocument/2006/relationships/image" Target="../media/image27.jpeg"/><Relationship Id="rId19" Type="http://schemas.openxmlformats.org/officeDocument/2006/relationships/image" Target="../media/image36.jpeg"/><Relationship Id="rId31" Type="http://schemas.openxmlformats.org/officeDocument/2006/relationships/image" Target="../media/image48.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 Id="rId22" Type="http://schemas.openxmlformats.org/officeDocument/2006/relationships/image" Target="../media/image39.png"/><Relationship Id="rId27" Type="http://schemas.openxmlformats.org/officeDocument/2006/relationships/image" Target="../media/image44.png"/><Relationship Id="rId30" Type="http://schemas.openxmlformats.org/officeDocument/2006/relationships/image" Target="../media/image47.png"/><Relationship Id="rId35" Type="http://schemas.openxmlformats.org/officeDocument/2006/relationships/image" Target="../media/image52.png"/><Relationship Id="rId8" Type="http://schemas.openxmlformats.org/officeDocument/2006/relationships/image" Target="../media/image25.jpeg"/><Relationship Id="rId3" Type="http://schemas.openxmlformats.org/officeDocument/2006/relationships/image" Target="../media/image20.png"/></Relationships>
</file>

<file path=ppt/slides/_rels/slide3.xml.rels><?xml version="1.0" encoding="UTF-8" standalone="yes"?>
<Relationships xmlns="http://schemas.openxmlformats.org/package/2006/relationships"><Relationship Id="rId13" Type="http://schemas.openxmlformats.org/officeDocument/2006/relationships/image" Target="../media/image64.png"/><Relationship Id="rId18" Type="http://schemas.openxmlformats.org/officeDocument/2006/relationships/image" Target="../media/image23.png"/><Relationship Id="rId26" Type="http://schemas.openxmlformats.org/officeDocument/2006/relationships/image" Target="../media/image31.png"/><Relationship Id="rId39" Type="http://schemas.openxmlformats.org/officeDocument/2006/relationships/image" Target="../media/image45.png"/><Relationship Id="rId21" Type="http://schemas.openxmlformats.org/officeDocument/2006/relationships/image" Target="../media/image26.png"/><Relationship Id="rId34" Type="http://schemas.openxmlformats.org/officeDocument/2006/relationships/image" Target="../media/image40.png"/><Relationship Id="rId42" Type="http://schemas.openxmlformats.org/officeDocument/2006/relationships/image" Target="../media/image48.png"/><Relationship Id="rId47" Type="http://schemas.openxmlformats.org/officeDocument/2006/relationships/image" Target="../media/image53.png"/><Relationship Id="rId7" Type="http://schemas.openxmlformats.org/officeDocument/2006/relationships/image" Target="../media/image59.png"/><Relationship Id="rId2" Type="http://schemas.openxmlformats.org/officeDocument/2006/relationships/notesSlide" Target="../notesSlides/notesSlide2.xml"/><Relationship Id="rId16" Type="http://schemas.openxmlformats.org/officeDocument/2006/relationships/image" Target="../media/image21.png"/><Relationship Id="rId29" Type="http://schemas.openxmlformats.org/officeDocument/2006/relationships/image" Target="../media/image34.jpeg"/><Relationship Id="rId1" Type="http://schemas.openxmlformats.org/officeDocument/2006/relationships/slideLayout" Target="../slideLayouts/slideLayout58.xml"/><Relationship Id="rId6" Type="http://schemas.openxmlformats.org/officeDocument/2006/relationships/image" Target="../media/image58.png"/><Relationship Id="rId11" Type="http://schemas.openxmlformats.org/officeDocument/2006/relationships/image" Target="../media/image62.jpeg"/><Relationship Id="rId24" Type="http://schemas.openxmlformats.org/officeDocument/2006/relationships/image" Target="../media/image29.png"/><Relationship Id="rId32" Type="http://schemas.openxmlformats.org/officeDocument/2006/relationships/image" Target="../media/image37.png"/><Relationship Id="rId37" Type="http://schemas.openxmlformats.org/officeDocument/2006/relationships/image" Target="../media/image43.png"/><Relationship Id="rId40" Type="http://schemas.openxmlformats.org/officeDocument/2006/relationships/image" Target="../media/image46.png"/><Relationship Id="rId45" Type="http://schemas.openxmlformats.org/officeDocument/2006/relationships/image" Target="../media/image51.png"/><Relationship Id="rId5" Type="http://schemas.openxmlformats.org/officeDocument/2006/relationships/image" Target="../media/image57.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3.png"/><Relationship Id="rId36" Type="http://schemas.openxmlformats.org/officeDocument/2006/relationships/image" Target="../media/image42.png"/><Relationship Id="rId10" Type="http://schemas.openxmlformats.org/officeDocument/2006/relationships/image" Target="../media/image38.png"/><Relationship Id="rId19" Type="http://schemas.openxmlformats.org/officeDocument/2006/relationships/image" Target="../media/image24.png"/><Relationship Id="rId31" Type="http://schemas.openxmlformats.org/officeDocument/2006/relationships/image" Target="../media/image36.jpeg"/><Relationship Id="rId44" Type="http://schemas.openxmlformats.org/officeDocument/2006/relationships/image" Target="../media/image50.png"/><Relationship Id="rId4" Type="http://schemas.openxmlformats.org/officeDocument/2006/relationships/image" Target="../media/image56.jpeg"/><Relationship Id="rId9" Type="http://schemas.openxmlformats.org/officeDocument/2006/relationships/image" Target="../media/image61.jpeg"/><Relationship Id="rId14" Type="http://schemas.openxmlformats.org/officeDocument/2006/relationships/image" Target="../media/image65.jpeg"/><Relationship Id="rId22" Type="http://schemas.openxmlformats.org/officeDocument/2006/relationships/image" Target="../media/image27.jpeg"/><Relationship Id="rId27" Type="http://schemas.openxmlformats.org/officeDocument/2006/relationships/image" Target="../media/image32.jpeg"/><Relationship Id="rId30" Type="http://schemas.openxmlformats.org/officeDocument/2006/relationships/image" Target="../media/image35.png"/><Relationship Id="rId35" Type="http://schemas.openxmlformats.org/officeDocument/2006/relationships/image" Target="../media/image41.png"/><Relationship Id="rId43" Type="http://schemas.openxmlformats.org/officeDocument/2006/relationships/image" Target="../media/image49.png"/><Relationship Id="rId48" Type="http://schemas.openxmlformats.org/officeDocument/2006/relationships/image" Target="../media/image54.png"/><Relationship Id="rId8" Type="http://schemas.openxmlformats.org/officeDocument/2006/relationships/image" Target="../media/image60.png"/><Relationship Id="rId3" Type="http://schemas.openxmlformats.org/officeDocument/2006/relationships/image" Target="../media/image55.png"/><Relationship Id="rId12" Type="http://schemas.openxmlformats.org/officeDocument/2006/relationships/image" Target="../media/image63.jpeg"/><Relationship Id="rId17" Type="http://schemas.openxmlformats.org/officeDocument/2006/relationships/image" Target="../media/image22.png"/><Relationship Id="rId25" Type="http://schemas.openxmlformats.org/officeDocument/2006/relationships/image" Target="../media/image30.png"/><Relationship Id="rId33" Type="http://schemas.openxmlformats.org/officeDocument/2006/relationships/image" Target="../media/image39.png"/><Relationship Id="rId38" Type="http://schemas.openxmlformats.org/officeDocument/2006/relationships/image" Target="../media/image44.png"/><Relationship Id="rId46" Type="http://schemas.openxmlformats.org/officeDocument/2006/relationships/image" Target="../media/image52.png"/><Relationship Id="rId20" Type="http://schemas.openxmlformats.org/officeDocument/2006/relationships/image" Target="../media/image25.jpeg"/><Relationship Id="rId41" Type="http://schemas.openxmlformats.org/officeDocument/2006/relationships/image" Target="../media/image47.png"/></Relationships>
</file>

<file path=ppt/slides/_rels/slide4.xml.rels><?xml version="1.0" encoding="UTF-8" standalone="yes"?>
<Relationships xmlns="http://schemas.openxmlformats.org/package/2006/relationships"><Relationship Id="rId13" Type="http://schemas.openxmlformats.org/officeDocument/2006/relationships/image" Target="../media/image71.png"/><Relationship Id="rId18" Type="http://schemas.openxmlformats.org/officeDocument/2006/relationships/image" Target="../media/image65.jpeg"/><Relationship Id="rId26" Type="http://schemas.openxmlformats.org/officeDocument/2006/relationships/image" Target="../media/image27.jpeg"/><Relationship Id="rId39" Type="http://schemas.openxmlformats.org/officeDocument/2006/relationships/image" Target="../media/image41.png"/><Relationship Id="rId21" Type="http://schemas.openxmlformats.org/officeDocument/2006/relationships/image" Target="../media/image22.png"/><Relationship Id="rId34" Type="http://schemas.openxmlformats.org/officeDocument/2006/relationships/image" Target="../media/image35.png"/><Relationship Id="rId42" Type="http://schemas.openxmlformats.org/officeDocument/2006/relationships/image" Target="../media/image44.png"/><Relationship Id="rId47" Type="http://schemas.openxmlformats.org/officeDocument/2006/relationships/image" Target="../media/image49.png"/><Relationship Id="rId50" Type="http://schemas.openxmlformats.org/officeDocument/2006/relationships/image" Target="../media/image52.png"/><Relationship Id="rId7" Type="http://schemas.openxmlformats.org/officeDocument/2006/relationships/image" Target="../media/image59.png"/><Relationship Id="rId2" Type="http://schemas.openxmlformats.org/officeDocument/2006/relationships/notesSlide" Target="../notesSlides/notesSlide3.xml"/><Relationship Id="rId16" Type="http://schemas.openxmlformats.org/officeDocument/2006/relationships/image" Target="../media/image63.jpeg"/><Relationship Id="rId29" Type="http://schemas.openxmlformats.org/officeDocument/2006/relationships/image" Target="../media/image30.png"/><Relationship Id="rId11" Type="http://schemas.openxmlformats.org/officeDocument/2006/relationships/image" Target="../media/image69.png"/><Relationship Id="rId24" Type="http://schemas.openxmlformats.org/officeDocument/2006/relationships/image" Target="../media/image25.jpeg"/><Relationship Id="rId32" Type="http://schemas.openxmlformats.org/officeDocument/2006/relationships/image" Target="../media/image33.png"/><Relationship Id="rId37" Type="http://schemas.openxmlformats.org/officeDocument/2006/relationships/image" Target="../media/image39.png"/><Relationship Id="rId40" Type="http://schemas.openxmlformats.org/officeDocument/2006/relationships/image" Target="../media/image42.png"/><Relationship Id="rId45" Type="http://schemas.openxmlformats.org/officeDocument/2006/relationships/image" Target="../media/image47.png"/><Relationship Id="rId5" Type="http://schemas.openxmlformats.org/officeDocument/2006/relationships/image" Target="../media/image57.png"/><Relationship Id="rId15" Type="http://schemas.openxmlformats.org/officeDocument/2006/relationships/image" Target="../media/image38.png"/><Relationship Id="rId23" Type="http://schemas.openxmlformats.org/officeDocument/2006/relationships/image" Target="../media/image24.png"/><Relationship Id="rId28" Type="http://schemas.openxmlformats.org/officeDocument/2006/relationships/image" Target="../media/image29.png"/><Relationship Id="rId36" Type="http://schemas.openxmlformats.org/officeDocument/2006/relationships/image" Target="../media/image37.png"/><Relationship Id="rId49" Type="http://schemas.openxmlformats.org/officeDocument/2006/relationships/image" Target="../media/image51.png"/><Relationship Id="rId10" Type="http://schemas.openxmlformats.org/officeDocument/2006/relationships/image" Target="../media/image68.png"/><Relationship Id="rId19" Type="http://schemas.openxmlformats.org/officeDocument/2006/relationships/image" Target="../media/image20.png"/><Relationship Id="rId31" Type="http://schemas.openxmlformats.org/officeDocument/2006/relationships/image" Target="../media/image32.jpeg"/><Relationship Id="rId44" Type="http://schemas.openxmlformats.org/officeDocument/2006/relationships/image" Target="../media/image46.png"/><Relationship Id="rId52" Type="http://schemas.openxmlformats.org/officeDocument/2006/relationships/image" Target="../media/image54.png"/><Relationship Id="rId4" Type="http://schemas.openxmlformats.org/officeDocument/2006/relationships/image" Target="../media/image56.jpeg"/><Relationship Id="rId9" Type="http://schemas.openxmlformats.org/officeDocument/2006/relationships/image" Target="../media/image67.jpeg"/><Relationship Id="rId14" Type="http://schemas.openxmlformats.org/officeDocument/2006/relationships/image" Target="../media/image61.jpeg"/><Relationship Id="rId22" Type="http://schemas.openxmlformats.org/officeDocument/2006/relationships/image" Target="../media/image23.png"/><Relationship Id="rId27" Type="http://schemas.openxmlformats.org/officeDocument/2006/relationships/image" Target="../media/image28.png"/><Relationship Id="rId30" Type="http://schemas.openxmlformats.org/officeDocument/2006/relationships/image" Target="../media/image31.png"/><Relationship Id="rId35" Type="http://schemas.openxmlformats.org/officeDocument/2006/relationships/image" Target="../media/image36.jpeg"/><Relationship Id="rId43" Type="http://schemas.openxmlformats.org/officeDocument/2006/relationships/image" Target="../media/image45.png"/><Relationship Id="rId48" Type="http://schemas.openxmlformats.org/officeDocument/2006/relationships/image" Target="../media/image50.png"/><Relationship Id="rId8" Type="http://schemas.openxmlformats.org/officeDocument/2006/relationships/image" Target="../media/image60.png"/><Relationship Id="rId51" Type="http://schemas.openxmlformats.org/officeDocument/2006/relationships/image" Target="../media/image53.png"/><Relationship Id="rId3" Type="http://schemas.openxmlformats.org/officeDocument/2006/relationships/image" Target="../media/image66.png"/><Relationship Id="rId12" Type="http://schemas.openxmlformats.org/officeDocument/2006/relationships/image" Target="../media/image70.png"/><Relationship Id="rId17" Type="http://schemas.openxmlformats.org/officeDocument/2006/relationships/image" Target="../media/image64.png"/><Relationship Id="rId25" Type="http://schemas.openxmlformats.org/officeDocument/2006/relationships/image" Target="../media/image26.png"/><Relationship Id="rId33" Type="http://schemas.openxmlformats.org/officeDocument/2006/relationships/image" Target="../media/image34.jpeg"/><Relationship Id="rId38" Type="http://schemas.openxmlformats.org/officeDocument/2006/relationships/image" Target="../media/image40.png"/><Relationship Id="rId46" Type="http://schemas.openxmlformats.org/officeDocument/2006/relationships/image" Target="../media/image48.png"/><Relationship Id="rId20" Type="http://schemas.openxmlformats.org/officeDocument/2006/relationships/image" Target="../media/image21.png"/><Relationship Id="rId41" Type="http://schemas.openxmlformats.org/officeDocument/2006/relationships/image" Target="../media/image43.png"/><Relationship Id="rId1" Type="http://schemas.openxmlformats.org/officeDocument/2006/relationships/slideLayout" Target="../slideLayouts/slideLayout58.xml"/><Relationship Id="rId6" Type="http://schemas.openxmlformats.org/officeDocument/2006/relationships/image" Target="../media/image58.png"/></Relationships>
</file>

<file path=ppt/slides/_rels/slide5.xml.rels><?xml version="1.0" encoding="UTF-8" standalone="yes"?>
<Relationships xmlns="http://schemas.openxmlformats.org/package/2006/relationships"><Relationship Id="rId13" Type="http://schemas.openxmlformats.org/officeDocument/2006/relationships/image" Target="../media/image20.png"/><Relationship Id="rId18" Type="http://schemas.openxmlformats.org/officeDocument/2006/relationships/image" Target="../media/image25.jpeg"/><Relationship Id="rId26" Type="http://schemas.openxmlformats.org/officeDocument/2006/relationships/image" Target="../media/image33.png"/><Relationship Id="rId39" Type="http://schemas.openxmlformats.org/officeDocument/2006/relationships/image" Target="../media/image47.png"/><Relationship Id="rId21" Type="http://schemas.openxmlformats.org/officeDocument/2006/relationships/image" Target="../media/image28.png"/><Relationship Id="rId34" Type="http://schemas.openxmlformats.org/officeDocument/2006/relationships/image" Target="../media/image42.png"/><Relationship Id="rId42" Type="http://schemas.openxmlformats.org/officeDocument/2006/relationships/image" Target="../media/image50.png"/><Relationship Id="rId7" Type="http://schemas.openxmlformats.org/officeDocument/2006/relationships/image" Target="../media/image60.png"/><Relationship Id="rId2" Type="http://schemas.openxmlformats.org/officeDocument/2006/relationships/image" Target="../media/image72.png"/><Relationship Id="rId16" Type="http://schemas.openxmlformats.org/officeDocument/2006/relationships/image" Target="../media/image23.png"/><Relationship Id="rId29" Type="http://schemas.openxmlformats.org/officeDocument/2006/relationships/image" Target="../media/image36.jpeg"/><Relationship Id="rId1" Type="http://schemas.openxmlformats.org/officeDocument/2006/relationships/slideLayout" Target="../slideLayouts/slideLayout58.xml"/><Relationship Id="rId6" Type="http://schemas.openxmlformats.org/officeDocument/2006/relationships/image" Target="../media/image59.png"/><Relationship Id="rId11" Type="http://schemas.openxmlformats.org/officeDocument/2006/relationships/image" Target="../media/image64.png"/><Relationship Id="rId24" Type="http://schemas.openxmlformats.org/officeDocument/2006/relationships/image" Target="../media/image31.png"/><Relationship Id="rId32" Type="http://schemas.openxmlformats.org/officeDocument/2006/relationships/image" Target="../media/image40.png"/><Relationship Id="rId37" Type="http://schemas.openxmlformats.org/officeDocument/2006/relationships/image" Target="../media/image45.png"/><Relationship Id="rId40" Type="http://schemas.openxmlformats.org/officeDocument/2006/relationships/image" Target="../media/image48.png"/><Relationship Id="rId45" Type="http://schemas.openxmlformats.org/officeDocument/2006/relationships/image" Target="../media/image53.png"/><Relationship Id="rId5" Type="http://schemas.openxmlformats.org/officeDocument/2006/relationships/image" Target="../media/image58.png"/><Relationship Id="rId15" Type="http://schemas.openxmlformats.org/officeDocument/2006/relationships/image" Target="../media/image22.png"/><Relationship Id="rId23" Type="http://schemas.openxmlformats.org/officeDocument/2006/relationships/image" Target="../media/image30.png"/><Relationship Id="rId28" Type="http://schemas.openxmlformats.org/officeDocument/2006/relationships/image" Target="../media/image35.png"/><Relationship Id="rId36" Type="http://schemas.openxmlformats.org/officeDocument/2006/relationships/image" Target="../media/image44.png"/><Relationship Id="rId10" Type="http://schemas.openxmlformats.org/officeDocument/2006/relationships/image" Target="../media/image63.jpeg"/><Relationship Id="rId19" Type="http://schemas.openxmlformats.org/officeDocument/2006/relationships/image" Target="../media/image26.png"/><Relationship Id="rId31" Type="http://schemas.openxmlformats.org/officeDocument/2006/relationships/image" Target="../media/image39.png"/><Relationship Id="rId44" Type="http://schemas.openxmlformats.org/officeDocument/2006/relationships/image" Target="../media/image52.png"/><Relationship Id="rId4" Type="http://schemas.openxmlformats.org/officeDocument/2006/relationships/image" Target="../media/image57.png"/><Relationship Id="rId9" Type="http://schemas.openxmlformats.org/officeDocument/2006/relationships/image" Target="../media/image38.png"/><Relationship Id="rId14" Type="http://schemas.openxmlformats.org/officeDocument/2006/relationships/image" Target="../media/image21.png"/><Relationship Id="rId22" Type="http://schemas.openxmlformats.org/officeDocument/2006/relationships/image" Target="../media/image29.png"/><Relationship Id="rId27" Type="http://schemas.openxmlformats.org/officeDocument/2006/relationships/image" Target="../media/image34.jpeg"/><Relationship Id="rId30" Type="http://schemas.openxmlformats.org/officeDocument/2006/relationships/image" Target="../media/image37.png"/><Relationship Id="rId35" Type="http://schemas.openxmlformats.org/officeDocument/2006/relationships/image" Target="../media/image43.png"/><Relationship Id="rId43" Type="http://schemas.openxmlformats.org/officeDocument/2006/relationships/image" Target="../media/image51.png"/><Relationship Id="rId8" Type="http://schemas.openxmlformats.org/officeDocument/2006/relationships/image" Target="../media/image61.jpeg"/><Relationship Id="rId3" Type="http://schemas.openxmlformats.org/officeDocument/2006/relationships/image" Target="../media/image56.jpeg"/><Relationship Id="rId12" Type="http://schemas.openxmlformats.org/officeDocument/2006/relationships/image" Target="../media/image65.jpeg"/><Relationship Id="rId17" Type="http://schemas.openxmlformats.org/officeDocument/2006/relationships/image" Target="../media/image24.png"/><Relationship Id="rId25" Type="http://schemas.openxmlformats.org/officeDocument/2006/relationships/image" Target="../media/image32.jpeg"/><Relationship Id="rId33" Type="http://schemas.openxmlformats.org/officeDocument/2006/relationships/image" Target="../media/image41.png"/><Relationship Id="rId38" Type="http://schemas.openxmlformats.org/officeDocument/2006/relationships/image" Target="../media/image46.png"/><Relationship Id="rId46" Type="http://schemas.openxmlformats.org/officeDocument/2006/relationships/image" Target="../media/image54.png"/><Relationship Id="rId20" Type="http://schemas.openxmlformats.org/officeDocument/2006/relationships/image" Target="../media/image27.jpeg"/><Relationship Id="rId41" Type="http://schemas.openxmlformats.org/officeDocument/2006/relationships/image" Target="../media/image49.png"/></Relationships>
</file>

<file path=ppt/slides/_rels/slide6.xml.rels><?xml version="1.0" encoding="UTF-8" standalone="yes"?>
<Relationships xmlns="http://schemas.openxmlformats.org/package/2006/relationships"><Relationship Id="rId13" Type="http://schemas.openxmlformats.org/officeDocument/2006/relationships/image" Target="../media/image20.png"/><Relationship Id="rId18" Type="http://schemas.openxmlformats.org/officeDocument/2006/relationships/image" Target="../media/image25.jpeg"/><Relationship Id="rId26" Type="http://schemas.openxmlformats.org/officeDocument/2006/relationships/image" Target="../media/image33.png"/><Relationship Id="rId39" Type="http://schemas.openxmlformats.org/officeDocument/2006/relationships/image" Target="../media/image47.png"/><Relationship Id="rId21" Type="http://schemas.openxmlformats.org/officeDocument/2006/relationships/image" Target="../media/image28.png"/><Relationship Id="rId34" Type="http://schemas.openxmlformats.org/officeDocument/2006/relationships/image" Target="../media/image42.png"/><Relationship Id="rId42" Type="http://schemas.openxmlformats.org/officeDocument/2006/relationships/image" Target="../media/image50.png"/><Relationship Id="rId7" Type="http://schemas.openxmlformats.org/officeDocument/2006/relationships/image" Target="../media/image60.png"/><Relationship Id="rId2" Type="http://schemas.openxmlformats.org/officeDocument/2006/relationships/notesSlide" Target="../notesSlides/notesSlide4.xml"/><Relationship Id="rId16" Type="http://schemas.openxmlformats.org/officeDocument/2006/relationships/image" Target="../media/image23.png"/><Relationship Id="rId29" Type="http://schemas.openxmlformats.org/officeDocument/2006/relationships/image" Target="../media/image36.jpeg"/><Relationship Id="rId1" Type="http://schemas.openxmlformats.org/officeDocument/2006/relationships/slideLayout" Target="../slideLayouts/slideLayout58.xml"/><Relationship Id="rId6" Type="http://schemas.openxmlformats.org/officeDocument/2006/relationships/image" Target="../media/image59.png"/><Relationship Id="rId11" Type="http://schemas.openxmlformats.org/officeDocument/2006/relationships/image" Target="../media/image64.png"/><Relationship Id="rId24" Type="http://schemas.openxmlformats.org/officeDocument/2006/relationships/image" Target="../media/image31.png"/><Relationship Id="rId32" Type="http://schemas.openxmlformats.org/officeDocument/2006/relationships/image" Target="../media/image40.png"/><Relationship Id="rId37" Type="http://schemas.openxmlformats.org/officeDocument/2006/relationships/image" Target="../media/image45.png"/><Relationship Id="rId40" Type="http://schemas.openxmlformats.org/officeDocument/2006/relationships/image" Target="../media/image48.png"/><Relationship Id="rId45" Type="http://schemas.openxmlformats.org/officeDocument/2006/relationships/image" Target="../media/image53.png"/><Relationship Id="rId5" Type="http://schemas.openxmlformats.org/officeDocument/2006/relationships/image" Target="../media/image58.png"/><Relationship Id="rId15" Type="http://schemas.openxmlformats.org/officeDocument/2006/relationships/image" Target="../media/image22.png"/><Relationship Id="rId23" Type="http://schemas.openxmlformats.org/officeDocument/2006/relationships/image" Target="../media/image30.png"/><Relationship Id="rId28" Type="http://schemas.openxmlformats.org/officeDocument/2006/relationships/image" Target="../media/image35.png"/><Relationship Id="rId36" Type="http://schemas.openxmlformats.org/officeDocument/2006/relationships/image" Target="../media/image44.png"/><Relationship Id="rId10" Type="http://schemas.openxmlformats.org/officeDocument/2006/relationships/image" Target="../media/image38.png"/><Relationship Id="rId19" Type="http://schemas.openxmlformats.org/officeDocument/2006/relationships/image" Target="../media/image26.png"/><Relationship Id="rId31" Type="http://schemas.openxmlformats.org/officeDocument/2006/relationships/image" Target="../media/image39.png"/><Relationship Id="rId44" Type="http://schemas.openxmlformats.org/officeDocument/2006/relationships/image" Target="../media/image52.png"/><Relationship Id="rId4" Type="http://schemas.openxmlformats.org/officeDocument/2006/relationships/image" Target="../media/image57.png"/><Relationship Id="rId9" Type="http://schemas.openxmlformats.org/officeDocument/2006/relationships/image" Target="../media/image61.jpeg"/><Relationship Id="rId14" Type="http://schemas.openxmlformats.org/officeDocument/2006/relationships/image" Target="../media/image21.png"/><Relationship Id="rId22" Type="http://schemas.openxmlformats.org/officeDocument/2006/relationships/image" Target="../media/image29.png"/><Relationship Id="rId27" Type="http://schemas.openxmlformats.org/officeDocument/2006/relationships/image" Target="../media/image34.jpeg"/><Relationship Id="rId30" Type="http://schemas.openxmlformats.org/officeDocument/2006/relationships/image" Target="../media/image37.png"/><Relationship Id="rId35" Type="http://schemas.openxmlformats.org/officeDocument/2006/relationships/image" Target="../media/image43.png"/><Relationship Id="rId43" Type="http://schemas.openxmlformats.org/officeDocument/2006/relationships/image" Target="../media/image51.png"/><Relationship Id="rId8" Type="http://schemas.openxmlformats.org/officeDocument/2006/relationships/image" Target="../media/image73.png"/><Relationship Id="rId3" Type="http://schemas.openxmlformats.org/officeDocument/2006/relationships/image" Target="../media/image56.jpeg"/><Relationship Id="rId12" Type="http://schemas.openxmlformats.org/officeDocument/2006/relationships/image" Target="../media/image65.jpeg"/><Relationship Id="rId17" Type="http://schemas.openxmlformats.org/officeDocument/2006/relationships/image" Target="../media/image24.png"/><Relationship Id="rId25" Type="http://schemas.openxmlformats.org/officeDocument/2006/relationships/image" Target="../media/image32.jpeg"/><Relationship Id="rId33" Type="http://schemas.openxmlformats.org/officeDocument/2006/relationships/image" Target="../media/image41.png"/><Relationship Id="rId38" Type="http://schemas.openxmlformats.org/officeDocument/2006/relationships/image" Target="../media/image46.png"/><Relationship Id="rId46" Type="http://schemas.openxmlformats.org/officeDocument/2006/relationships/image" Target="../media/image54.png"/><Relationship Id="rId20" Type="http://schemas.openxmlformats.org/officeDocument/2006/relationships/image" Target="../media/image27.jpeg"/><Relationship Id="rId41" Type="http://schemas.openxmlformats.org/officeDocument/2006/relationships/image" Target="../media/image49.png"/></Relationships>
</file>

<file path=ppt/slides/_rels/slide7.xml.rels><?xml version="1.0" encoding="UTF-8" standalone="yes"?>
<Relationships xmlns="http://schemas.openxmlformats.org/package/2006/relationships"><Relationship Id="rId13" Type="http://schemas.openxmlformats.org/officeDocument/2006/relationships/image" Target="../media/image20.png"/><Relationship Id="rId18" Type="http://schemas.openxmlformats.org/officeDocument/2006/relationships/image" Target="../media/image25.jpeg"/><Relationship Id="rId26" Type="http://schemas.openxmlformats.org/officeDocument/2006/relationships/image" Target="../media/image33.png"/><Relationship Id="rId39" Type="http://schemas.openxmlformats.org/officeDocument/2006/relationships/image" Target="../media/image47.png"/><Relationship Id="rId21" Type="http://schemas.openxmlformats.org/officeDocument/2006/relationships/image" Target="../media/image28.png"/><Relationship Id="rId34" Type="http://schemas.openxmlformats.org/officeDocument/2006/relationships/image" Target="../media/image42.png"/><Relationship Id="rId42" Type="http://schemas.openxmlformats.org/officeDocument/2006/relationships/image" Target="../media/image50.png"/><Relationship Id="rId7" Type="http://schemas.openxmlformats.org/officeDocument/2006/relationships/image" Target="../media/image60.png"/><Relationship Id="rId2" Type="http://schemas.openxmlformats.org/officeDocument/2006/relationships/notesSlide" Target="../notesSlides/notesSlide5.xml"/><Relationship Id="rId16" Type="http://schemas.openxmlformats.org/officeDocument/2006/relationships/image" Target="../media/image23.png"/><Relationship Id="rId29" Type="http://schemas.openxmlformats.org/officeDocument/2006/relationships/image" Target="../media/image36.jpeg"/><Relationship Id="rId1" Type="http://schemas.openxmlformats.org/officeDocument/2006/relationships/slideLayout" Target="../slideLayouts/slideLayout58.xml"/><Relationship Id="rId6" Type="http://schemas.openxmlformats.org/officeDocument/2006/relationships/image" Target="../media/image59.png"/><Relationship Id="rId11" Type="http://schemas.openxmlformats.org/officeDocument/2006/relationships/image" Target="../media/image64.png"/><Relationship Id="rId24" Type="http://schemas.openxmlformats.org/officeDocument/2006/relationships/image" Target="../media/image31.png"/><Relationship Id="rId32" Type="http://schemas.openxmlformats.org/officeDocument/2006/relationships/image" Target="../media/image40.png"/><Relationship Id="rId37" Type="http://schemas.openxmlformats.org/officeDocument/2006/relationships/image" Target="../media/image45.png"/><Relationship Id="rId40" Type="http://schemas.openxmlformats.org/officeDocument/2006/relationships/image" Target="../media/image48.png"/><Relationship Id="rId45" Type="http://schemas.openxmlformats.org/officeDocument/2006/relationships/image" Target="../media/image53.png"/><Relationship Id="rId5" Type="http://schemas.openxmlformats.org/officeDocument/2006/relationships/image" Target="../media/image58.png"/><Relationship Id="rId15" Type="http://schemas.openxmlformats.org/officeDocument/2006/relationships/image" Target="../media/image22.png"/><Relationship Id="rId23" Type="http://schemas.openxmlformats.org/officeDocument/2006/relationships/image" Target="../media/image30.png"/><Relationship Id="rId28" Type="http://schemas.openxmlformats.org/officeDocument/2006/relationships/image" Target="../media/image35.png"/><Relationship Id="rId36" Type="http://schemas.openxmlformats.org/officeDocument/2006/relationships/image" Target="../media/image44.png"/><Relationship Id="rId10" Type="http://schemas.openxmlformats.org/officeDocument/2006/relationships/image" Target="../media/image38.png"/><Relationship Id="rId19" Type="http://schemas.openxmlformats.org/officeDocument/2006/relationships/image" Target="../media/image26.png"/><Relationship Id="rId31" Type="http://schemas.openxmlformats.org/officeDocument/2006/relationships/image" Target="../media/image39.png"/><Relationship Id="rId44" Type="http://schemas.openxmlformats.org/officeDocument/2006/relationships/image" Target="../media/image52.png"/><Relationship Id="rId4" Type="http://schemas.openxmlformats.org/officeDocument/2006/relationships/image" Target="../media/image57.png"/><Relationship Id="rId9" Type="http://schemas.openxmlformats.org/officeDocument/2006/relationships/image" Target="../media/image61.jpeg"/><Relationship Id="rId14" Type="http://schemas.openxmlformats.org/officeDocument/2006/relationships/image" Target="../media/image21.png"/><Relationship Id="rId22" Type="http://schemas.openxmlformats.org/officeDocument/2006/relationships/image" Target="../media/image29.png"/><Relationship Id="rId27" Type="http://schemas.openxmlformats.org/officeDocument/2006/relationships/image" Target="../media/image34.jpeg"/><Relationship Id="rId30" Type="http://schemas.openxmlformats.org/officeDocument/2006/relationships/image" Target="../media/image37.png"/><Relationship Id="rId35" Type="http://schemas.openxmlformats.org/officeDocument/2006/relationships/image" Target="../media/image43.png"/><Relationship Id="rId43" Type="http://schemas.openxmlformats.org/officeDocument/2006/relationships/image" Target="../media/image51.png"/><Relationship Id="rId8" Type="http://schemas.openxmlformats.org/officeDocument/2006/relationships/image" Target="../media/image73.png"/><Relationship Id="rId3" Type="http://schemas.openxmlformats.org/officeDocument/2006/relationships/image" Target="../media/image56.jpeg"/><Relationship Id="rId12" Type="http://schemas.openxmlformats.org/officeDocument/2006/relationships/image" Target="../media/image65.jpeg"/><Relationship Id="rId17" Type="http://schemas.openxmlformats.org/officeDocument/2006/relationships/image" Target="../media/image24.png"/><Relationship Id="rId25" Type="http://schemas.openxmlformats.org/officeDocument/2006/relationships/image" Target="../media/image32.jpeg"/><Relationship Id="rId33" Type="http://schemas.openxmlformats.org/officeDocument/2006/relationships/image" Target="../media/image41.png"/><Relationship Id="rId38" Type="http://schemas.openxmlformats.org/officeDocument/2006/relationships/image" Target="../media/image46.png"/><Relationship Id="rId46" Type="http://schemas.openxmlformats.org/officeDocument/2006/relationships/image" Target="../media/image54.png"/><Relationship Id="rId20" Type="http://schemas.openxmlformats.org/officeDocument/2006/relationships/image" Target="../media/image27.jpeg"/><Relationship Id="rId41" Type="http://schemas.openxmlformats.org/officeDocument/2006/relationships/image" Target="../media/image49.png"/></Relationships>
</file>

<file path=ppt/slides/_rels/slide8.xml.rels><?xml version="1.0" encoding="UTF-8" standalone="yes"?>
<Relationships xmlns="http://schemas.openxmlformats.org/package/2006/relationships"><Relationship Id="rId13" Type="http://schemas.openxmlformats.org/officeDocument/2006/relationships/image" Target="../media/image65.jpeg"/><Relationship Id="rId18" Type="http://schemas.openxmlformats.org/officeDocument/2006/relationships/image" Target="../media/image24.png"/><Relationship Id="rId26" Type="http://schemas.openxmlformats.org/officeDocument/2006/relationships/image" Target="../media/image32.jpeg"/><Relationship Id="rId39" Type="http://schemas.openxmlformats.org/officeDocument/2006/relationships/image" Target="../media/image46.png"/><Relationship Id="rId21" Type="http://schemas.openxmlformats.org/officeDocument/2006/relationships/image" Target="../media/image27.jpeg"/><Relationship Id="rId34" Type="http://schemas.openxmlformats.org/officeDocument/2006/relationships/image" Target="../media/image41.png"/><Relationship Id="rId42" Type="http://schemas.openxmlformats.org/officeDocument/2006/relationships/image" Target="../media/image49.png"/><Relationship Id="rId47" Type="http://schemas.openxmlformats.org/officeDocument/2006/relationships/image" Target="../media/image54.png"/><Relationship Id="rId7" Type="http://schemas.openxmlformats.org/officeDocument/2006/relationships/image" Target="../media/image59.png"/><Relationship Id="rId2" Type="http://schemas.openxmlformats.org/officeDocument/2006/relationships/notesSlide" Target="../notesSlides/notesSlide6.xml"/><Relationship Id="rId16" Type="http://schemas.openxmlformats.org/officeDocument/2006/relationships/image" Target="../media/image22.png"/><Relationship Id="rId29" Type="http://schemas.openxmlformats.org/officeDocument/2006/relationships/image" Target="../media/image35.png"/><Relationship Id="rId1" Type="http://schemas.openxmlformats.org/officeDocument/2006/relationships/slideLayout" Target="../slideLayouts/slideLayout58.xml"/><Relationship Id="rId6" Type="http://schemas.openxmlformats.org/officeDocument/2006/relationships/image" Target="../media/image58.png"/><Relationship Id="rId11" Type="http://schemas.openxmlformats.org/officeDocument/2006/relationships/image" Target="../media/image63.jpeg"/><Relationship Id="rId24" Type="http://schemas.openxmlformats.org/officeDocument/2006/relationships/image" Target="../media/image30.png"/><Relationship Id="rId32" Type="http://schemas.openxmlformats.org/officeDocument/2006/relationships/image" Target="../media/image39.png"/><Relationship Id="rId37" Type="http://schemas.openxmlformats.org/officeDocument/2006/relationships/image" Target="../media/image44.png"/><Relationship Id="rId40" Type="http://schemas.openxmlformats.org/officeDocument/2006/relationships/image" Target="../media/image47.png"/><Relationship Id="rId45" Type="http://schemas.openxmlformats.org/officeDocument/2006/relationships/image" Target="../media/image52.png"/><Relationship Id="rId5" Type="http://schemas.openxmlformats.org/officeDocument/2006/relationships/image" Target="../media/image57.png"/><Relationship Id="rId15" Type="http://schemas.openxmlformats.org/officeDocument/2006/relationships/image" Target="../media/image21.png"/><Relationship Id="rId23" Type="http://schemas.openxmlformats.org/officeDocument/2006/relationships/image" Target="../media/image29.png"/><Relationship Id="rId28" Type="http://schemas.openxmlformats.org/officeDocument/2006/relationships/image" Target="../media/image34.jpeg"/><Relationship Id="rId36" Type="http://schemas.openxmlformats.org/officeDocument/2006/relationships/image" Target="../media/image43.png"/><Relationship Id="rId10" Type="http://schemas.openxmlformats.org/officeDocument/2006/relationships/image" Target="../media/image38.png"/><Relationship Id="rId19" Type="http://schemas.openxmlformats.org/officeDocument/2006/relationships/image" Target="../media/image25.jpeg"/><Relationship Id="rId31" Type="http://schemas.openxmlformats.org/officeDocument/2006/relationships/image" Target="../media/image37.png"/><Relationship Id="rId44" Type="http://schemas.openxmlformats.org/officeDocument/2006/relationships/image" Target="../media/image51.png"/><Relationship Id="rId4" Type="http://schemas.openxmlformats.org/officeDocument/2006/relationships/image" Target="../media/image56.jpeg"/><Relationship Id="rId9" Type="http://schemas.openxmlformats.org/officeDocument/2006/relationships/image" Target="../media/image61.jpeg"/><Relationship Id="rId14" Type="http://schemas.openxmlformats.org/officeDocument/2006/relationships/image" Target="../media/image20.png"/><Relationship Id="rId22" Type="http://schemas.openxmlformats.org/officeDocument/2006/relationships/image" Target="../media/image28.png"/><Relationship Id="rId27" Type="http://schemas.openxmlformats.org/officeDocument/2006/relationships/image" Target="../media/image33.png"/><Relationship Id="rId30" Type="http://schemas.openxmlformats.org/officeDocument/2006/relationships/image" Target="../media/image36.jpeg"/><Relationship Id="rId35" Type="http://schemas.openxmlformats.org/officeDocument/2006/relationships/image" Target="../media/image42.png"/><Relationship Id="rId43" Type="http://schemas.openxmlformats.org/officeDocument/2006/relationships/image" Target="../media/image50.png"/><Relationship Id="rId8" Type="http://schemas.openxmlformats.org/officeDocument/2006/relationships/image" Target="../media/image60.png"/><Relationship Id="rId3" Type="http://schemas.openxmlformats.org/officeDocument/2006/relationships/image" Target="../media/image74.png"/><Relationship Id="rId12" Type="http://schemas.openxmlformats.org/officeDocument/2006/relationships/image" Target="../media/image64.png"/><Relationship Id="rId17" Type="http://schemas.openxmlformats.org/officeDocument/2006/relationships/image" Target="../media/image23.png"/><Relationship Id="rId25" Type="http://schemas.openxmlformats.org/officeDocument/2006/relationships/image" Target="../media/image31.png"/><Relationship Id="rId33" Type="http://schemas.openxmlformats.org/officeDocument/2006/relationships/image" Target="../media/image40.png"/><Relationship Id="rId38" Type="http://schemas.openxmlformats.org/officeDocument/2006/relationships/image" Target="../media/image45.png"/><Relationship Id="rId46" Type="http://schemas.openxmlformats.org/officeDocument/2006/relationships/image" Target="../media/image53.png"/><Relationship Id="rId20" Type="http://schemas.openxmlformats.org/officeDocument/2006/relationships/image" Target="../media/image26.png"/><Relationship Id="rId41" Type="http://schemas.openxmlformats.org/officeDocument/2006/relationships/image" Target="../media/image48.png"/></Relationships>
</file>

<file path=ppt/slides/_rels/slide9.xml.rels><?xml version="1.0" encoding="UTF-8" standalone="yes"?>
<Relationships xmlns="http://schemas.openxmlformats.org/package/2006/relationships"><Relationship Id="rId13" Type="http://schemas.openxmlformats.org/officeDocument/2006/relationships/image" Target="../media/image65.jpeg"/><Relationship Id="rId18" Type="http://schemas.openxmlformats.org/officeDocument/2006/relationships/image" Target="../media/image24.png"/><Relationship Id="rId26" Type="http://schemas.openxmlformats.org/officeDocument/2006/relationships/image" Target="../media/image32.jpeg"/><Relationship Id="rId39" Type="http://schemas.openxmlformats.org/officeDocument/2006/relationships/image" Target="../media/image46.png"/><Relationship Id="rId21" Type="http://schemas.openxmlformats.org/officeDocument/2006/relationships/image" Target="../media/image27.jpeg"/><Relationship Id="rId34" Type="http://schemas.openxmlformats.org/officeDocument/2006/relationships/image" Target="../media/image41.png"/><Relationship Id="rId42" Type="http://schemas.openxmlformats.org/officeDocument/2006/relationships/image" Target="../media/image49.png"/><Relationship Id="rId47" Type="http://schemas.openxmlformats.org/officeDocument/2006/relationships/image" Target="../media/image54.png"/><Relationship Id="rId7" Type="http://schemas.openxmlformats.org/officeDocument/2006/relationships/image" Target="../media/image59.png"/><Relationship Id="rId2" Type="http://schemas.openxmlformats.org/officeDocument/2006/relationships/notesSlide" Target="../notesSlides/notesSlide7.xml"/><Relationship Id="rId16" Type="http://schemas.openxmlformats.org/officeDocument/2006/relationships/image" Target="../media/image22.png"/><Relationship Id="rId29" Type="http://schemas.openxmlformats.org/officeDocument/2006/relationships/image" Target="../media/image35.png"/><Relationship Id="rId1" Type="http://schemas.openxmlformats.org/officeDocument/2006/relationships/slideLayout" Target="../slideLayouts/slideLayout58.xml"/><Relationship Id="rId6" Type="http://schemas.openxmlformats.org/officeDocument/2006/relationships/image" Target="../media/image58.png"/><Relationship Id="rId11" Type="http://schemas.openxmlformats.org/officeDocument/2006/relationships/image" Target="../media/image63.jpeg"/><Relationship Id="rId24" Type="http://schemas.openxmlformats.org/officeDocument/2006/relationships/image" Target="../media/image30.png"/><Relationship Id="rId32" Type="http://schemas.openxmlformats.org/officeDocument/2006/relationships/image" Target="../media/image39.png"/><Relationship Id="rId37" Type="http://schemas.openxmlformats.org/officeDocument/2006/relationships/image" Target="../media/image44.png"/><Relationship Id="rId40" Type="http://schemas.openxmlformats.org/officeDocument/2006/relationships/image" Target="../media/image47.png"/><Relationship Id="rId45" Type="http://schemas.openxmlformats.org/officeDocument/2006/relationships/image" Target="../media/image52.png"/><Relationship Id="rId5" Type="http://schemas.openxmlformats.org/officeDocument/2006/relationships/image" Target="../media/image57.png"/><Relationship Id="rId15" Type="http://schemas.openxmlformats.org/officeDocument/2006/relationships/image" Target="../media/image21.png"/><Relationship Id="rId23" Type="http://schemas.openxmlformats.org/officeDocument/2006/relationships/image" Target="../media/image29.png"/><Relationship Id="rId28" Type="http://schemas.openxmlformats.org/officeDocument/2006/relationships/image" Target="../media/image34.jpeg"/><Relationship Id="rId36" Type="http://schemas.openxmlformats.org/officeDocument/2006/relationships/image" Target="../media/image43.png"/><Relationship Id="rId10" Type="http://schemas.openxmlformats.org/officeDocument/2006/relationships/image" Target="../media/image38.png"/><Relationship Id="rId19" Type="http://schemas.openxmlformats.org/officeDocument/2006/relationships/image" Target="../media/image25.jpeg"/><Relationship Id="rId31" Type="http://schemas.openxmlformats.org/officeDocument/2006/relationships/image" Target="../media/image37.png"/><Relationship Id="rId44" Type="http://schemas.openxmlformats.org/officeDocument/2006/relationships/image" Target="../media/image51.png"/><Relationship Id="rId4" Type="http://schemas.openxmlformats.org/officeDocument/2006/relationships/image" Target="../media/image56.jpeg"/><Relationship Id="rId9" Type="http://schemas.openxmlformats.org/officeDocument/2006/relationships/image" Target="../media/image61.jpeg"/><Relationship Id="rId14" Type="http://schemas.openxmlformats.org/officeDocument/2006/relationships/image" Target="../media/image20.png"/><Relationship Id="rId22" Type="http://schemas.openxmlformats.org/officeDocument/2006/relationships/image" Target="../media/image28.png"/><Relationship Id="rId27" Type="http://schemas.openxmlformats.org/officeDocument/2006/relationships/image" Target="../media/image33.png"/><Relationship Id="rId30" Type="http://schemas.openxmlformats.org/officeDocument/2006/relationships/image" Target="../media/image36.jpeg"/><Relationship Id="rId35" Type="http://schemas.openxmlformats.org/officeDocument/2006/relationships/image" Target="../media/image42.png"/><Relationship Id="rId43" Type="http://schemas.openxmlformats.org/officeDocument/2006/relationships/image" Target="../media/image50.png"/><Relationship Id="rId8" Type="http://schemas.openxmlformats.org/officeDocument/2006/relationships/image" Target="../media/image60.png"/><Relationship Id="rId3" Type="http://schemas.openxmlformats.org/officeDocument/2006/relationships/image" Target="../media/image74.png"/><Relationship Id="rId12" Type="http://schemas.openxmlformats.org/officeDocument/2006/relationships/image" Target="../media/image64.png"/><Relationship Id="rId17" Type="http://schemas.openxmlformats.org/officeDocument/2006/relationships/image" Target="../media/image23.png"/><Relationship Id="rId25" Type="http://schemas.openxmlformats.org/officeDocument/2006/relationships/image" Target="../media/image31.png"/><Relationship Id="rId33" Type="http://schemas.openxmlformats.org/officeDocument/2006/relationships/image" Target="../media/image40.png"/><Relationship Id="rId38" Type="http://schemas.openxmlformats.org/officeDocument/2006/relationships/image" Target="../media/image45.png"/><Relationship Id="rId46" Type="http://schemas.openxmlformats.org/officeDocument/2006/relationships/image" Target="../media/image53.png"/><Relationship Id="rId20" Type="http://schemas.openxmlformats.org/officeDocument/2006/relationships/image" Target="../media/image26.png"/><Relationship Id="rId41"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03E58810-4685-93FB-9D74-20AC3FDB7C8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
            <a:ext cx="12192000" cy="3465512"/>
          </a:xfrm>
          <a:prstGeom prst="rect">
            <a:avLst/>
          </a:prstGeom>
        </p:spPr>
      </p:pic>
      <p:sp>
        <p:nvSpPr>
          <p:cNvPr id="6" name="Marcador de texto 5">
            <a:extLst>
              <a:ext uri="{FF2B5EF4-FFF2-40B4-BE49-F238E27FC236}">
                <a16:creationId xmlns:a16="http://schemas.microsoft.com/office/drawing/2014/main" id="{4A37096E-F59C-2D41-33B4-D51E7A3284F3}"/>
              </a:ext>
            </a:extLst>
          </p:cNvPr>
          <p:cNvSpPr>
            <a:spLocks noGrp="1"/>
          </p:cNvSpPr>
          <p:nvPr>
            <p:ph type="body" sz="quarter" idx="12"/>
          </p:nvPr>
        </p:nvSpPr>
        <p:spPr>
          <a:xfrm>
            <a:off x="366051" y="4365988"/>
            <a:ext cx="6174469" cy="861774"/>
          </a:xfrm>
        </p:spPr>
        <p:txBody>
          <a:bodyPr/>
          <a:lstStyle/>
          <a:p>
            <a:r>
              <a:rPr lang="es-ES" sz="2400"/>
              <a:t>Todo lo que necesitas para estar al día de la transición energética</a:t>
            </a:r>
          </a:p>
        </p:txBody>
      </p:sp>
      <p:sp>
        <p:nvSpPr>
          <p:cNvPr id="7" name="Marcador de texto 6">
            <a:extLst>
              <a:ext uri="{FF2B5EF4-FFF2-40B4-BE49-F238E27FC236}">
                <a16:creationId xmlns:a16="http://schemas.microsoft.com/office/drawing/2014/main" id="{841A6B40-AF1B-8C4F-A53F-E44A3445168C}"/>
              </a:ext>
            </a:extLst>
          </p:cNvPr>
          <p:cNvSpPr>
            <a:spLocks noGrp="1"/>
          </p:cNvSpPr>
          <p:nvPr>
            <p:ph type="body" sz="quarter" idx="13"/>
          </p:nvPr>
        </p:nvSpPr>
        <p:spPr>
          <a:xfrm>
            <a:off x="406491" y="5213180"/>
            <a:ext cx="6251163" cy="375963"/>
          </a:xfrm>
        </p:spPr>
        <p:txBody>
          <a:bodyPr/>
          <a:lstStyle/>
          <a:p>
            <a:r>
              <a:rPr lang="es-ES">
                <a:solidFill>
                  <a:schemeClr val="accent2"/>
                </a:solidFill>
              </a:rPr>
              <a:t>Conferencias, foros, cursos, artículos, podcasts, donde compartir el conocimiento</a:t>
            </a:r>
          </a:p>
        </p:txBody>
      </p:sp>
      <p:pic>
        <p:nvPicPr>
          <p:cNvPr id="2" name="Imagen 1" descr="Patrón de fondo, Icono&#10;&#10;Descripción generada automáticamente">
            <a:extLst>
              <a:ext uri="{FF2B5EF4-FFF2-40B4-BE49-F238E27FC236}">
                <a16:creationId xmlns:a16="http://schemas.microsoft.com/office/drawing/2014/main" id="{605322E3-7BB5-62DA-9B80-41DF260FDBC6}"/>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407988" y="3165657"/>
            <a:ext cx="827087" cy="599093"/>
          </a:xfrm>
          <a:prstGeom prst="rect">
            <a:avLst/>
          </a:prstGeom>
        </p:spPr>
      </p:pic>
      <p:sp>
        <p:nvSpPr>
          <p:cNvPr id="5" name="Marcador de pie de página 4">
            <a:extLst>
              <a:ext uri="{FF2B5EF4-FFF2-40B4-BE49-F238E27FC236}">
                <a16:creationId xmlns:a16="http://schemas.microsoft.com/office/drawing/2014/main" id="{1721F0F7-72AD-591A-893B-58D71F51F7DE}"/>
              </a:ext>
            </a:extLst>
          </p:cNvPr>
          <p:cNvSpPr>
            <a:spLocks noGrp="1"/>
          </p:cNvSpPr>
          <p:nvPr>
            <p:ph type="ftr" sz="quarter" idx="3"/>
          </p:nvPr>
        </p:nvSpPr>
        <p:spPr>
          <a:xfrm>
            <a:off x="7767917" y="6519210"/>
            <a:ext cx="4114800" cy="238125"/>
          </a:xfrm>
        </p:spPr>
        <p:txBody>
          <a:bodyPr/>
          <a:lstStyle/>
          <a:p>
            <a:pPr algn="r"/>
            <a:r>
              <a:rPr lang="es-ES"/>
              <a:t>© Repsol, SA (Madrid, 2024). Todos los derechos reservados.</a:t>
            </a:r>
          </a:p>
        </p:txBody>
      </p:sp>
      <p:sp>
        <p:nvSpPr>
          <p:cNvPr id="10" name="Marcador de posición de imagen 9">
            <a:extLst>
              <a:ext uri="{FF2B5EF4-FFF2-40B4-BE49-F238E27FC236}">
                <a16:creationId xmlns:a16="http://schemas.microsoft.com/office/drawing/2014/main" id="{55825F87-DA75-9329-1477-8FEB295C75A7}"/>
              </a:ext>
            </a:extLst>
          </p:cNvPr>
          <p:cNvSpPr>
            <a:spLocks noGrp="1"/>
          </p:cNvSpPr>
          <p:nvPr>
            <p:ph type="pic" sz="quarter" idx="14"/>
          </p:nvPr>
        </p:nvSpPr>
        <p:spPr/>
        <p:txBody>
          <a:bodyPr/>
          <a:lstStyle/>
          <a:p>
            <a:endParaRPr lang="es-ES"/>
          </a:p>
        </p:txBody>
      </p:sp>
      <p:sp>
        <p:nvSpPr>
          <p:cNvPr id="11" name="Marcador de texto 5">
            <a:extLst>
              <a:ext uri="{FF2B5EF4-FFF2-40B4-BE49-F238E27FC236}">
                <a16:creationId xmlns:a16="http://schemas.microsoft.com/office/drawing/2014/main" id="{CA076548-F315-CAC0-75F6-43F426D28B90}"/>
              </a:ext>
            </a:extLst>
          </p:cNvPr>
          <p:cNvSpPr txBox="1">
            <a:spLocks/>
          </p:cNvSpPr>
          <p:nvPr/>
        </p:nvSpPr>
        <p:spPr>
          <a:xfrm>
            <a:off x="366050" y="3935101"/>
            <a:ext cx="6174469" cy="861774"/>
          </a:xfrm>
          <a:prstGeom prst="rect">
            <a:avLst/>
          </a:prstGeom>
        </p:spPr>
        <p:txBody>
          <a:bodyPr vert="horz" wrap="square"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2800" b="0" i="0" kern="1200">
                <a:solidFill>
                  <a:schemeClr val="tx1"/>
                </a:solidFill>
                <a:latin typeface="Sole Repsol Display Medium" panose="020B0604020204020204" pitchFamily="34" charset="0"/>
                <a:ea typeface="+mn-ea"/>
                <a:cs typeface="Sole Repsol Display Medium" panose="020B06040202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le Repsol Text" panose="020B0503020204020204" pitchFamily="34" charset="0"/>
                <a:ea typeface="+mn-ea"/>
                <a:cs typeface="Sole Repsol Text" panose="020B05030202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le Repsol Text" panose="020B0503020204020204" pitchFamily="34" charset="0"/>
                <a:ea typeface="+mn-ea"/>
                <a:cs typeface="Sole Repsol Text" panose="020B05030202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le Repsol Text" panose="020B0503020204020204" pitchFamily="34" charset="0"/>
                <a:ea typeface="+mn-ea"/>
                <a:cs typeface="Sole Repsol Text" panose="020B05030202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le Repsol Text" panose="020B0503020204020204" pitchFamily="34" charset="0"/>
                <a:ea typeface="+mn-ea"/>
                <a:cs typeface="Sole Repsol Text" panose="020B05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a:t>OPEN ROOM</a:t>
            </a:r>
          </a:p>
        </p:txBody>
      </p:sp>
    </p:spTree>
    <p:extLst>
      <p:ext uri="{BB962C8B-B14F-4D97-AF65-F5344CB8AC3E}">
        <p14:creationId xmlns:p14="http://schemas.microsoft.com/office/powerpoint/2010/main" val="3224535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6B00B366-00A0-5C5E-43D4-67A29245DDF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Forma libre: forma 18">
            <a:extLst>
              <a:ext uri="{FF2B5EF4-FFF2-40B4-BE49-F238E27FC236}">
                <a16:creationId xmlns:a16="http://schemas.microsoft.com/office/drawing/2014/main" id="{B75D2369-A2BA-951C-4BA5-0AD32F99A9FF}"/>
              </a:ext>
            </a:extLst>
          </p:cNvPr>
          <p:cNvSpPr/>
          <p:nvPr/>
        </p:nvSpPr>
        <p:spPr>
          <a:xfrm>
            <a:off x="1120096" y="2049210"/>
            <a:ext cx="10752073" cy="3703832"/>
          </a:xfrm>
          <a:custGeom>
            <a:avLst/>
            <a:gdLst>
              <a:gd name="connsiteX0" fmla="*/ 0 w 3890104"/>
              <a:gd name="connsiteY0" fmla="*/ 0 h 5308041"/>
              <a:gd name="connsiteX1" fmla="*/ 3890104 w 3890104"/>
              <a:gd name="connsiteY1" fmla="*/ 0 h 5308041"/>
              <a:gd name="connsiteX2" fmla="*/ 3890104 w 3890104"/>
              <a:gd name="connsiteY2" fmla="*/ 5308041 h 5308041"/>
              <a:gd name="connsiteX3" fmla="*/ 0 w 3890104"/>
              <a:gd name="connsiteY3" fmla="*/ 5308041 h 5308041"/>
              <a:gd name="connsiteX4" fmla="*/ 0 w 3890104"/>
              <a:gd name="connsiteY4" fmla="*/ 0 h 5308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104" h="5308041">
                <a:moveTo>
                  <a:pt x="0" y="0"/>
                </a:moveTo>
                <a:lnTo>
                  <a:pt x="3890104" y="0"/>
                </a:lnTo>
                <a:lnTo>
                  <a:pt x="3890104" y="5308041"/>
                </a:lnTo>
                <a:lnTo>
                  <a:pt x="0" y="53080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endParaRPr lang="en-US" sz="1200">
              <a:solidFill>
                <a:schemeClr val="tx1"/>
              </a:solidFill>
              <a:latin typeface="Sole Repsol Display" panose="020B0604020204020204" pitchFamily="34" charset="0"/>
              <a:cs typeface="Sole Repsol Display" panose="020B0604020204020204" pitchFamily="34" charset="0"/>
            </a:endParaRPr>
          </a:p>
          <a:p>
            <a:r>
              <a:rPr lang="es-ES" sz="1200" b="1">
                <a:solidFill>
                  <a:schemeClr val="tx2"/>
                </a:solidFill>
                <a:latin typeface="Sole Repsol Display" panose="020B0604020204020204" pitchFamily="34" charset="0"/>
                <a:cs typeface="Sole Repsol Display" panose="020B0604020204020204" pitchFamily="34" charset="0"/>
              </a:rPr>
              <a:t>Curso: Almacenamiento energético y redes eléctricas. Online (2/2)</a:t>
            </a:r>
            <a:br>
              <a:rPr lang="es-ES" sz="1200">
                <a:latin typeface="Sole Repsol Display" panose="020B0604020204020204" pitchFamily="34" charset="0"/>
                <a:cs typeface="Sole Repsol Display" panose="020B0604020204020204" pitchFamily="34" charset="0"/>
              </a:rPr>
            </a:br>
            <a:r>
              <a:rPr lang="es-ES" sz="1200">
                <a:latin typeface="Sole Repsol Display" panose="020B0604020204020204" pitchFamily="34" charset="0"/>
                <a:cs typeface="Sole Repsol Display" panose="020B0604020204020204" pitchFamily="34" charset="0"/>
              </a:rPr>
              <a:t>Curso especializado en tecnologías de almacenamiento y gestión de redes, donde se hará un análisis y reflexión sobre el papel del almacenamiento en la transición energética y las distintas aplicaciones en la red eléctrica.</a:t>
            </a:r>
          </a:p>
          <a:p>
            <a:pPr lvl="0"/>
            <a:endParaRPr lang="en-US" sz="1200">
              <a:solidFill>
                <a:schemeClr val="tx1"/>
              </a:solidFill>
              <a:latin typeface="Sole Repsol Display" panose="020B0604020204020204" pitchFamily="34" charset="0"/>
              <a:cs typeface="Sole Repsol Display" panose="020B0604020204020204" pitchFamily="34" charset="0"/>
            </a:endParaRPr>
          </a:p>
          <a:p>
            <a:pPr lvl="0"/>
            <a:r>
              <a:rPr lang="en-US" sz="1200" b="1" err="1">
                <a:solidFill>
                  <a:srgbClr val="FF6200"/>
                </a:solidFill>
                <a:latin typeface="Sole Repsol Display" panose="020B0604020204020204" pitchFamily="34" charset="0"/>
                <a:cs typeface="Sole Repsol Display" panose="020B0604020204020204" pitchFamily="34" charset="0"/>
              </a:rPr>
              <a:t>Curso</a:t>
            </a:r>
            <a:r>
              <a:rPr lang="en-US" sz="1200" b="1">
                <a:solidFill>
                  <a:srgbClr val="FF6200"/>
                </a:solidFill>
                <a:latin typeface="Sole Repsol Display" panose="020B0604020204020204" pitchFamily="34" charset="0"/>
                <a:cs typeface="Sole Repsol Display" panose="020B0604020204020204" pitchFamily="34" charset="0"/>
              </a:rPr>
              <a:t>: </a:t>
            </a:r>
            <a:r>
              <a:rPr lang="en-US" sz="1200" b="1" kern="1200" err="1">
                <a:solidFill>
                  <a:srgbClr val="FF6200"/>
                </a:solidFill>
                <a:latin typeface="Sole Repsol Display" panose="020B0604020204020204" pitchFamily="34" charset="0"/>
                <a:cs typeface="Sole Repsol Display" panose="020B0604020204020204" pitchFamily="34" charset="0"/>
              </a:rPr>
              <a:t>Transición</a:t>
            </a:r>
            <a:r>
              <a:rPr lang="en-US" sz="1200" b="1" kern="1200">
                <a:solidFill>
                  <a:srgbClr val="FF6200"/>
                </a:solidFill>
                <a:latin typeface="Sole Repsol Display" panose="020B0604020204020204" pitchFamily="34" charset="0"/>
                <a:cs typeface="Sole Repsol Display" panose="020B0604020204020204" pitchFamily="34" charset="0"/>
              </a:rPr>
              <a:t> </a:t>
            </a:r>
            <a:r>
              <a:rPr lang="en-US" sz="1200" b="1" kern="1200" err="1">
                <a:solidFill>
                  <a:srgbClr val="FF6200"/>
                </a:solidFill>
                <a:latin typeface="Sole Repsol Display" panose="020B0604020204020204" pitchFamily="34" charset="0"/>
                <a:cs typeface="Sole Repsol Display" panose="020B0604020204020204" pitchFamily="34" charset="0"/>
              </a:rPr>
              <a:t>energética</a:t>
            </a:r>
            <a:r>
              <a:rPr lang="en-US" sz="1200" b="1" kern="1200">
                <a:solidFill>
                  <a:srgbClr val="FF6200"/>
                </a:solidFill>
                <a:latin typeface="Sole Repsol Display" panose="020B0604020204020204" pitchFamily="34" charset="0"/>
                <a:cs typeface="Sole Repsol Display" panose="020B0604020204020204" pitchFamily="34" charset="0"/>
              </a:rPr>
              <a:t>. Onl</a:t>
            </a:r>
            <a:r>
              <a:rPr lang="en-US" sz="1200" b="1">
                <a:solidFill>
                  <a:srgbClr val="FF6200"/>
                </a:solidFill>
                <a:latin typeface="Sole Repsol Display" panose="020B0604020204020204" pitchFamily="34" charset="0"/>
                <a:cs typeface="Sole Repsol Display" panose="020B0604020204020204" pitchFamily="34" charset="0"/>
              </a:rPr>
              <a:t>ine. </a:t>
            </a:r>
          </a:p>
          <a:p>
            <a:r>
              <a:rPr lang="es-ES" sz="1200" b="0">
                <a:solidFill>
                  <a:schemeClr val="tx1"/>
                </a:solidFill>
                <a:latin typeface="Sole Repsol Display" panose="020B0604020204020204" pitchFamily="34" charset="0"/>
                <a:cs typeface="Sole Repsol Display" panose="020B0604020204020204" pitchFamily="34" charset="0"/>
              </a:rPr>
              <a:t>Formación integral de la mano de grandes expertos que repasa todas las palancas relevantes para conseguir en España una transición energética ágil, coste eficiente, basada en la innovación y la digitalización y que apueste por el desarrollo tecnológico e industrial.</a:t>
            </a:r>
            <a:endParaRPr lang="en-US" sz="1200" b="0">
              <a:solidFill>
                <a:schemeClr val="tx1"/>
              </a:solidFill>
              <a:latin typeface="Sole Repsol Display" panose="020B0604020204020204" pitchFamily="34" charset="0"/>
              <a:cs typeface="Sole Repsol Display" panose="020B0604020204020204" pitchFamily="34" charset="0"/>
            </a:endParaRPr>
          </a:p>
          <a:p>
            <a:endParaRPr lang="es-ES" sz="1200">
              <a:latin typeface="Sole Repsol Display" panose="020B0604020204020204" pitchFamily="34" charset="0"/>
              <a:cs typeface="Sole Repsol Display" panose="020B0604020204020204" pitchFamily="34" charset="0"/>
            </a:endParaRPr>
          </a:p>
        </p:txBody>
      </p:sp>
      <p:pic>
        <p:nvPicPr>
          <p:cNvPr id="2" name="Picture 2">
            <a:extLst>
              <a:ext uri="{FF2B5EF4-FFF2-40B4-BE49-F238E27FC236}">
                <a16:creationId xmlns:a16="http://schemas.microsoft.com/office/drawing/2014/main" id="{49E1972D-B2CF-576F-5CF9-CC649FB8A66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13686" y="6501329"/>
            <a:ext cx="529866" cy="1619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Logotipo, nombre de la empresa&#10;&#10;Descripción generada automáticamente">
            <a:extLst>
              <a:ext uri="{FF2B5EF4-FFF2-40B4-BE49-F238E27FC236}">
                <a16:creationId xmlns:a16="http://schemas.microsoft.com/office/drawing/2014/main" id="{57638D23-5B21-0751-981A-5ED41CD05D3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99157" y="6443490"/>
            <a:ext cx="431054" cy="241390"/>
          </a:xfrm>
          <a:prstGeom prst="rect">
            <a:avLst/>
          </a:prstGeom>
        </p:spPr>
      </p:pic>
      <p:pic>
        <p:nvPicPr>
          <p:cNvPr id="3" name="Imagen 2">
            <a:extLst>
              <a:ext uri="{FF2B5EF4-FFF2-40B4-BE49-F238E27FC236}">
                <a16:creationId xmlns:a16="http://schemas.microsoft.com/office/drawing/2014/main" id="{4EA14D16-1051-1A8E-50BA-FDF5FCE2A33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43552" y="6510872"/>
            <a:ext cx="638846" cy="160468"/>
          </a:xfrm>
          <a:prstGeom prst="rect">
            <a:avLst/>
          </a:prstGeom>
        </p:spPr>
      </p:pic>
      <p:pic>
        <p:nvPicPr>
          <p:cNvPr id="7" name="Imagen 6" descr="Imagen que contiene Texto&#10;&#10;El contenido generado por IA puede ser incorrecto.">
            <a:extLst>
              <a:ext uri="{FF2B5EF4-FFF2-40B4-BE49-F238E27FC236}">
                <a16:creationId xmlns:a16="http://schemas.microsoft.com/office/drawing/2014/main" id="{BEDA96B9-6CB7-3A17-4512-890B7327BD8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60865" y="6490909"/>
            <a:ext cx="529867" cy="190136"/>
          </a:xfrm>
          <a:prstGeom prst="rect">
            <a:avLst/>
          </a:prstGeom>
        </p:spPr>
      </p:pic>
      <p:sp>
        <p:nvSpPr>
          <p:cNvPr id="52" name="Título 3">
            <a:extLst>
              <a:ext uri="{FF2B5EF4-FFF2-40B4-BE49-F238E27FC236}">
                <a16:creationId xmlns:a16="http://schemas.microsoft.com/office/drawing/2014/main" id="{3AF01C50-BAF0-552B-9C27-4EAD8766B583}"/>
              </a:ext>
            </a:extLst>
          </p:cNvPr>
          <p:cNvSpPr txBox="1">
            <a:spLocks/>
          </p:cNvSpPr>
          <p:nvPr/>
        </p:nvSpPr>
        <p:spPr>
          <a:xfrm>
            <a:off x="229302" y="265660"/>
            <a:ext cx="3037880" cy="646331"/>
          </a:xfrm>
          <a:prstGeom prst="rect">
            <a:avLst/>
          </a:prstGeom>
        </p:spPr>
        <p:txBody>
          <a:bodyPr lIns="91440" tIns="45720" rIns="91440" bIns="45720" anchor="t">
            <a:normAutofit fontScale="70000" lnSpcReduction="20000"/>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_tradnl" sz="3200" b="1">
                <a:solidFill>
                  <a:schemeClr val="bg1"/>
                </a:solidFill>
                <a:latin typeface="Sole Repsol Display" panose="020B0604020204020204" pitchFamily="34" charset="0"/>
                <a:cs typeface="Sole Repsol Display" panose="020B0604020204020204" pitchFamily="34" charset="0"/>
              </a:rPr>
              <a:t>Programación</a:t>
            </a:r>
          </a:p>
          <a:p>
            <a:pPr>
              <a:lnSpc>
                <a:spcPct val="100000"/>
              </a:lnSpc>
            </a:pPr>
            <a:r>
              <a:rPr lang="es-ES_tradnl" sz="3200" b="1">
                <a:solidFill>
                  <a:schemeClr val="bg1"/>
                </a:solidFill>
                <a:latin typeface="Sole Repsol Display" panose="020B0604020204020204" pitchFamily="34" charset="0"/>
                <a:cs typeface="Sole Repsol Display" panose="020B0604020204020204" pitchFamily="34" charset="0"/>
              </a:rPr>
              <a:t>Open Room  2026</a:t>
            </a:r>
            <a:endParaRPr lang="es-ES" sz="600">
              <a:solidFill>
                <a:schemeClr val="tx1">
                  <a:lumMod val="50000"/>
                  <a:lumOff val="50000"/>
                </a:schemeClr>
              </a:solidFill>
              <a:latin typeface="Sole Repsol Display" panose="020B0604020204020204" pitchFamily="34" charset="0"/>
              <a:cs typeface="Sole Repsol Display" panose="020B0604020204020204" pitchFamily="34" charset="0"/>
            </a:endParaRPr>
          </a:p>
        </p:txBody>
      </p:sp>
      <p:sp>
        <p:nvSpPr>
          <p:cNvPr id="53" name="CuadroTexto 52">
            <a:extLst>
              <a:ext uri="{FF2B5EF4-FFF2-40B4-BE49-F238E27FC236}">
                <a16:creationId xmlns:a16="http://schemas.microsoft.com/office/drawing/2014/main" id="{818A8401-43A8-B914-251E-201AE9E1A72A}"/>
              </a:ext>
            </a:extLst>
          </p:cNvPr>
          <p:cNvSpPr txBox="1"/>
          <p:nvPr/>
        </p:nvSpPr>
        <p:spPr>
          <a:xfrm>
            <a:off x="229301" y="1209983"/>
            <a:ext cx="9746905" cy="646331"/>
          </a:xfrm>
          <a:prstGeom prst="rect">
            <a:avLst/>
          </a:prstGeom>
          <a:noFill/>
        </p:spPr>
        <p:txBody>
          <a:bodyPr wrap="square" rtlCol="0">
            <a:spAutoFit/>
          </a:bodyPr>
          <a:lstStyle/>
          <a:p>
            <a:r>
              <a:rPr lang="es-ES_tradnl" sz="1200">
                <a:solidFill>
                  <a:schemeClr val="bg1"/>
                </a:solidFill>
                <a:latin typeface="Sole Repsol Display" panose="020B0604020204020204" pitchFamily="34" charset="0"/>
                <a:cs typeface="Sole Repsol Display" panose="020B0604020204020204" pitchFamily="34" charset="0"/>
              </a:rPr>
              <a:t>Esta programación está sujeta a cambios. La inscripción estará disponible con dos semanas de antelación en el calendario de Open Room.  Las grabaciones de los eventos online o híbridos pasados están disponibles en Open Room.</a:t>
            </a:r>
            <a:endParaRPr lang="es-ES" sz="1200">
              <a:solidFill>
                <a:schemeClr val="bg1"/>
              </a:solidFill>
              <a:latin typeface="Sole Repsol Display" panose="020B0604020204020204" pitchFamily="34" charset="0"/>
              <a:cs typeface="Sole Repsol Display" panose="020B0604020204020204" pitchFamily="34" charset="0"/>
            </a:endParaRPr>
          </a:p>
          <a:p>
            <a:endParaRPr lang="es-CO" sz="1200">
              <a:solidFill>
                <a:schemeClr val="bg1"/>
              </a:solidFill>
              <a:latin typeface="Sole Repsol Display" panose="020B0604020204020204" pitchFamily="34" charset="0"/>
              <a:cs typeface="Sole Repsol Display" panose="020B0604020204020204" pitchFamily="34" charset="0"/>
            </a:endParaRPr>
          </a:p>
        </p:txBody>
      </p:sp>
      <p:grpSp>
        <p:nvGrpSpPr>
          <p:cNvPr id="54" name="Grupo 53">
            <a:extLst>
              <a:ext uri="{FF2B5EF4-FFF2-40B4-BE49-F238E27FC236}">
                <a16:creationId xmlns:a16="http://schemas.microsoft.com/office/drawing/2014/main" id="{B4866AA6-6313-DAC5-CC4F-C2F630062C4E}"/>
              </a:ext>
            </a:extLst>
          </p:cNvPr>
          <p:cNvGrpSpPr/>
          <p:nvPr/>
        </p:nvGrpSpPr>
        <p:grpSpPr>
          <a:xfrm>
            <a:off x="219027" y="2130532"/>
            <a:ext cx="981326" cy="3813340"/>
            <a:chOff x="219027" y="2130532"/>
            <a:chExt cx="981326" cy="3813340"/>
          </a:xfrm>
        </p:grpSpPr>
        <p:sp>
          <p:nvSpPr>
            <p:cNvPr id="55" name="Título 3">
              <a:extLst>
                <a:ext uri="{FF2B5EF4-FFF2-40B4-BE49-F238E27FC236}">
                  <a16:creationId xmlns:a16="http://schemas.microsoft.com/office/drawing/2014/main" id="{54434C93-169B-DAB9-7685-7492739CFA7B}"/>
                </a:ext>
              </a:extLst>
            </p:cNvPr>
            <p:cNvSpPr txBox="1">
              <a:spLocks/>
            </p:cNvSpPr>
            <p:nvPr/>
          </p:nvSpPr>
          <p:spPr>
            <a:xfrm rot="16200000">
              <a:off x="-1196980" y="3546539"/>
              <a:ext cx="3813340" cy="981326"/>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es-ES_tradnl" sz="3000" b="1">
                  <a:solidFill>
                    <a:srgbClr val="FF6200"/>
                  </a:solidFill>
                  <a:latin typeface="Sole Repsol Display" panose="020B0604020204020204" pitchFamily="34" charset="0"/>
                  <a:cs typeface="Sole Repsol Display" panose="020B0604020204020204" pitchFamily="34" charset="0"/>
                </a:rPr>
                <a:t>JULIO</a:t>
              </a:r>
              <a:br>
                <a:rPr lang="es-ES_tradnl" sz="3000" b="1">
                  <a:solidFill>
                    <a:srgbClr val="FF6200"/>
                  </a:solidFill>
                  <a:latin typeface="Sole Repsol Display" panose="020B0604020204020204" pitchFamily="34" charset="0"/>
                  <a:cs typeface="Sole Repsol Display" panose="020B0604020204020204" pitchFamily="34" charset="0"/>
                </a:rPr>
              </a:br>
              <a:endParaRPr lang="es-ES" sz="3000" i="1">
                <a:solidFill>
                  <a:srgbClr val="FF6200"/>
                </a:solidFill>
                <a:latin typeface="Sole Repsol Display" panose="020B0604020204020204" pitchFamily="34" charset="0"/>
                <a:cs typeface="Sole Repsol Display" panose="020B0604020204020204" pitchFamily="34" charset="0"/>
              </a:endParaRPr>
            </a:p>
          </p:txBody>
        </p:sp>
        <p:cxnSp>
          <p:nvCxnSpPr>
            <p:cNvPr id="56" name="Conector recto 7">
              <a:extLst>
                <a:ext uri="{FF2B5EF4-FFF2-40B4-BE49-F238E27FC236}">
                  <a16:creationId xmlns:a16="http://schemas.microsoft.com/office/drawing/2014/main" id="{A8A94442-94FF-4DF7-E848-4FC7A74E7475}"/>
                </a:ext>
              </a:extLst>
            </p:cNvPr>
            <p:cNvCxnSpPr>
              <a:cxnSpLocks/>
            </p:cNvCxnSpPr>
            <p:nvPr/>
          </p:nvCxnSpPr>
          <p:spPr>
            <a:xfrm>
              <a:off x="752098" y="2200044"/>
              <a:ext cx="0" cy="3743828"/>
            </a:xfrm>
            <a:prstGeom prst="line">
              <a:avLst/>
            </a:prstGeom>
            <a:ln w="28575">
              <a:solidFill>
                <a:srgbClr val="FF6200"/>
              </a:solidFill>
            </a:ln>
          </p:spPr>
          <p:style>
            <a:lnRef idx="1">
              <a:schemeClr val="accent2"/>
            </a:lnRef>
            <a:fillRef idx="0">
              <a:schemeClr val="accent2"/>
            </a:fillRef>
            <a:effectRef idx="0">
              <a:schemeClr val="accent2"/>
            </a:effectRef>
            <a:fontRef idx="minor">
              <a:schemeClr val="tx1"/>
            </a:fontRef>
          </p:style>
        </p:cxnSp>
      </p:grpSp>
      <p:grpSp>
        <p:nvGrpSpPr>
          <p:cNvPr id="4" name="Grupo 3">
            <a:extLst>
              <a:ext uri="{FF2B5EF4-FFF2-40B4-BE49-F238E27FC236}">
                <a16:creationId xmlns:a16="http://schemas.microsoft.com/office/drawing/2014/main" id="{55C72CC7-0DCD-E2FA-CF4C-54CF11A55979}"/>
              </a:ext>
            </a:extLst>
          </p:cNvPr>
          <p:cNvGrpSpPr/>
          <p:nvPr/>
        </p:nvGrpSpPr>
        <p:grpSpPr>
          <a:xfrm>
            <a:off x="0" y="6053450"/>
            <a:ext cx="12192000" cy="796368"/>
            <a:chOff x="0" y="6053450"/>
            <a:chExt cx="12192000" cy="796368"/>
          </a:xfrm>
        </p:grpSpPr>
        <p:sp>
          <p:nvSpPr>
            <p:cNvPr id="12" name="Rectángulo 11">
              <a:extLst>
                <a:ext uri="{FF2B5EF4-FFF2-40B4-BE49-F238E27FC236}">
                  <a16:creationId xmlns:a16="http://schemas.microsoft.com/office/drawing/2014/main" id="{24414D4E-3247-5A5C-D60D-DBD691A73E3C}"/>
                </a:ext>
              </a:extLst>
            </p:cNvPr>
            <p:cNvSpPr/>
            <p:nvPr/>
          </p:nvSpPr>
          <p:spPr>
            <a:xfrm>
              <a:off x="0" y="6053450"/>
              <a:ext cx="12192000" cy="7963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nvGrpSpPr>
            <p:cNvPr id="13" name="Grupo 12">
              <a:extLst>
                <a:ext uri="{FF2B5EF4-FFF2-40B4-BE49-F238E27FC236}">
                  <a16:creationId xmlns:a16="http://schemas.microsoft.com/office/drawing/2014/main" id="{29B75BE8-7E6D-DBE7-5EF6-5A3E03073FCE}"/>
                </a:ext>
              </a:extLst>
            </p:cNvPr>
            <p:cNvGrpSpPr/>
            <p:nvPr/>
          </p:nvGrpSpPr>
          <p:grpSpPr>
            <a:xfrm>
              <a:off x="229302" y="6060986"/>
              <a:ext cx="11800277" cy="727407"/>
              <a:chOff x="411185" y="4002155"/>
              <a:chExt cx="15780374" cy="972751"/>
            </a:xfrm>
            <a:solidFill>
              <a:schemeClr val="bg1"/>
            </a:solidFill>
          </p:grpSpPr>
          <p:pic>
            <p:nvPicPr>
              <p:cNvPr id="14" name="Imagen 13">
                <a:extLst>
                  <a:ext uri="{FF2B5EF4-FFF2-40B4-BE49-F238E27FC236}">
                    <a16:creationId xmlns:a16="http://schemas.microsoft.com/office/drawing/2014/main" id="{C19FA940-F7D9-9137-B800-FEF74A90CBB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260098" y="4079135"/>
                <a:ext cx="897964" cy="307136"/>
              </a:xfrm>
              <a:prstGeom prst="rect">
                <a:avLst/>
              </a:prstGeom>
              <a:grpFill/>
            </p:spPr>
          </p:pic>
          <p:pic>
            <p:nvPicPr>
              <p:cNvPr id="19" name="Imagen 18">
                <a:extLst>
                  <a:ext uri="{FF2B5EF4-FFF2-40B4-BE49-F238E27FC236}">
                    <a16:creationId xmlns:a16="http://schemas.microsoft.com/office/drawing/2014/main" id="{C9D826E2-424F-C7FC-000F-7CC8516D9AA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222199" y="4073748"/>
                <a:ext cx="926300" cy="329241"/>
              </a:xfrm>
              <a:prstGeom prst="rect">
                <a:avLst/>
              </a:prstGeom>
              <a:grpFill/>
            </p:spPr>
          </p:pic>
          <p:pic>
            <p:nvPicPr>
              <p:cNvPr id="57" name="Picture 924">
                <a:extLst>
                  <a:ext uri="{FF2B5EF4-FFF2-40B4-BE49-F238E27FC236}">
                    <a16:creationId xmlns:a16="http://schemas.microsoft.com/office/drawing/2014/main" id="{96981567-27AE-A291-E5D1-6F397F686EC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33846" y="4657180"/>
                <a:ext cx="1142161" cy="160508"/>
              </a:xfrm>
              <a:prstGeom prst="rect">
                <a:avLst/>
              </a:prstGeom>
              <a:grpFill/>
            </p:spPr>
          </p:pic>
          <p:pic>
            <p:nvPicPr>
              <p:cNvPr id="58" name="Picture 2" descr="Fundación Industria – La Fundación Industria es una entidad ...">
                <a:extLst>
                  <a:ext uri="{FF2B5EF4-FFF2-40B4-BE49-F238E27FC236}">
                    <a16:creationId xmlns:a16="http://schemas.microsoft.com/office/drawing/2014/main" id="{C888CE67-C0C4-9CBA-3E08-99CCEA82F5F2}"/>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2296120" y="4002155"/>
                <a:ext cx="835958" cy="382727"/>
              </a:xfrm>
              <a:prstGeom prst="rect">
                <a:avLst/>
              </a:prstGeom>
              <a:grpFill/>
            </p:spPr>
          </p:pic>
          <p:pic>
            <p:nvPicPr>
              <p:cNvPr id="59" name="Picture 6" descr="Instituto Atlántico de Gobierno">
                <a:extLst>
                  <a:ext uri="{FF2B5EF4-FFF2-40B4-BE49-F238E27FC236}">
                    <a16:creationId xmlns:a16="http://schemas.microsoft.com/office/drawing/2014/main" id="{2C846956-D2B0-38A3-31AB-148F0FCB4DED}"/>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5436476" y="4124054"/>
                <a:ext cx="660316" cy="263384"/>
              </a:xfrm>
              <a:prstGeom prst="rect">
                <a:avLst/>
              </a:prstGeom>
              <a:grpFill/>
            </p:spPr>
          </p:pic>
          <p:pic>
            <p:nvPicPr>
              <p:cNvPr id="60" name="Picture 2" descr="CU12.-Institut-Cerda - MG Ingenieros">
                <a:extLst>
                  <a:ext uri="{FF2B5EF4-FFF2-40B4-BE49-F238E27FC236}">
                    <a16:creationId xmlns:a16="http://schemas.microsoft.com/office/drawing/2014/main" id="{156CA9C0-F0AD-F146-6582-FCCBBEBEF766}"/>
                  </a:ext>
                </a:extLst>
              </p:cNvPr>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a:fillRect/>
              </a:stretch>
            </p:blipFill>
            <p:spPr bwMode="auto">
              <a:xfrm>
                <a:off x="14286559" y="4081427"/>
                <a:ext cx="1061489" cy="287752"/>
              </a:xfrm>
              <a:prstGeom prst="rect">
                <a:avLst/>
              </a:prstGeom>
              <a:grpFill/>
            </p:spPr>
          </p:pic>
          <p:pic>
            <p:nvPicPr>
              <p:cNvPr id="61" name="Imagen 60">
                <a:extLst>
                  <a:ext uri="{FF2B5EF4-FFF2-40B4-BE49-F238E27FC236}">
                    <a16:creationId xmlns:a16="http://schemas.microsoft.com/office/drawing/2014/main" id="{5974E53F-4C7E-19A0-58CE-711395E45559}"/>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2725347" y="4588829"/>
                <a:ext cx="888837" cy="360017"/>
              </a:xfrm>
              <a:prstGeom prst="rect">
                <a:avLst/>
              </a:prstGeom>
              <a:grpFill/>
            </p:spPr>
          </p:pic>
          <p:pic>
            <p:nvPicPr>
              <p:cNvPr id="62" name="Picture 2" descr="OH2 | LinkedIn">
                <a:extLst>
                  <a:ext uri="{FF2B5EF4-FFF2-40B4-BE49-F238E27FC236}">
                    <a16:creationId xmlns:a16="http://schemas.microsoft.com/office/drawing/2014/main" id="{9BCBB30C-3C10-191E-B37C-F3673F0173F7}"/>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3695468" y="4604807"/>
                <a:ext cx="382998" cy="360017"/>
              </a:xfrm>
              <a:prstGeom prst="rect">
                <a:avLst/>
              </a:prstGeom>
              <a:grpFill/>
            </p:spPr>
          </p:pic>
          <p:pic>
            <p:nvPicPr>
              <p:cNvPr id="63" name="Imagen 62">
                <a:extLst>
                  <a:ext uri="{FF2B5EF4-FFF2-40B4-BE49-F238E27FC236}">
                    <a16:creationId xmlns:a16="http://schemas.microsoft.com/office/drawing/2014/main" id="{7461012F-0E79-0D1E-3F6C-5FADF1C0E7E1}"/>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250344" y="4626008"/>
                <a:ext cx="781436" cy="282068"/>
              </a:xfrm>
              <a:prstGeom prst="rect">
                <a:avLst/>
              </a:prstGeom>
              <a:grpFill/>
            </p:spPr>
          </p:pic>
          <p:grpSp>
            <p:nvGrpSpPr>
              <p:cNvPr id="64" name="Grupo 63">
                <a:extLst>
                  <a:ext uri="{FF2B5EF4-FFF2-40B4-BE49-F238E27FC236}">
                    <a16:creationId xmlns:a16="http://schemas.microsoft.com/office/drawing/2014/main" id="{C9C4B447-BF22-A31C-393E-9028AF87225C}"/>
                  </a:ext>
                </a:extLst>
              </p:cNvPr>
              <p:cNvGrpSpPr/>
              <p:nvPr/>
            </p:nvGrpSpPr>
            <p:grpSpPr>
              <a:xfrm>
                <a:off x="411185" y="4049086"/>
                <a:ext cx="10739122" cy="471888"/>
                <a:chOff x="-193653" y="4715667"/>
                <a:chExt cx="10739122" cy="471888"/>
              </a:xfrm>
              <a:grpFill/>
            </p:grpSpPr>
            <p:pic>
              <p:nvPicPr>
                <p:cNvPr id="79" name="Imagen 78">
                  <a:extLst>
                    <a:ext uri="{FF2B5EF4-FFF2-40B4-BE49-F238E27FC236}">
                      <a16:creationId xmlns:a16="http://schemas.microsoft.com/office/drawing/2014/main" id="{9E1FB925-2FD2-8A92-F671-18E170DB438B}"/>
                    </a:ext>
                  </a:extLst>
                </p:cNvPr>
                <p:cNvPicPr>
                  <a:picLocks noChangeAspect="1"/>
                </p:cNvPicPr>
                <p:nvPr/>
              </p:nvPicPr>
              <p:blipFill>
                <a:blip r:embed="rId17" cstate="email">
                  <a:extLst>
                    <a:ext uri="{28A0092B-C50C-407E-A947-70E740481C1C}">
                      <a14:useLocalDpi xmlns:a14="http://schemas.microsoft.com/office/drawing/2010/main"/>
                    </a:ext>
                  </a:extLst>
                </a:blip>
                <a:srcRect/>
                <a:stretch/>
              </p:blipFill>
              <p:spPr>
                <a:xfrm>
                  <a:off x="974299" y="4829739"/>
                  <a:ext cx="938804" cy="316719"/>
                </a:xfrm>
                <a:prstGeom prst="rect">
                  <a:avLst/>
                </a:prstGeom>
                <a:grpFill/>
              </p:spPr>
            </p:pic>
            <p:pic>
              <p:nvPicPr>
                <p:cNvPr id="80" name="Imagen 79">
                  <a:extLst>
                    <a:ext uri="{FF2B5EF4-FFF2-40B4-BE49-F238E27FC236}">
                      <a16:creationId xmlns:a16="http://schemas.microsoft.com/office/drawing/2014/main" id="{A99E3369-ED20-E175-A530-B0D7296AB78D}"/>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3225834" y="4774077"/>
                  <a:ext cx="496173" cy="413478"/>
                </a:xfrm>
                <a:prstGeom prst="rect">
                  <a:avLst/>
                </a:prstGeom>
                <a:grpFill/>
              </p:spPr>
            </p:pic>
            <p:pic>
              <p:nvPicPr>
                <p:cNvPr id="81" name="Imagen 80">
                  <a:extLst>
                    <a:ext uri="{FF2B5EF4-FFF2-40B4-BE49-F238E27FC236}">
                      <a16:creationId xmlns:a16="http://schemas.microsoft.com/office/drawing/2014/main" id="{A460C5D1-1E9B-8A94-EBC4-75BE25D6D6D5}"/>
                    </a:ext>
                  </a:extLst>
                </p:cNvPr>
                <p:cNvPicPr>
                  <a:picLocks noChangeAspect="1"/>
                </p:cNvPicPr>
                <p:nvPr/>
              </p:nvPicPr>
              <p:blipFill>
                <a:blip r:embed="rId19" cstate="email">
                  <a:extLst>
                    <a:ext uri="{28A0092B-C50C-407E-A947-70E740481C1C}">
                      <a14:useLocalDpi xmlns:a14="http://schemas.microsoft.com/office/drawing/2010/main"/>
                    </a:ext>
                  </a:extLst>
                </a:blip>
                <a:srcRect/>
                <a:stretch>
                  <a:fillRect/>
                </a:stretch>
              </p:blipFill>
              <p:spPr>
                <a:xfrm>
                  <a:off x="8691824" y="4796526"/>
                  <a:ext cx="1291163" cy="173454"/>
                </a:xfrm>
                <a:prstGeom prst="rect">
                  <a:avLst/>
                </a:prstGeom>
                <a:grpFill/>
              </p:spPr>
            </p:pic>
            <p:pic>
              <p:nvPicPr>
                <p:cNvPr id="82" name="Picture 2" descr="Casa de América – Redial &amp; Ceisal">
                  <a:extLst>
                    <a:ext uri="{FF2B5EF4-FFF2-40B4-BE49-F238E27FC236}">
                      <a16:creationId xmlns:a16="http://schemas.microsoft.com/office/drawing/2014/main" id="{A4BCA079-7D6E-5C60-0AB9-35CCEE393010}"/>
                    </a:ext>
                  </a:extLst>
                </p:cNvPr>
                <p:cNvPicPr>
                  <a:picLocks noChangeAspect="1" noChangeArrowheads="1"/>
                </p:cNvPicPr>
                <p:nvPr/>
              </p:nvPicPr>
              <p:blipFill rotWithShape="1">
                <a:blip r:embed="rId20" cstate="email">
                  <a:extLst>
                    <a:ext uri="{28A0092B-C50C-407E-A947-70E740481C1C}">
                      <a14:useLocalDpi xmlns:a14="http://schemas.microsoft.com/office/drawing/2010/main"/>
                    </a:ext>
                  </a:extLst>
                </a:blip>
                <a:srcRect/>
                <a:stretch>
                  <a:fillRect/>
                </a:stretch>
              </p:blipFill>
              <p:spPr bwMode="auto">
                <a:xfrm>
                  <a:off x="1914088" y="4764475"/>
                  <a:ext cx="1174304" cy="359166"/>
                </a:xfrm>
                <a:prstGeom prst="rect">
                  <a:avLst/>
                </a:prstGeom>
                <a:grpFill/>
              </p:spPr>
            </p:pic>
            <p:pic>
              <p:nvPicPr>
                <p:cNvPr id="83" name="Picture 2" descr="Que es faes">
                  <a:extLst>
                    <a:ext uri="{FF2B5EF4-FFF2-40B4-BE49-F238E27FC236}">
                      <a16:creationId xmlns:a16="http://schemas.microsoft.com/office/drawing/2014/main" id="{19E683E9-6AEE-4F3E-E527-F4A44400D54D}"/>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10040096" y="4741637"/>
                  <a:ext cx="505373" cy="282070"/>
                </a:xfrm>
                <a:prstGeom prst="rect">
                  <a:avLst/>
                </a:prstGeom>
                <a:grpFill/>
              </p:spPr>
            </p:pic>
            <p:pic>
              <p:nvPicPr>
                <p:cNvPr id="84" name="Imagen 83">
                  <a:extLst>
                    <a:ext uri="{FF2B5EF4-FFF2-40B4-BE49-F238E27FC236}">
                      <a16:creationId xmlns:a16="http://schemas.microsoft.com/office/drawing/2014/main" id="{0961AC1D-93CA-FBC2-9548-1D55DFFF6F16}"/>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3862830" y="4764477"/>
                  <a:ext cx="850411" cy="334938"/>
                </a:xfrm>
                <a:prstGeom prst="rect">
                  <a:avLst/>
                </a:prstGeom>
                <a:grpFill/>
              </p:spPr>
            </p:pic>
            <p:pic>
              <p:nvPicPr>
                <p:cNvPr id="85" name="Picture 2" descr="CTAG">
                  <a:extLst>
                    <a:ext uri="{FF2B5EF4-FFF2-40B4-BE49-F238E27FC236}">
                      <a16:creationId xmlns:a16="http://schemas.microsoft.com/office/drawing/2014/main" id="{326884BA-AD81-262A-8E8C-9AD116034308}"/>
                    </a:ext>
                  </a:extLst>
                </p:cNvPr>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4876790" y="4749199"/>
                  <a:ext cx="528230" cy="362550"/>
                </a:xfrm>
                <a:prstGeom prst="rect">
                  <a:avLst/>
                </a:prstGeom>
                <a:grpFill/>
              </p:spPr>
            </p:pic>
            <p:pic>
              <p:nvPicPr>
                <p:cNvPr id="86" name="Imagen 85">
                  <a:extLst>
                    <a:ext uri="{FF2B5EF4-FFF2-40B4-BE49-F238E27FC236}">
                      <a16:creationId xmlns:a16="http://schemas.microsoft.com/office/drawing/2014/main" id="{BA8E52D1-6B47-68B2-3DA7-BDA979AE822A}"/>
                    </a:ext>
                  </a:extLst>
                </p:cNvPr>
                <p:cNvPicPr>
                  <a:picLocks noChangeAspect="1"/>
                </p:cNvPicPr>
                <p:nvPr/>
              </p:nvPicPr>
              <p:blipFill>
                <a:blip r:embed="rId24" cstate="email">
                  <a:extLst>
                    <a:ext uri="{28A0092B-C50C-407E-A947-70E740481C1C}">
                      <a14:useLocalDpi xmlns:a14="http://schemas.microsoft.com/office/drawing/2010/main"/>
                    </a:ext>
                  </a:extLst>
                </a:blip>
                <a:srcRect/>
                <a:stretch/>
              </p:blipFill>
              <p:spPr>
                <a:xfrm>
                  <a:off x="6119936" y="4715667"/>
                  <a:ext cx="1039147" cy="360017"/>
                </a:xfrm>
                <a:prstGeom prst="rect">
                  <a:avLst/>
                </a:prstGeom>
                <a:grpFill/>
              </p:spPr>
            </p:pic>
            <p:pic>
              <p:nvPicPr>
                <p:cNvPr id="87" name="Imagen 86">
                  <a:extLst>
                    <a:ext uri="{FF2B5EF4-FFF2-40B4-BE49-F238E27FC236}">
                      <a16:creationId xmlns:a16="http://schemas.microsoft.com/office/drawing/2014/main" id="{82744283-8E14-AB17-FF6F-EDDE327990CB}"/>
                    </a:ext>
                  </a:extLst>
                </p:cNvPr>
                <p:cNvPicPr>
                  <a:picLocks noChangeAspect="1"/>
                </p:cNvPicPr>
                <p:nvPr/>
              </p:nvPicPr>
              <p:blipFill>
                <a:blip r:embed="rId25" cstate="email">
                  <a:extLst>
                    <a:ext uri="{28A0092B-C50C-407E-A947-70E740481C1C}">
                      <a14:useLocalDpi xmlns:a14="http://schemas.microsoft.com/office/drawing/2010/main"/>
                    </a:ext>
                  </a:extLst>
                </a:blip>
                <a:srcRect/>
                <a:stretch/>
              </p:blipFill>
              <p:spPr>
                <a:xfrm>
                  <a:off x="7236739" y="4745716"/>
                  <a:ext cx="594409" cy="337933"/>
                </a:xfrm>
                <a:prstGeom prst="rect">
                  <a:avLst/>
                </a:prstGeom>
                <a:grpFill/>
              </p:spPr>
            </p:pic>
            <p:pic>
              <p:nvPicPr>
                <p:cNvPr id="88" name="Picture 2" descr="ANESE renueva su imagen y actualiza sus objetivos para convertirse en la  asociación de referencia en sostenibilidad - ANESE">
                  <a:extLst>
                    <a:ext uri="{FF2B5EF4-FFF2-40B4-BE49-F238E27FC236}">
                      <a16:creationId xmlns:a16="http://schemas.microsoft.com/office/drawing/2014/main" id="{0B5BC344-B3F0-07EA-59DA-6A1690A8EDD7}"/>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12026" t="35106" r="13912" b="35262"/>
                <a:stretch/>
              </p:blipFill>
              <p:spPr bwMode="auto">
                <a:xfrm>
                  <a:off x="-193653" y="4807806"/>
                  <a:ext cx="1195610" cy="267879"/>
                </a:xfrm>
                <a:prstGeom prst="rect">
                  <a:avLst/>
                </a:prstGeom>
                <a:grpFill/>
              </p:spPr>
            </p:pic>
            <p:pic>
              <p:nvPicPr>
                <p:cNvPr id="89" name="Imagen 88">
                  <a:extLst>
                    <a:ext uri="{FF2B5EF4-FFF2-40B4-BE49-F238E27FC236}">
                      <a16:creationId xmlns:a16="http://schemas.microsoft.com/office/drawing/2014/main" id="{4123CFC7-E017-CD03-F11E-70569C758DD8}"/>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7996851" y="4746723"/>
                  <a:ext cx="639427" cy="271385"/>
                </a:xfrm>
                <a:prstGeom prst="rect">
                  <a:avLst/>
                </a:prstGeom>
                <a:grpFill/>
              </p:spPr>
            </p:pic>
            <p:pic>
              <p:nvPicPr>
                <p:cNvPr id="90" name="Picture 4" descr="Plataforma enerTIC.org : Tecnología, Innovación y Eficiencia ...">
                  <a:extLst>
                    <a:ext uri="{FF2B5EF4-FFF2-40B4-BE49-F238E27FC236}">
                      <a16:creationId xmlns:a16="http://schemas.microsoft.com/office/drawing/2014/main" id="{93D72649-C439-575C-A4FA-92FB85D0B7E2}"/>
                    </a:ext>
                  </a:extLst>
                </p:cNvPr>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5621015" y="4792890"/>
                  <a:ext cx="443377" cy="315089"/>
                </a:xfrm>
                <a:prstGeom prst="rect">
                  <a:avLst/>
                </a:prstGeom>
                <a:grpFill/>
              </p:spPr>
            </p:pic>
          </p:grpSp>
          <p:pic>
            <p:nvPicPr>
              <p:cNvPr id="65" name="Picture 2" descr="NOVA School of Business and Economics - Wikipedia, la enciclopedia libre">
                <a:extLst>
                  <a:ext uri="{FF2B5EF4-FFF2-40B4-BE49-F238E27FC236}">
                    <a16:creationId xmlns:a16="http://schemas.microsoft.com/office/drawing/2014/main" id="{B6E86600-9E7F-173B-E75E-0EDA738910D8}"/>
                  </a:ext>
                </a:extLst>
              </p:cNvPr>
              <p:cNvPicPr>
                <a:picLocks noChangeAspect="1" noChangeArrowheads="1"/>
              </p:cNvPicPr>
              <p:nvPr/>
            </p:nvPicPr>
            <p:blipFill rotWithShape="1">
              <a:blip r:embed="rId28" cstate="email">
                <a:extLst>
                  <a:ext uri="{28A0092B-C50C-407E-A947-70E740481C1C}">
                    <a14:useLocalDpi xmlns:a14="http://schemas.microsoft.com/office/drawing/2010/main"/>
                  </a:ext>
                </a:extLst>
              </a:blip>
              <a:srcRect l="13979" t="18994" r="16769" b="17537"/>
              <a:stretch>
                <a:fillRect/>
              </a:stretch>
            </p:blipFill>
            <p:spPr bwMode="auto">
              <a:xfrm>
                <a:off x="1826717" y="4566373"/>
                <a:ext cx="790382" cy="380883"/>
              </a:xfrm>
              <a:prstGeom prst="rect">
                <a:avLst/>
              </a:prstGeom>
              <a:grpFill/>
            </p:spPr>
          </p:pic>
          <p:pic>
            <p:nvPicPr>
              <p:cNvPr id="66" name="Picture 4" descr="logo-catedra">
                <a:extLst>
                  <a:ext uri="{FF2B5EF4-FFF2-40B4-BE49-F238E27FC236}">
                    <a16:creationId xmlns:a16="http://schemas.microsoft.com/office/drawing/2014/main" id="{AB30CB50-CC99-8935-6CA1-332BC20FB059}"/>
                  </a:ext>
                </a:extLst>
              </p:cNvPr>
              <p:cNvPicPr>
                <a:picLocks noChangeAspect="1"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auto">
              <a:xfrm>
                <a:off x="4174942" y="4649434"/>
                <a:ext cx="1005151" cy="295524"/>
              </a:xfrm>
              <a:prstGeom prst="rect">
                <a:avLst/>
              </a:prstGeom>
              <a:grpFill/>
            </p:spPr>
          </p:pic>
          <p:pic>
            <p:nvPicPr>
              <p:cNvPr id="67" name="Imagen 66">
                <a:extLst>
                  <a:ext uri="{FF2B5EF4-FFF2-40B4-BE49-F238E27FC236}">
                    <a16:creationId xmlns:a16="http://schemas.microsoft.com/office/drawing/2014/main" id="{CAB46A27-EFC9-8561-087D-75D306593564}"/>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12282123" y="4603529"/>
                <a:ext cx="935745" cy="329243"/>
              </a:xfrm>
              <a:prstGeom prst="rect">
                <a:avLst/>
              </a:prstGeom>
              <a:grpFill/>
            </p:spPr>
          </p:pic>
          <p:pic>
            <p:nvPicPr>
              <p:cNvPr id="68" name="Imagen 67">
                <a:extLst>
                  <a:ext uri="{FF2B5EF4-FFF2-40B4-BE49-F238E27FC236}">
                    <a16:creationId xmlns:a16="http://schemas.microsoft.com/office/drawing/2014/main" id="{C629D694-7690-8C24-3EDB-9D6647AEE121}"/>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8876750" y="4628214"/>
                <a:ext cx="451087" cy="269551"/>
              </a:xfrm>
              <a:prstGeom prst="rect">
                <a:avLst/>
              </a:prstGeom>
              <a:grpFill/>
            </p:spPr>
          </p:pic>
          <p:pic>
            <p:nvPicPr>
              <p:cNvPr id="69" name="Picture 2" descr="Universidad Rey Juan Carlos - Wikipedia, la enciclopedia libre">
                <a:extLst>
                  <a:ext uri="{FF2B5EF4-FFF2-40B4-BE49-F238E27FC236}">
                    <a16:creationId xmlns:a16="http://schemas.microsoft.com/office/drawing/2014/main" id="{444D7383-BDD5-AC51-0E29-CDEBC4C776F2}"/>
                  </a:ext>
                </a:extLst>
              </p:cNvPr>
              <p:cNvPicPr>
                <a:picLocks noChangeAspect="1" noChangeArrowheads="1"/>
              </p:cNvPicPr>
              <p:nvPr/>
            </p:nvPicPr>
            <p:blipFill>
              <a:blip r:embed="rId32" cstate="email">
                <a:extLst>
                  <a:ext uri="{28A0092B-C50C-407E-A947-70E740481C1C}">
                    <a14:useLocalDpi xmlns:a14="http://schemas.microsoft.com/office/drawing/2010/main"/>
                  </a:ext>
                </a:extLst>
              </a:blip>
              <a:srcRect/>
              <a:stretch>
                <a:fillRect/>
              </a:stretch>
            </p:blipFill>
            <p:spPr bwMode="auto">
              <a:xfrm>
                <a:off x="14288035" y="4560287"/>
                <a:ext cx="781436" cy="299178"/>
              </a:xfrm>
              <a:prstGeom prst="rect">
                <a:avLst/>
              </a:prstGeom>
              <a:grpFill/>
            </p:spPr>
          </p:pic>
          <p:pic>
            <p:nvPicPr>
              <p:cNvPr id="70" name="Picture 2">
                <a:extLst>
                  <a:ext uri="{FF2B5EF4-FFF2-40B4-BE49-F238E27FC236}">
                    <a16:creationId xmlns:a16="http://schemas.microsoft.com/office/drawing/2014/main" id="{54202166-B6DE-74B9-AC4B-574D25207265}"/>
                  </a:ext>
                </a:extLst>
              </p:cNvPr>
              <p:cNvPicPr>
                <a:picLocks noChangeAspect="1" noChangeArrowheads="1"/>
              </p:cNvPicPr>
              <p:nvPr/>
            </p:nvPicPr>
            <p:blipFill>
              <a:blip r:embed="rId33" cstate="email">
                <a:extLst>
                  <a:ext uri="{28A0092B-C50C-407E-A947-70E740481C1C}">
                    <a14:useLocalDpi xmlns:a14="http://schemas.microsoft.com/office/drawing/2010/main"/>
                  </a:ext>
                </a:extLst>
              </a:blip>
              <a:srcRect/>
              <a:stretch>
                <a:fillRect/>
              </a:stretch>
            </p:blipFill>
            <p:spPr bwMode="auto">
              <a:xfrm>
                <a:off x="8053728" y="4550166"/>
                <a:ext cx="706893" cy="394792"/>
              </a:xfrm>
              <a:prstGeom prst="rect">
                <a:avLst/>
              </a:prstGeom>
              <a:grpFill/>
            </p:spPr>
          </p:pic>
          <p:pic>
            <p:nvPicPr>
              <p:cNvPr id="71" name="Imagen 70">
                <a:extLst>
                  <a:ext uri="{FF2B5EF4-FFF2-40B4-BE49-F238E27FC236}">
                    <a16:creationId xmlns:a16="http://schemas.microsoft.com/office/drawing/2014/main" id="{9FDE7FF8-DEC8-E895-4CB4-EFB2276AB050}"/>
                  </a:ext>
                </a:extLst>
              </p:cNvPr>
              <p:cNvPicPr>
                <a:picLocks noChangeAspect="1"/>
              </p:cNvPicPr>
              <p:nvPr/>
            </p:nvPicPr>
            <p:blipFill>
              <a:blip r:embed="rId34" cstate="email">
                <a:extLst>
                  <a:ext uri="{28A0092B-C50C-407E-A947-70E740481C1C}">
                    <a14:useLocalDpi xmlns:a14="http://schemas.microsoft.com/office/drawing/2010/main"/>
                  </a:ext>
                </a:extLst>
              </a:blip>
              <a:srcRect/>
              <a:stretch/>
            </p:blipFill>
            <p:spPr>
              <a:xfrm>
                <a:off x="6184474" y="4672726"/>
                <a:ext cx="573063" cy="164084"/>
              </a:xfrm>
              <a:prstGeom prst="rect">
                <a:avLst/>
              </a:prstGeom>
              <a:grpFill/>
            </p:spPr>
          </p:pic>
          <p:pic>
            <p:nvPicPr>
              <p:cNvPr id="72" name="Imagen 71">
                <a:extLst>
                  <a:ext uri="{FF2B5EF4-FFF2-40B4-BE49-F238E27FC236}">
                    <a16:creationId xmlns:a16="http://schemas.microsoft.com/office/drawing/2014/main" id="{AFCB0B78-C83A-12E0-EDE0-E31E02D00EAB}"/>
                  </a:ext>
                </a:extLst>
              </p:cNvPr>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10246840" y="4640912"/>
                <a:ext cx="860125" cy="234860"/>
              </a:xfrm>
              <a:prstGeom prst="rect">
                <a:avLst/>
              </a:prstGeom>
              <a:grpFill/>
            </p:spPr>
          </p:pic>
          <p:pic>
            <p:nvPicPr>
              <p:cNvPr id="73" name="Picture 2" descr="UNIVERSIDAD POLITÉCNICA DE MADRID (UPM) – Ametic">
                <a:extLst>
                  <a:ext uri="{FF2B5EF4-FFF2-40B4-BE49-F238E27FC236}">
                    <a16:creationId xmlns:a16="http://schemas.microsoft.com/office/drawing/2014/main" id="{2A3A26AC-B7C7-9C04-0B46-FFE2CE0F72EB}"/>
                  </a:ext>
                </a:extLst>
              </p:cNvPr>
              <p:cNvPicPr>
                <a:picLocks noChangeAspect="1" noChangeArrowheads="1"/>
              </p:cNvPicPr>
              <p:nvPr/>
            </p:nvPicPr>
            <p:blipFill>
              <a:blip r:embed="rId36" cstate="email">
                <a:extLst>
                  <a:ext uri="{28A0092B-C50C-407E-A947-70E740481C1C}">
                    <a14:useLocalDpi xmlns:a14="http://schemas.microsoft.com/office/drawing/2010/main"/>
                  </a:ext>
                </a:extLst>
              </a:blip>
              <a:srcRect/>
              <a:stretch>
                <a:fillRect/>
              </a:stretch>
            </p:blipFill>
            <p:spPr bwMode="auto">
              <a:xfrm>
                <a:off x="11249355" y="4580114"/>
                <a:ext cx="1047553" cy="394792"/>
              </a:xfrm>
              <a:prstGeom prst="rect">
                <a:avLst/>
              </a:prstGeom>
              <a:grpFill/>
            </p:spPr>
          </p:pic>
          <p:pic>
            <p:nvPicPr>
              <p:cNvPr id="74" name="Picture 8" descr="URV Logo - símbolo, significado logotipo, historia, PNG">
                <a:extLst>
                  <a:ext uri="{FF2B5EF4-FFF2-40B4-BE49-F238E27FC236}">
                    <a16:creationId xmlns:a16="http://schemas.microsoft.com/office/drawing/2014/main" id="{04BE410F-04F3-DD3E-E1A7-D54D577AD001}"/>
                  </a:ext>
                </a:extLst>
              </p:cNvPr>
              <p:cNvPicPr>
                <a:picLocks noChangeAspect="1" noChangeArrowheads="1"/>
              </p:cNvPicPr>
              <p:nvPr/>
            </p:nvPicPr>
            <p:blipFill rotWithShape="1">
              <a:blip r:embed="rId37" cstate="email">
                <a:extLst>
                  <a:ext uri="{28A0092B-C50C-407E-A947-70E740481C1C}">
                    <a14:useLocalDpi xmlns:a14="http://schemas.microsoft.com/office/drawing/2010/main"/>
                  </a:ext>
                </a:extLst>
              </a:blip>
              <a:srcRect l="624" t="25179" r="-624" b="25362"/>
              <a:stretch>
                <a:fillRect/>
              </a:stretch>
            </p:blipFill>
            <p:spPr bwMode="auto">
              <a:xfrm>
                <a:off x="15271888" y="4651661"/>
                <a:ext cx="919671" cy="207053"/>
              </a:xfrm>
              <a:prstGeom prst="rect">
                <a:avLst/>
              </a:prstGeom>
              <a:grpFill/>
            </p:spPr>
          </p:pic>
          <p:pic>
            <p:nvPicPr>
              <p:cNvPr id="75" name="Picture 10" descr="Universidad de Castilla-La Mancha - Wikipedia, la enciclopedia libre">
                <a:extLst>
                  <a:ext uri="{FF2B5EF4-FFF2-40B4-BE49-F238E27FC236}">
                    <a16:creationId xmlns:a16="http://schemas.microsoft.com/office/drawing/2014/main" id="{E77D3D4C-C556-5E84-509A-D264430C18B2}"/>
                  </a:ext>
                </a:extLst>
              </p:cNvPr>
              <p:cNvPicPr>
                <a:picLocks noChangeAspect="1" noChangeArrowheads="1"/>
              </p:cNvPicPr>
              <p:nvPr/>
            </p:nvPicPr>
            <p:blipFill>
              <a:blip r:embed="rId38" cstate="email">
                <a:extLst>
                  <a:ext uri="{28A0092B-C50C-407E-A947-70E740481C1C}">
                    <a14:useLocalDpi xmlns:a14="http://schemas.microsoft.com/office/drawing/2010/main"/>
                  </a:ext>
                </a:extLst>
              </a:blip>
              <a:srcRect/>
              <a:stretch>
                <a:fillRect/>
              </a:stretch>
            </p:blipFill>
            <p:spPr bwMode="auto">
              <a:xfrm>
                <a:off x="6682592" y="4628214"/>
                <a:ext cx="895444" cy="307136"/>
              </a:xfrm>
              <a:prstGeom prst="rect">
                <a:avLst/>
              </a:prstGeom>
              <a:grpFill/>
            </p:spPr>
          </p:pic>
          <p:pic>
            <p:nvPicPr>
              <p:cNvPr id="76" name="Picture 13" descr="ICAI">
                <a:extLst>
                  <a:ext uri="{FF2B5EF4-FFF2-40B4-BE49-F238E27FC236}">
                    <a16:creationId xmlns:a16="http://schemas.microsoft.com/office/drawing/2014/main" id="{95C6ADA7-ED79-3FCF-AFEE-E6B8AE31B4F4}"/>
                  </a:ext>
                </a:extLst>
              </p:cNvPr>
              <p:cNvPicPr>
                <a:picLocks noChangeAspect="1" noChangeArrowheads="1"/>
              </p:cNvPicPr>
              <p:nvPr/>
            </p:nvPicPr>
            <p:blipFill>
              <a:blip r:embed="rId39" cstate="email">
                <a:extLst>
                  <a:ext uri="{28A0092B-C50C-407E-A947-70E740481C1C}">
                    <a14:useLocalDpi xmlns:a14="http://schemas.microsoft.com/office/drawing/2010/main"/>
                  </a:ext>
                </a:extLst>
              </a:blip>
              <a:srcRect/>
              <a:stretch>
                <a:fillRect/>
              </a:stretch>
            </p:blipFill>
            <p:spPr bwMode="auto">
              <a:xfrm>
                <a:off x="13161279" y="4580418"/>
                <a:ext cx="1146757" cy="352354"/>
              </a:xfrm>
              <a:prstGeom prst="rect">
                <a:avLst/>
              </a:prstGeom>
              <a:grpFill/>
            </p:spPr>
          </p:pic>
          <p:pic>
            <p:nvPicPr>
              <p:cNvPr id="77" name="Picture 22" descr="EHU imagotipo principal">
                <a:extLst>
                  <a:ext uri="{FF2B5EF4-FFF2-40B4-BE49-F238E27FC236}">
                    <a16:creationId xmlns:a16="http://schemas.microsoft.com/office/drawing/2014/main" id="{0C45952A-FB7F-21F3-5AE9-77E9314825F7}"/>
                  </a:ext>
                </a:extLst>
              </p:cNvPr>
              <p:cNvPicPr>
                <a:picLocks noChangeAspect="1" noChangeArrowheads="1"/>
              </p:cNvPicPr>
              <p:nvPr/>
            </p:nvPicPr>
            <p:blipFill rotWithShape="1">
              <a:blip r:embed="rId40" cstate="email">
                <a:extLst>
                  <a:ext uri="{28A0092B-C50C-407E-A947-70E740481C1C}">
                    <a14:useLocalDpi xmlns:a14="http://schemas.microsoft.com/office/drawing/2010/main"/>
                  </a:ext>
                </a:extLst>
              </a:blip>
              <a:srcRect/>
              <a:stretch>
                <a:fillRect/>
              </a:stretch>
            </p:blipFill>
            <p:spPr bwMode="auto">
              <a:xfrm>
                <a:off x="7580372" y="4596862"/>
                <a:ext cx="380469" cy="349652"/>
              </a:xfrm>
              <a:prstGeom prst="rect">
                <a:avLst/>
              </a:prstGeom>
              <a:grpFill/>
            </p:spPr>
          </p:pic>
          <p:pic>
            <p:nvPicPr>
              <p:cNvPr id="78" name="Picture 4" descr="company-logo">
                <a:extLst>
                  <a:ext uri="{FF2B5EF4-FFF2-40B4-BE49-F238E27FC236}">
                    <a16:creationId xmlns:a16="http://schemas.microsoft.com/office/drawing/2014/main" id="{1DB843CB-218F-E350-5B13-A0C9F4A866D2}"/>
                  </a:ext>
                </a:extLst>
              </p:cNvPr>
              <p:cNvPicPr>
                <a:picLocks noChangeAspect="1" noChangeArrowheads="1"/>
              </p:cNvPicPr>
              <p:nvPr/>
            </p:nvPicPr>
            <p:blipFill>
              <a:blip r:embed="rId41" cstate="email">
                <a:extLst>
                  <a:ext uri="{28A0092B-C50C-407E-A947-70E740481C1C}">
                    <a14:useLocalDpi xmlns:a14="http://schemas.microsoft.com/office/drawing/2010/main"/>
                  </a:ext>
                </a:extLst>
              </a:blip>
              <a:srcRect/>
              <a:stretch>
                <a:fillRect/>
              </a:stretch>
            </p:blipFill>
            <p:spPr bwMode="auto">
              <a:xfrm>
                <a:off x="9454482" y="4641808"/>
                <a:ext cx="667815" cy="234942"/>
              </a:xfrm>
              <a:prstGeom prst="rect">
                <a:avLst/>
              </a:prstGeom>
              <a:grpFill/>
            </p:spPr>
          </p:pic>
        </p:grpSp>
      </p:grpSp>
    </p:spTree>
    <p:extLst>
      <p:ext uri="{BB962C8B-B14F-4D97-AF65-F5344CB8AC3E}">
        <p14:creationId xmlns:p14="http://schemas.microsoft.com/office/powerpoint/2010/main" val="3630434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a:extLst>
              <a:ext uri="{FF2B5EF4-FFF2-40B4-BE49-F238E27FC236}">
                <a16:creationId xmlns:a16="http://schemas.microsoft.com/office/drawing/2014/main" id="{7ED0D6D5-65DA-368B-4F88-D7D16C680C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3" name="Group 12">
            <a:extLst>
              <a:ext uri="{FF2B5EF4-FFF2-40B4-BE49-F238E27FC236}">
                <a16:creationId xmlns:a16="http://schemas.microsoft.com/office/drawing/2014/main" id="{121D6B8B-B940-B3B8-0D92-D5892CD33E20}"/>
              </a:ext>
            </a:extLst>
          </p:cNvPr>
          <p:cNvGrpSpPr/>
          <p:nvPr/>
        </p:nvGrpSpPr>
        <p:grpSpPr>
          <a:xfrm>
            <a:off x="4762" y="5915695"/>
            <a:ext cx="9297365" cy="936966"/>
            <a:chOff x="4762" y="5915695"/>
            <a:chExt cx="9297365" cy="936966"/>
          </a:xfrm>
        </p:grpSpPr>
        <p:sp>
          <p:nvSpPr>
            <p:cNvPr id="3" name="Rectangle 2">
              <a:extLst>
                <a:ext uri="{FF2B5EF4-FFF2-40B4-BE49-F238E27FC236}">
                  <a16:creationId xmlns:a16="http://schemas.microsoft.com/office/drawing/2014/main" id="{C8FD93B2-68F8-3C1F-B993-DE2A499D3CEF}"/>
                </a:ext>
              </a:extLst>
            </p:cNvPr>
            <p:cNvSpPr/>
            <p:nvPr/>
          </p:nvSpPr>
          <p:spPr>
            <a:xfrm>
              <a:off x="4762" y="6172200"/>
              <a:ext cx="4905375" cy="6762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4371E50D-A0BE-6CC0-C9F7-03C88ACA1034}"/>
                </a:ext>
              </a:extLst>
            </p:cNvPr>
            <p:cNvGrpSpPr/>
            <p:nvPr/>
          </p:nvGrpSpPr>
          <p:grpSpPr>
            <a:xfrm>
              <a:off x="168133" y="5915695"/>
              <a:ext cx="9133994" cy="936966"/>
              <a:chOff x="168133" y="5915695"/>
              <a:chExt cx="9133994" cy="936966"/>
            </a:xfrm>
          </p:grpSpPr>
          <p:pic>
            <p:nvPicPr>
              <p:cNvPr id="5" name="Picture 4" descr="A close-up of a logo&#10;&#10;Descripción generada automáticamente">
                <a:extLst>
                  <a:ext uri="{FF2B5EF4-FFF2-40B4-BE49-F238E27FC236}">
                    <a16:creationId xmlns:a16="http://schemas.microsoft.com/office/drawing/2014/main" id="{A7E66D2D-4ACF-4C11-52C5-1F47123BA83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26292" y="6487478"/>
                <a:ext cx="278130" cy="161925"/>
              </a:xfrm>
              <a:prstGeom prst="rect">
                <a:avLst/>
              </a:prstGeom>
            </p:spPr>
          </p:pic>
          <p:pic>
            <p:nvPicPr>
              <p:cNvPr id="7" name="Imagen 21" descr="A person speaking to a speaker&#10;&#10;Descripción generada automáticamente">
                <a:extLst>
                  <a:ext uri="{FF2B5EF4-FFF2-40B4-BE49-F238E27FC236}">
                    <a16:creationId xmlns:a16="http://schemas.microsoft.com/office/drawing/2014/main" id="{8C0D5935-13CE-C789-3C8D-D8210F12DC6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1941"/>
              <a:stretch/>
            </p:blipFill>
            <p:spPr>
              <a:xfrm>
                <a:off x="4906067" y="6195441"/>
                <a:ext cx="4396060" cy="653178"/>
              </a:xfrm>
              <a:prstGeom prst="rect">
                <a:avLst/>
              </a:prstGeom>
            </p:spPr>
          </p:pic>
          <p:pic>
            <p:nvPicPr>
              <p:cNvPr id="10" name="Picture 9" descr="A green and blue letter e&#10;&#10;Descripción generada automáticamente">
                <a:extLst>
                  <a:ext uri="{FF2B5EF4-FFF2-40B4-BE49-F238E27FC236}">
                    <a16:creationId xmlns:a16="http://schemas.microsoft.com/office/drawing/2014/main" id="{5ED0D35E-9F28-9512-DFBF-685B19B0D72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36482" y="6414135"/>
                <a:ext cx="293370" cy="238125"/>
              </a:xfrm>
              <a:prstGeom prst="rect">
                <a:avLst/>
              </a:prstGeom>
            </p:spPr>
          </p:pic>
          <p:pic>
            <p:nvPicPr>
              <p:cNvPr id="11" name="Imagen 21">
                <a:extLst>
                  <a:ext uri="{FF2B5EF4-FFF2-40B4-BE49-F238E27FC236}">
                    <a16:creationId xmlns:a16="http://schemas.microsoft.com/office/drawing/2014/main" id="{164C8C60-4257-33D8-2FA4-839420EDB98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b="-742"/>
              <a:stretch/>
            </p:blipFill>
            <p:spPr>
              <a:xfrm>
                <a:off x="168133" y="5918378"/>
                <a:ext cx="2160369" cy="930254"/>
              </a:xfrm>
              <a:prstGeom prst="rect">
                <a:avLst/>
              </a:prstGeom>
            </p:spPr>
          </p:pic>
          <p:pic>
            <p:nvPicPr>
              <p:cNvPr id="12" name="Imagen 21" descr="A group of logos with text&#10;&#10;Descripción generada automáticamente">
                <a:extLst>
                  <a:ext uri="{FF2B5EF4-FFF2-40B4-BE49-F238E27FC236}">
                    <a16:creationId xmlns:a16="http://schemas.microsoft.com/office/drawing/2014/main" id="{84246A30-71BD-E920-7A9E-9EFCA7BAB2A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b="-1030"/>
              <a:stretch/>
            </p:blipFill>
            <p:spPr>
              <a:xfrm>
                <a:off x="2602791" y="5915695"/>
                <a:ext cx="1998901" cy="936966"/>
              </a:xfrm>
              <a:prstGeom prst="rect">
                <a:avLst/>
              </a:prstGeom>
            </p:spPr>
          </p:pic>
        </p:grpSp>
      </p:grpSp>
      <p:sp>
        <p:nvSpPr>
          <p:cNvPr id="9" name="Forma libre: forma 18">
            <a:extLst>
              <a:ext uri="{FF2B5EF4-FFF2-40B4-BE49-F238E27FC236}">
                <a16:creationId xmlns:a16="http://schemas.microsoft.com/office/drawing/2014/main" id="{B75D2369-A2BA-951C-4BA5-0AD32F99A9FF}"/>
              </a:ext>
            </a:extLst>
          </p:cNvPr>
          <p:cNvSpPr/>
          <p:nvPr/>
        </p:nvSpPr>
        <p:spPr>
          <a:xfrm>
            <a:off x="1210627" y="2091639"/>
            <a:ext cx="10632110" cy="4195255"/>
          </a:xfrm>
          <a:custGeom>
            <a:avLst/>
            <a:gdLst>
              <a:gd name="connsiteX0" fmla="*/ 0 w 3890104"/>
              <a:gd name="connsiteY0" fmla="*/ 0 h 5308041"/>
              <a:gd name="connsiteX1" fmla="*/ 3890104 w 3890104"/>
              <a:gd name="connsiteY1" fmla="*/ 0 h 5308041"/>
              <a:gd name="connsiteX2" fmla="*/ 3890104 w 3890104"/>
              <a:gd name="connsiteY2" fmla="*/ 5308041 h 5308041"/>
              <a:gd name="connsiteX3" fmla="*/ 0 w 3890104"/>
              <a:gd name="connsiteY3" fmla="*/ 5308041 h 5308041"/>
              <a:gd name="connsiteX4" fmla="*/ 0 w 3890104"/>
              <a:gd name="connsiteY4" fmla="*/ 0 h 5308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104" h="5308041">
                <a:moveTo>
                  <a:pt x="0" y="0"/>
                </a:moveTo>
                <a:lnTo>
                  <a:pt x="3890104" y="0"/>
                </a:lnTo>
                <a:lnTo>
                  <a:pt x="3890104" y="5308041"/>
                </a:lnTo>
                <a:lnTo>
                  <a:pt x="0" y="53080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r>
              <a:rPr lang="es-ES" sz="1200" b="1" dirty="0">
                <a:solidFill>
                  <a:schemeClr val="tx2"/>
                </a:solidFill>
                <a:latin typeface="Sole Repsol Display" panose="020B0604020204020204" pitchFamily="34" charset="0"/>
                <a:cs typeface="Sole Repsol Display" panose="020B0604020204020204" pitchFamily="34" charset="0"/>
              </a:rPr>
              <a:t>Coyuntura y perspectivas geopolíticas. Evento, Madrid</a:t>
            </a:r>
          </a:p>
          <a:p>
            <a:r>
              <a:rPr lang="es-ES" sz="1200" dirty="0">
                <a:latin typeface="Sole Repsol Display" panose="020B0604020204020204" pitchFamily="34" charset="0"/>
                <a:cs typeface="Sole Repsol Display" panose="020B0604020204020204" pitchFamily="34" charset="0"/>
              </a:rPr>
              <a:t>Evento que examinará el contexto energético y geopolítico global, en el marco de la transición energética</a:t>
            </a:r>
          </a:p>
          <a:p>
            <a:endParaRPr lang="es-ES" sz="1200" b="1" dirty="0">
              <a:solidFill>
                <a:schemeClr val="tx2"/>
              </a:solidFill>
              <a:latin typeface="Sole Repsol Display" panose="020B0604020204020204" pitchFamily="34" charset="0"/>
              <a:cs typeface="Sole Repsol Display" panose="020B0604020204020204" pitchFamily="34" charset="0"/>
            </a:endParaRPr>
          </a:p>
          <a:p>
            <a:r>
              <a:rPr lang="es-ES" sz="1200" b="1" dirty="0">
                <a:solidFill>
                  <a:schemeClr val="tx2"/>
                </a:solidFill>
                <a:latin typeface="Sole Repsol Display" panose="020B0604020204020204" pitchFamily="34" charset="0"/>
                <a:cs typeface="Sole Repsol Display" panose="020B0604020204020204" pitchFamily="34" charset="0"/>
              </a:rPr>
              <a:t>Ciclo de Economía Circular (sesión 1 y 2). </a:t>
            </a:r>
            <a:r>
              <a:rPr lang="es-ES" sz="1200" b="1" dirty="0" err="1">
                <a:solidFill>
                  <a:schemeClr val="tx2"/>
                </a:solidFill>
                <a:latin typeface="Sole Repsol Display" panose="020B0604020204020204" pitchFamily="34" charset="0"/>
                <a:cs typeface="Sole Repsol Display" panose="020B0604020204020204" pitchFamily="34" charset="0"/>
              </a:rPr>
              <a:t>Webinar</a:t>
            </a:r>
            <a:br>
              <a:rPr lang="es-ES" sz="1200" dirty="0">
                <a:latin typeface="Sole Repsol Display" panose="020B0604020204020204" pitchFamily="34" charset="0"/>
                <a:cs typeface="Sole Repsol Display" panose="020B0604020204020204" pitchFamily="34" charset="0"/>
              </a:rPr>
            </a:br>
            <a:r>
              <a:rPr lang="es-ES" sz="1200" dirty="0">
                <a:latin typeface="Sole Repsol Display" panose="020B0604020204020204" pitchFamily="34" charset="0"/>
                <a:cs typeface="Sole Repsol Display" panose="020B0604020204020204" pitchFamily="34" charset="0"/>
              </a:rPr>
              <a:t>Ciclo de tres conferencias que profundiza en el marco regulatorio en torno a la economía circular y analiza las diferentes aplicaciones y tendencias de circularidad en diversos sectores industriales</a:t>
            </a:r>
          </a:p>
          <a:p>
            <a:endParaRPr lang="es-ES" sz="1200" dirty="0">
              <a:latin typeface="Sole Repsol Display" panose="020B0604020204020204" pitchFamily="34" charset="0"/>
              <a:cs typeface="Sole Repsol Display" panose="020B0604020204020204" pitchFamily="34" charset="0"/>
            </a:endParaRPr>
          </a:p>
          <a:p>
            <a:r>
              <a:rPr lang="es-ES" sz="1200" b="1" dirty="0">
                <a:solidFill>
                  <a:schemeClr val="tx2"/>
                </a:solidFill>
                <a:latin typeface="Sole Repsol Display" panose="020B0604020204020204" pitchFamily="34" charset="0"/>
                <a:cs typeface="Sole Repsol Display" panose="020B0604020204020204" pitchFamily="34" charset="0"/>
              </a:rPr>
              <a:t>Descarbonización industria metalúrgica. </a:t>
            </a:r>
            <a:r>
              <a:rPr lang="es-ES" sz="1200" b="1" dirty="0" err="1">
                <a:solidFill>
                  <a:schemeClr val="tx2"/>
                </a:solidFill>
                <a:latin typeface="Sole Repsol Display" panose="020B0604020204020204" pitchFamily="34" charset="0"/>
                <a:cs typeface="Sole Repsol Display" panose="020B0604020204020204" pitchFamily="34" charset="0"/>
              </a:rPr>
              <a:t>Webinar</a:t>
            </a:r>
            <a:br>
              <a:rPr lang="es-ES" sz="1200" dirty="0">
                <a:latin typeface="Sole Repsol Display" panose="020B0604020204020204" pitchFamily="34" charset="0"/>
                <a:cs typeface="Sole Repsol Display" panose="020B0604020204020204" pitchFamily="34" charset="0"/>
              </a:rPr>
            </a:br>
            <a:r>
              <a:rPr lang="es-ES" sz="1200" dirty="0" err="1">
                <a:latin typeface="Sole Repsol Display" panose="020B0604020204020204" pitchFamily="34" charset="0"/>
                <a:cs typeface="Sole Repsol Display" panose="020B0604020204020204" pitchFamily="34" charset="0"/>
              </a:rPr>
              <a:t>Webinar</a:t>
            </a:r>
            <a:r>
              <a:rPr lang="es-ES" sz="1200" dirty="0">
                <a:latin typeface="Sole Repsol Display" panose="020B0604020204020204" pitchFamily="34" charset="0"/>
                <a:cs typeface="Sole Repsol Display" panose="020B0604020204020204" pitchFamily="34" charset="0"/>
              </a:rPr>
              <a:t> centrado en innovación tecnológica para contribuir a la reducción de emisiones en la </a:t>
            </a:r>
            <a:r>
              <a:rPr lang="es-ES" sz="1200" dirty="0" err="1">
                <a:latin typeface="Sole Repsol Display" panose="020B0604020204020204" pitchFamily="34" charset="0"/>
                <a:cs typeface="Sole Repsol Display" panose="020B0604020204020204" pitchFamily="34" charset="0"/>
              </a:rPr>
              <a:t>metalurgía</a:t>
            </a:r>
            <a:r>
              <a:rPr lang="es-ES" sz="1200" dirty="0">
                <a:latin typeface="Sole Repsol Display" panose="020B0604020204020204" pitchFamily="34" charset="0"/>
                <a:cs typeface="Sole Repsol Display" panose="020B0604020204020204" pitchFamily="34" charset="0"/>
              </a:rPr>
              <a:t>. </a:t>
            </a:r>
          </a:p>
          <a:p>
            <a:endParaRPr lang="es-ES" sz="1200" dirty="0">
              <a:highlight>
                <a:srgbClr val="FFFF00"/>
              </a:highlight>
              <a:latin typeface="Sole Repsol Display" panose="020B0604020204020204" pitchFamily="34" charset="0"/>
              <a:cs typeface="Sole Repsol Display" panose="020B0604020204020204" pitchFamily="34" charset="0"/>
            </a:endParaRPr>
          </a:p>
          <a:p>
            <a:r>
              <a:rPr lang="es-ES" sz="1200" b="1" dirty="0">
                <a:solidFill>
                  <a:schemeClr val="tx2"/>
                </a:solidFill>
                <a:latin typeface="Sole Repsol Display" panose="020B0604020204020204" pitchFamily="34" charset="0"/>
                <a:cs typeface="Sole Repsol Display" panose="020B0604020204020204" pitchFamily="34" charset="0"/>
              </a:rPr>
              <a:t>Biometano. </a:t>
            </a:r>
            <a:r>
              <a:rPr lang="es-ES" sz="1200" b="1" dirty="0" err="1">
                <a:solidFill>
                  <a:schemeClr val="tx2"/>
                </a:solidFill>
                <a:latin typeface="Sole Repsol Display" panose="020B0604020204020204" pitchFamily="34" charset="0"/>
                <a:cs typeface="Sole Repsol Display" panose="020B0604020204020204" pitchFamily="34" charset="0"/>
              </a:rPr>
              <a:t>Webinar</a:t>
            </a:r>
            <a:endParaRPr lang="es-ES" sz="1200" b="1" dirty="0">
              <a:solidFill>
                <a:schemeClr val="tx2"/>
              </a:solidFill>
              <a:latin typeface="Sole Repsol Display" panose="020B0604020204020204" pitchFamily="34" charset="0"/>
              <a:cs typeface="Sole Repsol Display" panose="020B0604020204020204" pitchFamily="34" charset="0"/>
            </a:endParaRPr>
          </a:p>
          <a:p>
            <a:r>
              <a:rPr lang="es-ES" sz="1200" dirty="0">
                <a:latin typeface="Sole Repsol Display" panose="020B0604020204020204" pitchFamily="34" charset="0"/>
                <a:cs typeface="Sole Repsol Display" panose="020B0604020204020204" pitchFamily="34" charset="0"/>
              </a:rPr>
              <a:t>Este evento online se centrará en el biometano como un pilar clave para descarbonizar la movilidad y la industria, y abordará cuáles son los principales retos que frenan, en Portugal,  su expansión, su integración en la red y su consolidación como un vector estratégico de la transición energética.</a:t>
            </a:r>
          </a:p>
          <a:p>
            <a:endParaRPr lang="es-ES" sz="1200" dirty="0">
              <a:latin typeface="Sole Repsol Display" panose="020B0604020204020204" pitchFamily="34" charset="0"/>
              <a:cs typeface="Sole Repsol Display" panose="020B0604020204020204" pitchFamily="34" charset="0"/>
            </a:endParaRPr>
          </a:p>
          <a:p>
            <a:pPr lvl="0"/>
            <a:r>
              <a:rPr lang="es-ES_tradnl" sz="1200" b="1" dirty="0">
                <a:solidFill>
                  <a:srgbClr val="FF6200"/>
                </a:solidFill>
                <a:latin typeface="Sole Repsol Display" panose="020B0604020204020204" pitchFamily="34" charset="0"/>
                <a:cs typeface="Sole Repsol Display" panose="020B0604020204020204" pitchFamily="34" charset="0"/>
              </a:rPr>
              <a:t>Curso: Combustibles Renovables. Online</a:t>
            </a:r>
          </a:p>
          <a:p>
            <a:pPr lvl="0"/>
            <a:r>
              <a:rPr lang="es-ES" sz="1200" dirty="0">
                <a:solidFill>
                  <a:schemeClr val="tx1"/>
                </a:solidFill>
                <a:latin typeface="Sole Repsol Display" panose="020B0604020204020204" pitchFamily="34" charset="0"/>
                <a:cs typeface="Sole Repsol Display" panose="020B0604020204020204" pitchFamily="34" charset="0"/>
              </a:rPr>
              <a:t>En este curso on-line , se profundizará sobre el presente y el futuro de estos combustibles que son una de las alternativas tecnológicas reales, para afrontar el proceso de descarbonización del sector transporte en todas sus formas.</a:t>
            </a:r>
          </a:p>
          <a:p>
            <a:endParaRPr lang="es-ES" sz="1200" b="1" dirty="0">
              <a:latin typeface="Sole Repsol Display" panose="020B0604020204020204" pitchFamily="34" charset="0"/>
              <a:cs typeface="Sole Repsol Display" panose="020B0604020204020204" pitchFamily="34" charset="0"/>
            </a:endParaRPr>
          </a:p>
          <a:p>
            <a:r>
              <a:rPr lang="es-ES" sz="1200" b="1" dirty="0">
                <a:solidFill>
                  <a:schemeClr val="tx2"/>
                </a:solidFill>
                <a:latin typeface="Sole Repsol Display" panose="020B0604020204020204" pitchFamily="34" charset="0"/>
                <a:cs typeface="Sole Repsol Display" panose="020B0604020204020204" pitchFamily="34" charset="0"/>
              </a:rPr>
              <a:t>Economía circular (plásticos, purines, UCO). </a:t>
            </a:r>
            <a:r>
              <a:rPr lang="es-ES" sz="1200" b="1" dirty="0" err="1">
                <a:solidFill>
                  <a:schemeClr val="tx2"/>
                </a:solidFill>
                <a:latin typeface="Sole Repsol Display" panose="020B0604020204020204" pitchFamily="34" charset="0"/>
                <a:cs typeface="Sole Repsol Display" panose="020B0604020204020204" pitchFamily="34" charset="0"/>
              </a:rPr>
              <a:t>Webinar</a:t>
            </a:r>
            <a:br>
              <a:rPr lang="es-ES" sz="1200" dirty="0">
                <a:latin typeface="Sole Repsol Display" panose="020B0604020204020204" pitchFamily="34" charset="0"/>
                <a:cs typeface="Sole Repsol Display" panose="020B0604020204020204" pitchFamily="34" charset="0"/>
              </a:rPr>
            </a:br>
            <a:r>
              <a:rPr lang="es-ES" sz="1200" dirty="0">
                <a:latin typeface="Sole Repsol Display" panose="020B0604020204020204" pitchFamily="34" charset="0"/>
                <a:cs typeface="Sole Repsol Display" panose="020B0604020204020204" pitchFamily="34" charset="0"/>
              </a:rPr>
              <a:t>A través de este evento online, se expondrán y analizarán diferentes aplicaciones de proyectos de circularidad </a:t>
            </a:r>
            <a:endParaRPr lang="es-ES" sz="1200" b="1" dirty="0">
              <a:solidFill>
                <a:srgbClr val="FF6200"/>
              </a:solidFill>
              <a:latin typeface="Sole Repsol Display" panose="020B0604020204020204" pitchFamily="34" charset="0"/>
              <a:cs typeface="Sole Repsol Display" panose="020B0604020204020204" pitchFamily="34" charset="0"/>
            </a:endParaRPr>
          </a:p>
        </p:txBody>
      </p:sp>
      <p:pic>
        <p:nvPicPr>
          <p:cNvPr id="1026" name="Picture 2">
            <a:extLst>
              <a:ext uri="{FF2B5EF4-FFF2-40B4-BE49-F238E27FC236}">
                <a16:creationId xmlns:a16="http://schemas.microsoft.com/office/drawing/2014/main" id="{152ADD39-B59D-4348-3CCA-1F480ADC666B}"/>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112286" y="6487478"/>
            <a:ext cx="474145" cy="1619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A8E939B0-5724-FC03-AA0A-407919CAB9FD}"/>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055474" y="6483223"/>
            <a:ext cx="529866" cy="161925"/>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descr="Logotipo, nombre de la empresa&#10;&#10;Descripción generada automáticamente">
            <a:extLst>
              <a:ext uri="{FF2B5EF4-FFF2-40B4-BE49-F238E27FC236}">
                <a16:creationId xmlns:a16="http://schemas.microsoft.com/office/drawing/2014/main" id="{35F7C214-C014-D12C-4FEF-D3E3D97200C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246045" y="6414135"/>
            <a:ext cx="431054" cy="241390"/>
          </a:xfrm>
          <a:prstGeom prst="rect">
            <a:avLst/>
          </a:prstGeom>
        </p:spPr>
      </p:pic>
      <p:pic>
        <p:nvPicPr>
          <p:cNvPr id="15" name="Imagen 14" descr="Logotipo, nombre de la empresa&#10;&#10;Descripción generada automáticamente">
            <a:extLst>
              <a:ext uri="{FF2B5EF4-FFF2-40B4-BE49-F238E27FC236}">
                <a16:creationId xmlns:a16="http://schemas.microsoft.com/office/drawing/2014/main" id="{901D9225-8B22-8C3E-A30E-E532EB5156BE}"/>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601692" y="6408714"/>
            <a:ext cx="351132" cy="330477"/>
          </a:xfrm>
          <a:prstGeom prst="rect">
            <a:avLst/>
          </a:prstGeom>
        </p:spPr>
      </p:pic>
      <p:sp>
        <p:nvSpPr>
          <p:cNvPr id="20" name="CuadroTexto 19">
            <a:extLst>
              <a:ext uri="{FF2B5EF4-FFF2-40B4-BE49-F238E27FC236}">
                <a16:creationId xmlns:a16="http://schemas.microsoft.com/office/drawing/2014/main" id="{C0BF7288-CA2A-63FA-50FF-4166E09D51B2}"/>
              </a:ext>
            </a:extLst>
          </p:cNvPr>
          <p:cNvSpPr txBox="1"/>
          <p:nvPr/>
        </p:nvSpPr>
        <p:spPr>
          <a:xfrm>
            <a:off x="11283357" y="6090204"/>
            <a:ext cx="407484" cy="276999"/>
          </a:xfrm>
          <a:prstGeom prst="rect">
            <a:avLst/>
          </a:prstGeom>
          <a:noFill/>
        </p:spPr>
        <p:txBody>
          <a:bodyPr wrap="none" rtlCol="0">
            <a:spAutoFit/>
          </a:bodyPr>
          <a:lstStyle/>
          <a:p>
            <a:r>
              <a:rPr lang="es-ES_tradnl" sz="1200" b="1">
                <a:solidFill>
                  <a:srgbClr val="FF6200"/>
                </a:solidFill>
                <a:latin typeface="Repsol" panose="02000506030000020004" pitchFamily="2" charset="77"/>
              </a:rPr>
              <a:t>1/2</a:t>
            </a:r>
            <a:endParaRPr lang="es-ES" sz="1200" b="1">
              <a:solidFill>
                <a:srgbClr val="FF6200"/>
              </a:solidFill>
              <a:latin typeface="Repsol" panose="02000506030000020004" pitchFamily="2" charset="77"/>
            </a:endParaRPr>
          </a:p>
        </p:txBody>
      </p:sp>
      <p:pic>
        <p:nvPicPr>
          <p:cNvPr id="22" name="Imagen 21">
            <a:extLst>
              <a:ext uri="{FF2B5EF4-FFF2-40B4-BE49-F238E27FC236}">
                <a16:creationId xmlns:a16="http://schemas.microsoft.com/office/drawing/2014/main" id="{B82C48BD-2449-1375-9E1E-4347115C68D7}"/>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605241" y="6462659"/>
            <a:ext cx="638846" cy="160468"/>
          </a:xfrm>
          <a:prstGeom prst="rect">
            <a:avLst/>
          </a:prstGeom>
        </p:spPr>
      </p:pic>
      <p:pic>
        <p:nvPicPr>
          <p:cNvPr id="23" name="Imagen 22" descr="Imagen que contiene Texto&#10;&#10;El contenido generado por IA puede ser incorrecto.">
            <a:extLst>
              <a:ext uri="{FF2B5EF4-FFF2-40B4-BE49-F238E27FC236}">
                <a16:creationId xmlns:a16="http://schemas.microsoft.com/office/drawing/2014/main" id="{19C467BE-9394-47B3-C5EC-B4D082184D98}"/>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655890" y="6463601"/>
            <a:ext cx="529867" cy="190136"/>
          </a:xfrm>
          <a:prstGeom prst="rect">
            <a:avLst/>
          </a:prstGeom>
        </p:spPr>
      </p:pic>
      <p:sp>
        <p:nvSpPr>
          <p:cNvPr id="62" name="Título 3">
            <a:extLst>
              <a:ext uri="{FF2B5EF4-FFF2-40B4-BE49-F238E27FC236}">
                <a16:creationId xmlns:a16="http://schemas.microsoft.com/office/drawing/2014/main" id="{E2AEC254-D1E5-9DB2-8E5B-7650AA42609E}"/>
              </a:ext>
            </a:extLst>
          </p:cNvPr>
          <p:cNvSpPr txBox="1">
            <a:spLocks/>
          </p:cNvSpPr>
          <p:nvPr/>
        </p:nvSpPr>
        <p:spPr>
          <a:xfrm>
            <a:off x="229302" y="265660"/>
            <a:ext cx="3037880" cy="646331"/>
          </a:xfrm>
          <a:prstGeom prst="rect">
            <a:avLst/>
          </a:prstGeom>
        </p:spPr>
        <p:txBody>
          <a:bodyPr lIns="91440" tIns="45720" rIns="91440" bIns="45720" anchor="t">
            <a:normAutofit fontScale="70000" lnSpcReduction="20000"/>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_tradnl" sz="3200" b="1">
                <a:solidFill>
                  <a:schemeClr val="bg1"/>
                </a:solidFill>
                <a:latin typeface="Sole Repsol Display" panose="020B0604020204020204" pitchFamily="34" charset="0"/>
                <a:cs typeface="Sole Repsol Display" panose="020B0604020204020204" pitchFamily="34" charset="0"/>
              </a:rPr>
              <a:t>Programación</a:t>
            </a:r>
          </a:p>
          <a:p>
            <a:pPr>
              <a:lnSpc>
                <a:spcPct val="100000"/>
              </a:lnSpc>
            </a:pPr>
            <a:r>
              <a:rPr lang="es-ES_tradnl" sz="3200" b="1">
                <a:solidFill>
                  <a:schemeClr val="bg1"/>
                </a:solidFill>
                <a:latin typeface="Sole Repsol Display" panose="020B0604020204020204" pitchFamily="34" charset="0"/>
                <a:cs typeface="Sole Repsol Display" panose="020B0604020204020204" pitchFamily="34" charset="0"/>
              </a:rPr>
              <a:t>Open Room  2026</a:t>
            </a:r>
            <a:endParaRPr lang="es-ES" sz="600">
              <a:solidFill>
                <a:schemeClr val="tx1">
                  <a:lumMod val="50000"/>
                  <a:lumOff val="50000"/>
                </a:schemeClr>
              </a:solidFill>
              <a:latin typeface="Sole Repsol Display" panose="020B0604020204020204" pitchFamily="34" charset="0"/>
              <a:cs typeface="Sole Repsol Display" panose="020B0604020204020204" pitchFamily="34" charset="0"/>
            </a:endParaRPr>
          </a:p>
        </p:txBody>
      </p:sp>
      <p:sp>
        <p:nvSpPr>
          <p:cNvPr id="63" name="CuadroTexto 62">
            <a:extLst>
              <a:ext uri="{FF2B5EF4-FFF2-40B4-BE49-F238E27FC236}">
                <a16:creationId xmlns:a16="http://schemas.microsoft.com/office/drawing/2014/main" id="{E57DF93D-3278-2783-2F6B-319DA5ADFC8A}"/>
              </a:ext>
            </a:extLst>
          </p:cNvPr>
          <p:cNvSpPr txBox="1"/>
          <p:nvPr/>
        </p:nvSpPr>
        <p:spPr>
          <a:xfrm>
            <a:off x="229301" y="1209983"/>
            <a:ext cx="9746905" cy="646331"/>
          </a:xfrm>
          <a:prstGeom prst="rect">
            <a:avLst/>
          </a:prstGeom>
          <a:noFill/>
        </p:spPr>
        <p:txBody>
          <a:bodyPr wrap="square" rtlCol="0">
            <a:spAutoFit/>
          </a:bodyPr>
          <a:lstStyle/>
          <a:p>
            <a:r>
              <a:rPr lang="es-ES_tradnl" sz="1200">
                <a:solidFill>
                  <a:schemeClr val="bg1"/>
                </a:solidFill>
                <a:latin typeface="Sole Repsol Display" panose="020B0604020204020204" pitchFamily="34" charset="0"/>
                <a:cs typeface="Sole Repsol Display" panose="020B0604020204020204" pitchFamily="34" charset="0"/>
              </a:rPr>
              <a:t>Esta programación está sujeta a cambios. La inscripción estará disponible con dos semanas de antelación en el calendario de Open Room.  Las grabaciones de los eventos online o híbridos pasados están disponibles en Open Room.</a:t>
            </a:r>
            <a:endParaRPr lang="es-ES" sz="1200">
              <a:solidFill>
                <a:schemeClr val="bg1"/>
              </a:solidFill>
              <a:latin typeface="Sole Repsol Display" panose="020B0604020204020204" pitchFamily="34" charset="0"/>
              <a:cs typeface="Sole Repsol Display" panose="020B0604020204020204" pitchFamily="34" charset="0"/>
            </a:endParaRPr>
          </a:p>
          <a:p>
            <a:endParaRPr lang="es-CO" sz="1200">
              <a:solidFill>
                <a:schemeClr val="bg1"/>
              </a:solidFill>
              <a:latin typeface="Sole Repsol Display" panose="020B0604020204020204" pitchFamily="34" charset="0"/>
              <a:cs typeface="Sole Repsol Display" panose="020B0604020204020204" pitchFamily="34" charset="0"/>
            </a:endParaRPr>
          </a:p>
        </p:txBody>
      </p:sp>
      <p:grpSp>
        <p:nvGrpSpPr>
          <p:cNvPr id="1024" name="Grupo 1023">
            <a:extLst>
              <a:ext uri="{FF2B5EF4-FFF2-40B4-BE49-F238E27FC236}">
                <a16:creationId xmlns:a16="http://schemas.microsoft.com/office/drawing/2014/main" id="{F83CD19B-DBB3-25F0-7508-E73B2EA5C653}"/>
              </a:ext>
            </a:extLst>
          </p:cNvPr>
          <p:cNvGrpSpPr/>
          <p:nvPr/>
        </p:nvGrpSpPr>
        <p:grpSpPr>
          <a:xfrm>
            <a:off x="219027" y="2130532"/>
            <a:ext cx="981326" cy="3813340"/>
            <a:chOff x="219027" y="2130532"/>
            <a:chExt cx="981326" cy="3813340"/>
          </a:xfrm>
        </p:grpSpPr>
        <p:sp>
          <p:nvSpPr>
            <p:cNvPr id="1025" name="Título 3">
              <a:extLst>
                <a:ext uri="{FF2B5EF4-FFF2-40B4-BE49-F238E27FC236}">
                  <a16:creationId xmlns:a16="http://schemas.microsoft.com/office/drawing/2014/main" id="{CAEF4CD7-38EF-116A-B84F-E2EF109E1A02}"/>
                </a:ext>
              </a:extLst>
            </p:cNvPr>
            <p:cNvSpPr txBox="1">
              <a:spLocks/>
            </p:cNvSpPr>
            <p:nvPr/>
          </p:nvSpPr>
          <p:spPr>
            <a:xfrm rot="16200000">
              <a:off x="-1196980" y="3546539"/>
              <a:ext cx="3813340" cy="981326"/>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es-ES_tradnl" sz="3000" b="1">
                  <a:solidFill>
                    <a:srgbClr val="FF6200"/>
                  </a:solidFill>
                  <a:latin typeface="Sole Repsol Display" panose="020B0604020204020204" pitchFamily="34" charset="0"/>
                  <a:cs typeface="Sole Repsol Display" panose="020B0604020204020204" pitchFamily="34" charset="0"/>
                </a:rPr>
                <a:t>SEPTIEMBRE</a:t>
              </a:r>
              <a:br>
                <a:rPr lang="es-ES_tradnl" sz="3000" b="1">
                  <a:solidFill>
                    <a:srgbClr val="FF6200"/>
                  </a:solidFill>
                  <a:latin typeface="Sole Repsol Display" panose="020B0604020204020204" pitchFamily="34" charset="0"/>
                  <a:cs typeface="Sole Repsol Display" panose="020B0604020204020204" pitchFamily="34" charset="0"/>
                </a:rPr>
              </a:br>
              <a:endParaRPr lang="es-ES" sz="3000" i="1">
                <a:solidFill>
                  <a:srgbClr val="FF6200"/>
                </a:solidFill>
                <a:latin typeface="Sole Repsol Display" panose="020B0604020204020204" pitchFamily="34" charset="0"/>
                <a:cs typeface="Sole Repsol Display" panose="020B0604020204020204" pitchFamily="34" charset="0"/>
              </a:endParaRPr>
            </a:p>
          </p:txBody>
        </p:sp>
        <p:cxnSp>
          <p:nvCxnSpPr>
            <p:cNvPr id="1027" name="Conector recto 7">
              <a:extLst>
                <a:ext uri="{FF2B5EF4-FFF2-40B4-BE49-F238E27FC236}">
                  <a16:creationId xmlns:a16="http://schemas.microsoft.com/office/drawing/2014/main" id="{67BF1B09-833D-B956-E665-84EB7FA01316}"/>
                </a:ext>
              </a:extLst>
            </p:cNvPr>
            <p:cNvCxnSpPr>
              <a:cxnSpLocks/>
            </p:cNvCxnSpPr>
            <p:nvPr/>
          </p:nvCxnSpPr>
          <p:spPr>
            <a:xfrm>
              <a:off x="752098" y="2200044"/>
              <a:ext cx="0" cy="3743828"/>
            </a:xfrm>
            <a:prstGeom prst="line">
              <a:avLst/>
            </a:prstGeom>
            <a:ln w="28575">
              <a:solidFill>
                <a:srgbClr val="FF6200"/>
              </a:solidFill>
            </a:ln>
          </p:spPr>
          <p:style>
            <a:lnRef idx="1">
              <a:schemeClr val="accent2"/>
            </a:lnRef>
            <a:fillRef idx="0">
              <a:schemeClr val="accent2"/>
            </a:fillRef>
            <a:effectRef idx="0">
              <a:schemeClr val="accent2"/>
            </a:effectRef>
            <a:fontRef idx="minor">
              <a:schemeClr val="tx1"/>
            </a:fontRef>
          </p:style>
        </p:cxnSp>
      </p:grpSp>
      <p:grpSp>
        <p:nvGrpSpPr>
          <p:cNvPr id="6" name="Grupo 5">
            <a:extLst>
              <a:ext uri="{FF2B5EF4-FFF2-40B4-BE49-F238E27FC236}">
                <a16:creationId xmlns:a16="http://schemas.microsoft.com/office/drawing/2014/main" id="{719FF513-4604-650E-7FCD-B566D17E3B1E}"/>
              </a:ext>
            </a:extLst>
          </p:cNvPr>
          <p:cNvGrpSpPr/>
          <p:nvPr/>
        </p:nvGrpSpPr>
        <p:grpSpPr>
          <a:xfrm>
            <a:off x="0" y="6053450"/>
            <a:ext cx="12192000" cy="796368"/>
            <a:chOff x="0" y="6053450"/>
            <a:chExt cx="12192000" cy="796368"/>
          </a:xfrm>
        </p:grpSpPr>
        <p:sp>
          <p:nvSpPr>
            <p:cNvPr id="8" name="Rectángulo 7">
              <a:extLst>
                <a:ext uri="{FF2B5EF4-FFF2-40B4-BE49-F238E27FC236}">
                  <a16:creationId xmlns:a16="http://schemas.microsoft.com/office/drawing/2014/main" id="{F3222731-BE22-D51C-82BC-87328C1B53B0}"/>
                </a:ext>
              </a:extLst>
            </p:cNvPr>
            <p:cNvSpPr/>
            <p:nvPr/>
          </p:nvSpPr>
          <p:spPr>
            <a:xfrm>
              <a:off x="0" y="6053450"/>
              <a:ext cx="12192000" cy="7963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nvGrpSpPr>
            <p:cNvPr id="16" name="Grupo 15">
              <a:extLst>
                <a:ext uri="{FF2B5EF4-FFF2-40B4-BE49-F238E27FC236}">
                  <a16:creationId xmlns:a16="http://schemas.microsoft.com/office/drawing/2014/main" id="{11AE9FDA-7851-A0B0-7068-A587C0C592E3}"/>
                </a:ext>
              </a:extLst>
            </p:cNvPr>
            <p:cNvGrpSpPr/>
            <p:nvPr/>
          </p:nvGrpSpPr>
          <p:grpSpPr>
            <a:xfrm>
              <a:off x="229302" y="6060986"/>
              <a:ext cx="11800277" cy="727407"/>
              <a:chOff x="411185" y="4002155"/>
              <a:chExt cx="15780374" cy="972751"/>
            </a:xfrm>
            <a:solidFill>
              <a:schemeClr val="bg1"/>
            </a:solidFill>
          </p:grpSpPr>
          <p:pic>
            <p:nvPicPr>
              <p:cNvPr id="17" name="Imagen 16">
                <a:extLst>
                  <a:ext uri="{FF2B5EF4-FFF2-40B4-BE49-F238E27FC236}">
                    <a16:creationId xmlns:a16="http://schemas.microsoft.com/office/drawing/2014/main" id="{19B39B02-0CFA-91EB-CD15-9EC71616A6E0}"/>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1260098" y="4079135"/>
                <a:ext cx="897964" cy="307136"/>
              </a:xfrm>
              <a:prstGeom prst="rect">
                <a:avLst/>
              </a:prstGeom>
              <a:grpFill/>
            </p:spPr>
          </p:pic>
          <p:pic>
            <p:nvPicPr>
              <p:cNvPr id="18" name="Imagen 17">
                <a:extLst>
                  <a:ext uri="{FF2B5EF4-FFF2-40B4-BE49-F238E27FC236}">
                    <a16:creationId xmlns:a16="http://schemas.microsoft.com/office/drawing/2014/main" id="{C213D0DA-B77D-E607-D395-3CFFD4BF9043}"/>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3222199" y="4073748"/>
                <a:ext cx="926300" cy="329241"/>
              </a:xfrm>
              <a:prstGeom prst="rect">
                <a:avLst/>
              </a:prstGeom>
              <a:grpFill/>
            </p:spPr>
          </p:pic>
          <p:pic>
            <p:nvPicPr>
              <p:cNvPr id="1028" name="Picture 924">
                <a:extLst>
                  <a:ext uri="{FF2B5EF4-FFF2-40B4-BE49-F238E27FC236}">
                    <a16:creationId xmlns:a16="http://schemas.microsoft.com/office/drawing/2014/main" id="{7D7190CE-DBF3-F7A6-F698-5242D8C1DD99}"/>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633846" y="4657180"/>
                <a:ext cx="1142161" cy="160508"/>
              </a:xfrm>
              <a:prstGeom prst="rect">
                <a:avLst/>
              </a:prstGeom>
              <a:grpFill/>
            </p:spPr>
          </p:pic>
          <p:pic>
            <p:nvPicPr>
              <p:cNvPr id="1029" name="Picture 2" descr="Fundación Industria – La Fundación Industria es una entidad ...">
                <a:extLst>
                  <a:ext uri="{FF2B5EF4-FFF2-40B4-BE49-F238E27FC236}">
                    <a16:creationId xmlns:a16="http://schemas.microsoft.com/office/drawing/2014/main" id="{1F6E477C-A5C5-F1FA-7880-1A4192DB7741}"/>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12296120" y="4002155"/>
                <a:ext cx="835958" cy="382727"/>
              </a:xfrm>
              <a:prstGeom prst="rect">
                <a:avLst/>
              </a:prstGeom>
              <a:grpFill/>
            </p:spPr>
          </p:pic>
          <p:pic>
            <p:nvPicPr>
              <p:cNvPr id="1030" name="Picture 6" descr="Instituto Atlántico de Gobierno">
                <a:extLst>
                  <a:ext uri="{FF2B5EF4-FFF2-40B4-BE49-F238E27FC236}">
                    <a16:creationId xmlns:a16="http://schemas.microsoft.com/office/drawing/2014/main" id="{3BFDB3D3-34DF-CB67-B6B3-5E0DF5C5934D}"/>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15436476" y="4124054"/>
                <a:ext cx="660316" cy="263384"/>
              </a:xfrm>
              <a:prstGeom prst="rect">
                <a:avLst/>
              </a:prstGeom>
              <a:grpFill/>
            </p:spPr>
          </p:pic>
          <p:pic>
            <p:nvPicPr>
              <p:cNvPr id="1031" name="Picture 2" descr="CU12.-Institut-Cerda - MG Ingenieros">
                <a:extLst>
                  <a:ext uri="{FF2B5EF4-FFF2-40B4-BE49-F238E27FC236}">
                    <a16:creationId xmlns:a16="http://schemas.microsoft.com/office/drawing/2014/main" id="{0B1A0F69-8F30-E10F-DCF7-23C477AE5516}"/>
                  </a:ext>
                </a:extLst>
              </p:cNvPr>
              <p:cNvPicPr>
                <a:picLocks noChangeAspect="1" noChangeArrowheads="1"/>
              </p:cNvPicPr>
              <p:nvPr/>
            </p:nvPicPr>
            <p:blipFill rotWithShape="1">
              <a:blip r:embed="rId20" cstate="email">
                <a:extLst>
                  <a:ext uri="{28A0092B-C50C-407E-A947-70E740481C1C}">
                    <a14:useLocalDpi xmlns:a14="http://schemas.microsoft.com/office/drawing/2010/main"/>
                  </a:ext>
                </a:extLst>
              </a:blip>
              <a:srcRect/>
              <a:stretch>
                <a:fillRect/>
              </a:stretch>
            </p:blipFill>
            <p:spPr bwMode="auto">
              <a:xfrm>
                <a:off x="14286559" y="4081427"/>
                <a:ext cx="1061489" cy="287752"/>
              </a:xfrm>
              <a:prstGeom prst="rect">
                <a:avLst/>
              </a:prstGeom>
              <a:grpFill/>
            </p:spPr>
          </p:pic>
          <p:pic>
            <p:nvPicPr>
              <p:cNvPr id="1032" name="Imagen 1031">
                <a:extLst>
                  <a:ext uri="{FF2B5EF4-FFF2-40B4-BE49-F238E27FC236}">
                    <a16:creationId xmlns:a16="http://schemas.microsoft.com/office/drawing/2014/main" id="{C2AA506A-4F06-2D76-F31D-25EADD70700B}"/>
                  </a:ext>
                </a:extLst>
              </p:cNvPr>
              <p:cNvPicPr>
                <a:picLocks noChangeAspect="1"/>
              </p:cNvPicPr>
              <p:nvPr/>
            </p:nvPicPr>
            <p:blipFill>
              <a:blip r:embed="rId21" cstate="email">
                <a:extLst>
                  <a:ext uri="{28A0092B-C50C-407E-A947-70E740481C1C}">
                    <a14:useLocalDpi xmlns:a14="http://schemas.microsoft.com/office/drawing/2010/main"/>
                  </a:ext>
                </a:extLst>
              </a:blip>
              <a:srcRect/>
              <a:stretch/>
            </p:blipFill>
            <p:spPr>
              <a:xfrm>
                <a:off x="2725347" y="4588829"/>
                <a:ext cx="888837" cy="360017"/>
              </a:xfrm>
              <a:prstGeom prst="rect">
                <a:avLst/>
              </a:prstGeom>
              <a:grpFill/>
            </p:spPr>
          </p:pic>
          <p:pic>
            <p:nvPicPr>
              <p:cNvPr id="1033" name="Picture 2" descr="OH2 | LinkedIn">
                <a:extLst>
                  <a:ext uri="{FF2B5EF4-FFF2-40B4-BE49-F238E27FC236}">
                    <a16:creationId xmlns:a16="http://schemas.microsoft.com/office/drawing/2014/main" id="{8DAB7172-6C71-E967-7649-BC59067B71A9}"/>
                  </a:ext>
                </a:extLst>
              </p:cNvPr>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3695468" y="4604807"/>
                <a:ext cx="382998" cy="360017"/>
              </a:xfrm>
              <a:prstGeom prst="rect">
                <a:avLst/>
              </a:prstGeom>
              <a:grpFill/>
            </p:spPr>
          </p:pic>
          <p:pic>
            <p:nvPicPr>
              <p:cNvPr id="1034" name="Imagen 1033">
                <a:extLst>
                  <a:ext uri="{FF2B5EF4-FFF2-40B4-BE49-F238E27FC236}">
                    <a16:creationId xmlns:a16="http://schemas.microsoft.com/office/drawing/2014/main" id="{E8E807E1-EC3D-2A70-AE44-20EB16C32B23}"/>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5250344" y="4626008"/>
                <a:ext cx="781436" cy="282068"/>
              </a:xfrm>
              <a:prstGeom prst="rect">
                <a:avLst/>
              </a:prstGeom>
              <a:grpFill/>
            </p:spPr>
          </p:pic>
          <p:grpSp>
            <p:nvGrpSpPr>
              <p:cNvPr id="1035" name="Grupo 1034">
                <a:extLst>
                  <a:ext uri="{FF2B5EF4-FFF2-40B4-BE49-F238E27FC236}">
                    <a16:creationId xmlns:a16="http://schemas.microsoft.com/office/drawing/2014/main" id="{65875D08-1A21-3060-4BED-F1DCF55D49FE}"/>
                  </a:ext>
                </a:extLst>
              </p:cNvPr>
              <p:cNvGrpSpPr/>
              <p:nvPr/>
            </p:nvGrpSpPr>
            <p:grpSpPr>
              <a:xfrm>
                <a:off x="411185" y="4049086"/>
                <a:ext cx="10739122" cy="471888"/>
                <a:chOff x="-193653" y="4715667"/>
                <a:chExt cx="10739122" cy="471888"/>
              </a:xfrm>
              <a:grpFill/>
            </p:grpSpPr>
            <p:pic>
              <p:nvPicPr>
                <p:cNvPr id="1050" name="Imagen 1049">
                  <a:extLst>
                    <a:ext uri="{FF2B5EF4-FFF2-40B4-BE49-F238E27FC236}">
                      <a16:creationId xmlns:a16="http://schemas.microsoft.com/office/drawing/2014/main" id="{62B3FA13-8E3B-2F06-594E-59E11F557702}"/>
                    </a:ext>
                  </a:extLst>
                </p:cNvPr>
                <p:cNvPicPr>
                  <a:picLocks noChangeAspect="1"/>
                </p:cNvPicPr>
                <p:nvPr/>
              </p:nvPicPr>
              <p:blipFill>
                <a:blip r:embed="rId24" cstate="email">
                  <a:extLst>
                    <a:ext uri="{28A0092B-C50C-407E-A947-70E740481C1C}">
                      <a14:useLocalDpi xmlns:a14="http://schemas.microsoft.com/office/drawing/2010/main"/>
                    </a:ext>
                  </a:extLst>
                </a:blip>
                <a:srcRect/>
                <a:stretch/>
              </p:blipFill>
              <p:spPr>
                <a:xfrm>
                  <a:off x="974299" y="4829739"/>
                  <a:ext cx="938804" cy="316719"/>
                </a:xfrm>
                <a:prstGeom prst="rect">
                  <a:avLst/>
                </a:prstGeom>
                <a:grpFill/>
              </p:spPr>
            </p:pic>
            <p:pic>
              <p:nvPicPr>
                <p:cNvPr id="1051" name="Imagen 1050">
                  <a:extLst>
                    <a:ext uri="{FF2B5EF4-FFF2-40B4-BE49-F238E27FC236}">
                      <a16:creationId xmlns:a16="http://schemas.microsoft.com/office/drawing/2014/main" id="{B3151AFA-3738-9208-F635-6313A4CDFB07}"/>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3225834" y="4774077"/>
                  <a:ext cx="496173" cy="413478"/>
                </a:xfrm>
                <a:prstGeom prst="rect">
                  <a:avLst/>
                </a:prstGeom>
                <a:grpFill/>
              </p:spPr>
            </p:pic>
            <p:pic>
              <p:nvPicPr>
                <p:cNvPr id="1052" name="Imagen 1051">
                  <a:extLst>
                    <a:ext uri="{FF2B5EF4-FFF2-40B4-BE49-F238E27FC236}">
                      <a16:creationId xmlns:a16="http://schemas.microsoft.com/office/drawing/2014/main" id="{DC14658D-A763-9CBC-0A54-A8C61230A754}"/>
                    </a:ext>
                  </a:extLst>
                </p:cNvPr>
                <p:cNvPicPr>
                  <a:picLocks noChangeAspect="1"/>
                </p:cNvPicPr>
                <p:nvPr/>
              </p:nvPicPr>
              <p:blipFill>
                <a:blip r:embed="rId26" cstate="email">
                  <a:extLst>
                    <a:ext uri="{28A0092B-C50C-407E-A947-70E740481C1C}">
                      <a14:useLocalDpi xmlns:a14="http://schemas.microsoft.com/office/drawing/2010/main"/>
                    </a:ext>
                  </a:extLst>
                </a:blip>
                <a:srcRect/>
                <a:stretch>
                  <a:fillRect/>
                </a:stretch>
              </p:blipFill>
              <p:spPr>
                <a:xfrm>
                  <a:off x="8691824" y="4796526"/>
                  <a:ext cx="1291163" cy="173454"/>
                </a:xfrm>
                <a:prstGeom prst="rect">
                  <a:avLst/>
                </a:prstGeom>
                <a:grpFill/>
              </p:spPr>
            </p:pic>
            <p:pic>
              <p:nvPicPr>
                <p:cNvPr id="1053" name="Picture 2" descr="Casa de América – Redial &amp; Ceisal">
                  <a:extLst>
                    <a:ext uri="{FF2B5EF4-FFF2-40B4-BE49-F238E27FC236}">
                      <a16:creationId xmlns:a16="http://schemas.microsoft.com/office/drawing/2014/main" id="{A2A0CB79-4EA5-AFFE-8B74-34A152B6F070}"/>
                    </a:ext>
                  </a:extLst>
                </p:cNvPr>
                <p:cNvPicPr>
                  <a:picLocks noChangeAspect="1" noChangeArrowheads="1"/>
                </p:cNvPicPr>
                <p:nvPr/>
              </p:nvPicPr>
              <p:blipFill rotWithShape="1">
                <a:blip r:embed="rId27" cstate="email">
                  <a:extLst>
                    <a:ext uri="{28A0092B-C50C-407E-A947-70E740481C1C}">
                      <a14:useLocalDpi xmlns:a14="http://schemas.microsoft.com/office/drawing/2010/main"/>
                    </a:ext>
                  </a:extLst>
                </a:blip>
                <a:srcRect/>
                <a:stretch>
                  <a:fillRect/>
                </a:stretch>
              </p:blipFill>
              <p:spPr bwMode="auto">
                <a:xfrm>
                  <a:off x="1914088" y="4764475"/>
                  <a:ext cx="1174304" cy="359166"/>
                </a:xfrm>
                <a:prstGeom prst="rect">
                  <a:avLst/>
                </a:prstGeom>
                <a:grpFill/>
              </p:spPr>
            </p:pic>
            <p:pic>
              <p:nvPicPr>
                <p:cNvPr id="1054" name="Picture 2" descr="Que es faes">
                  <a:extLst>
                    <a:ext uri="{FF2B5EF4-FFF2-40B4-BE49-F238E27FC236}">
                      <a16:creationId xmlns:a16="http://schemas.microsoft.com/office/drawing/2014/main" id="{9C88A10A-4483-016D-8E5B-4445E2843B4F}"/>
                    </a:ext>
                  </a:extLst>
                </p:cNvPr>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a:off x="10040096" y="4741637"/>
                  <a:ext cx="505373" cy="282070"/>
                </a:xfrm>
                <a:prstGeom prst="rect">
                  <a:avLst/>
                </a:prstGeom>
                <a:grpFill/>
              </p:spPr>
            </p:pic>
            <p:pic>
              <p:nvPicPr>
                <p:cNvPr id="1055" name="Imagen 1054">
                  <a:extLst>
                    <a:ext uri="{FF2B5EF4-FFF2-40B4-BE49-F238E27FC236}">
                      <a16:creationId xmlns:a16="http://schemas.microsoft.com/office/drawing/2014/main" id="{71F93CB6-15AB-EA2D-B307-9AF7C5470D7B}"/>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3862830" y="4764477"/>
                  <a:ext cx="850411" cy="334938"/>
                </a:xfrm>
                <a:prstGeom prst="rect">
                  <a:avLst/>
                </a:prstGeom>
                <a:grpFill/>
              </p:spPr>
            </p:pic>
            <p:pic>
              <p:nvPicPr>
                <p:cNvPr id="1056" name="Picture 2" descr="CTAG">
                  <a:extLst>
                    <a:ext uri="{FF2B5EF4-FFF2-40B4-BE49-F238E27FC236}">
                      <a16:creationId xmlns:a16="http://schemas.microsoft.com/office/drawing/2014/main" id="{2BDA0AF4-155C-428B-2563-F6856046BD84}"/>
                    </a:ext>
                  </a:extLst>
                </p:cNvPr>
                <p:cNvPicPr>
                  <a:picLocks noChangeAspect="1" noChangeArrowheads="1"/>
                </p:cNvPicPr>
                <p:nvPr/>
              </p:nvPicPr>
              <p:blipFill>
                <a:blip r:embed="rId30" cstate="email">
                  <a:extLst>
                    <a:ext uri="{28A0092B-C50C-407E-A947-70E740481C1C}">
                      <a14:useLocalDpi xmlns:a14="http://schemas.microsoft.com/office/drawing/2010/main"/>
                    </a:ext>
                  </a:extLst>
                </a:blip>
                <a:srcRect/>
                <a:stretch>
                  <a:fillRect/>
                </a:stretch>
              </p:blipFill>
              <p:spPr bwMode="auto">
                <a:xfrm>
                  <a:off x="4876790" y="4749199"/>
                  <a:ext cx="528230" cy="362550"/>
                </a:xfrm>
                <a:prstGeom prst="rect">
                  <a:avLst/>
                </a:prstGeom>
                <a:grpFill/>
              </p:spPr>
            </p:pic>
            <p:pic>
              <p:nvPicPr>
                <p:cNvPr id="1057" name="Imagen 1056">
                  <a:extLst>
                    <a:ext uri="{FF2B5EF4-FFF2-40B4-BE49-F238E27FC236}">
                      <a16:creationId xmlns:a16="http://schemas.microsoft.com/office/drawing/2014/main" id="{85A5DB1E-8A0C-9B34-5058-453BA358C373}"/>
                    </a:ext>
                  </a:extLst>
                </p:cNvPr>
                <p:cNvPicPr>
                  <a:picLocks noChangeAspect="1"/>
                </p:cNvPicPr>
                <p:nvPr/>
              </p:nvPicPr>
              <p:blipFill>
                <a:blip r:embed="rId31" cstate="email">
                  <a:extLst>
                    <a:ext uri="{28A0092B-C50C-407E-A947-70E740481C1C}">
                      <a14:useLocalDpi xmlns:a14="http://schemas.microsoft.com/office/drawing/2010/main"/>
                    </a:ext>
                  </a:extLst>
                </a:blip>
                <a:srcRect/>
                <a:stretch/>
              </p:blipFill>
              <p:spPr>
                <a:xfrm>
                  <a:off x="6119936" y="4715667"/>
                  <a:ext cx="1039147" cy="360017"/>
                </a:xfrm>
                <a:prstGeom prst="rect">
                  <a:avLst/>
                </a:prstGeom>
                <a:grpFill/>
              </p:spPr>
            </p:pic>
            <p:pic>
              <p:nvPicPr>
                <p:cNvPr id="1058" name="Imagen 1057">
                  <a:extLst>
                    <a:ext uri="{FF2B5EF4-FFF2-40B4-BE49-F238E27FC236}">
                      <a16:creationId xmlns:a16="http://schemas.microsoft.com/office/drawing/2014/main" id="{63E675A6-414E-79B9-ACD6-ACD8F87ED40F}"/>
                    </a:ext>
                  </a:extLst>
                </p:cNvPr>
                <p:cNvPicPr>
                  <a:picLocks noChangeAspect="1"/>
                </p:cNvPicPr>
                <p:nvPr/>
              </p:nvPicPr>
              <p:blipFill>
                <a:blip r:embed="rId32" cstate="email">
                  <a:extLst>
                    <a:ext uri="{28A0092B-C50C-407E-A947-70E740481C1C}">
                      <a14:useLocalDpi xmlns:a14="http://schemas.microsoft.com/office/drawing/2010/main"/>
                    </a:ext>
                  </a:extLst>
                </a:blip>
                <a:srcRect/>
                <a:stretch/>
              </p:blipFill>
              <p:spPr>
                <a:xfrm>
                  <a:off x="7236739" y="4745716"/>
                  <a:ext cx="594409" cy="337933"/>
                </a:xfrm>
                <a:prstGeom prst="rect">
                  <a:avLst/>
                </a:prstGeom>
                <a:grpFill/>
              </p:spPr>
            </p:pic>
            <p:pic>
              <p:nvPicPr>
                <p:cNvPr id="1059" name="Picture 2" descr="ANESE renueva su imagen y actualiza sus objetivos para convertirse en la  asociación de referencia en sostenibilidad - ANESE">
                  <a:extLst>
                    <a:ext uri="{FF2B5EF4-FFF2-40B4-BE49-F238E27FC236}">
                      <a16:creationId xmlns:a16="http://schemas.microsoft.com/office/drawing/2014/main" id="{E1EDBE10-6214-E74C-6442-E2AE4860B034}"/>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l="12026" t="35106" r="13912" b="35262"/>
                <a:stretch/>
              </p:blipFill>
              <p:spPr bwMode="auto">
                <a:xfrm>
                  <a:off x="-193653" y="4807806"/>
                  <a:ext cx="1195610" cy="267879"/>
                </a:xfrm>
                <a:prstGeom prst="rect">
                  <a:avLst/>
                </a:prstGeom>
                <a:grpFill/>
              </p:spPr>
            </p:pic>
            <p:pic>
              <p:nvPicPr>
                <p:cNvPr id="1060" name="Imagen 1059">
                  <a:extLst>
                    <a:ext uri="{FF2B5EF4-FFF2-40B4-BE49-F238E27FC236}">
                      <a16:creationId xmlns:a16="http://schemas.microsoft.com/office/drawing/2014/main" id="{D7A58793-BBD0-4E29-337A-040A166E9229}"/>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7996851" y="4746723"/>
                  <a:ext cx="639427" cy="271385"/>
                </a:xfrm>
                <a:prstGeom prst="rect">
                  <a:avLst/>
                </a:prstGeom>
                <a:grpFill/>
              </p:spPr>
            </p:pic>
            <p:pic>
              <p:nvPicPr>
                <p:cNvPr id="1061" name="Picture 4" descr="Plataforma enerTIC.org : Tecnología, Innovación y Eficiencia ...">
                  <a:extLst>
                    <a:ext uri="{FF2B5EF4-FFF2-40B4-BE49-F238E27FC236}">
                      <a16:creationId xmlns:a16="http://schemas.microsoft.com/office/drawing/2014/main" id="{9464AF5A-CBB4-5ED5-252F-C3EEA1D538CA}"/>
                    </a:ext>
                  </a:extLst>
                </p:cNvPr>
                <p:cNvPicPr>
                  <a:picLocks noChangeAspect="1" noChangeArrowheads="1"/>
                </p:cNvPicPr>
                <p:nvPr/>
              </p:nvPicPr>
              <p:blipFill>
                <a:blip r:embed="rId34" cstate="email">
                  <a:extLst>
                    <a:ext uri="{28A0092B-C50C-407E-A947-70E740481C1C}">
                      <a14:useLocalDpi xmlns:a14="http://schemas.microsoft.com/office/drawing/2010/main"/>
                    </a:ext>
                  </a:extLst>
                </a:blip>
                <a:srcRect/>
                <a:stretch>
                  <a:fillRect/>
                </a:stretch>
              </p:blipFill>
              <p:spPr bwMode="auto">
                <a:xfrm>
                  <a:off x="5621015" y="4792890"/>
                  <a:ext cx="443377" cy="315089"/>
                </a:xfrm>
                <a:prstGeom prst="rect">
                  <a:avLst/>
                </a:prstGeom>
                <a:grpFill/>
              </p:spPr>
            </p:pic>
          </p:grpSp>
          <p:pic>
            <p:nvPicPr>
              <p:cNvPr id="1036" name="Picture 2" descr="NOVA School of Business and Economics - Wikipedia, la enciclopedia libre">
                <a:extLst>
                  <a:ext uri="{FF2B5EF4-FFF2-40B4-BE49-F238E27FC236}">
                    <a16:creationId xmlns:a16="http://schemas.microsoft.com/office/drawing/2014/main" id="{5BF2A12F-209C-98D8-0BEC-CADB5EFDF241}"/>
                  </a:ext>
                </a:extLst>
              </p:cNvPr>
              <p:cNvPicPr>
                <a:picLocks noChangeAspect="1" noChangeArrowheads="1"/>
              </p:cNvPicPr>
              <p:nvPr/>
            </p:nvPicPr>
            <p:blipFill rotWithShape="1">
              <a:blip r:embed="rId35" cstate="email">
                <a:extLst>
                  <a:ext uri="{28A0092B-C50C-407E-A947-70E740481C1C}">
                    <a14:useLocalDpi xmlns:a14="http://schemas.microsoft.com/office/drawing/2010/main"/>
                  </a:ext>
                </a:extLst>
              </a:blip>
              <a:srcRect l="13979" t="18994" r="16769" b="17537"/>
              <a:stretch>
                <a:fillRect/>
              </a:stretch>
            </p:blipFill>
            <p:spPr bwMode="auto">
              <a:xfrm>
                <a:off x="1826717" y="4566373"/>
                <a:ext cx="790382" cy="380883"/>
              </a:xfrm>
              <a:prstGeom prst="rect">
                <a:avLst/>
              </a:prstGeom>
              <a:grpFill/>
            </p:spPr>
          </p:pic>
          <p:pic>
            <p:nvPicPr>
              <p:cNvPr id="1037" name="Picture 4" descr="logo-catedra">
                <a:extLst>
                  <a:ext uri="{FF2B5EF4-FFF2-40B4-BE49-F238E27FC236}">
                    <a16:creationId xmlns:a16="http://schemas.microsoft.com/office/drawing/2014/main" id="{3061B032-8BDA-C838-8839-B6D997BC683B}"/>
                  </a:ext>
                </a:extLst>
              </p:cNvPr>
              <p:cNvPicPr>
                <a:picLocks noChangeAspect="1" noChangeArrowheads="1"/>
              </p:cNvPicPr>
              <p:nvPr/>
            </p:nvPicPr>
            <p:blipFill>
              <a:blip r:embed="rId36" cstate="email">
                <a:extLst>
                  <a:ext uri="{28A0092B-C50C-407E-A947-70E740481C1C}">
                    <a14:useLocalDpi xmlns:a14="http://schemas.microsoft.com/office/drawing/2010/main"/>
                  </a:ext>
                </a:extLst>
              </a:blip>
              <a:srcRect/>
              <a:stretch>
                <a:fillRect/>
              </a:stretch>
            </p:blipFill>
            <p:spPr bwMode="auto">
              <a:xfrm>
                <a:off x="4174942" y="4649434"/>
                <a:ext cx="1005151" cy="295524"/>
              </a:xfrm>
              <a:prstGeom prst="rect">
                <a:avLst/>
              </a:prstGeom>
              <a:grpFill/>
            </p:spPr>
          </p:pic>
          <p:pic>
            <p:nvPicPr>
              <p:cNvPr id="1038" name="Imagen 1037">
                <a:extLst>
                  <a:ext uri="{FF2B5EF4-FFF2-40B4-BE49-F238E27FC236}">
                    <a16:creationId xmlns:a16="http://schemas.microsoft.com/office/drawing/2014/main" id="{9DB5676B-47DD-40A4-D797-0F819687B25D}"/>
                  </a:ext>
                </a:extLst>
              </p:cNvPr>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12282123" y="4603529"/>
                <a:ext cx="935745" cy="329243"/>
              </a:xfrm>
              <a:prstGeom prst="rect">
                <a:avLst/>
              </a:prstGeom>
              <a:grpFill/>
            </p:spPr>
          </p:pic>
          <p:pic>
            <p:nvPicPr>
              <p:cNvPr id="1039" name="Imagen 1038">
                <a:extLst>
                  <a:ext uri="{FF2B5EF4-FFF2-40B4-BE49-F238E27FC236}">
                    <a16:creationId xmlns:a16="http://schemas.microsoft.com/office/drawing/2014/main" id="{233E5479-F4DA-4CFB-04C7-6585B6B0E0A1}"/>
                  </a:ext>
                </a:extLst>
              </p:cNvPr>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8876750" y="4628214"/>
                <a:ext cx="451087" cy="269551"/>
              </a:xfrm>
              <a:prstGeom prst="rect">
                <a:avLst/>
              </a:prstGeom>
              <a:grpFill/>
            </p:spPr>
          </p:pic>
          <p:pic>
            <p:nvPicPr>
              <p:cNvPr id="1040" name="Picture 2" descr="Universidad Rey Juan Carlos - Wikipedia, la enciclopedia libre">
                <a:extLst>
                  <a:ext uri="{FF2B5EF4-FFF2-40B4-BE49-F238E27FC236}">
                    <a16:creationId xmlns:a16="http://schemas.microsoft.com/office/drawing/2014/main" id="{24E441DB-2B1A-F7D9-6EAE-4F676F63D8FF}"/>
                  </a:ext>
                </a:extLst>
              </p:cNvPr>
              <p:cNvPicPr>
                <a:picLocks noChangeAspect="1" noChangeArrowheads="1"/>
              </p:cNvPicPr>
              <p:nvPr/>
            </p:nvPicPr>
            <p:blipFill>
              <a:blip r:embed="rId39" cstate="email">
                <a:extLst>
                  <a:ext uri="{28A0092B-C50C-407E-A947-70E740481C1C}">
                    <a14:useLocalDpi xmlns:a14="http://schemas.microsoft.com/office/drawing/2010/main"/>
                  </a:ext>
                </a:extLst>
              </a:blip>
              <a:srcRect/>
              <a:stretch>
                <a:fillRect/>
              </a:stretch>
            </p:blipFill>
            <p:spPr bwMode="auto">
              <a:xfrm>
                <a:off x="14288035" y="4560287"/>
                <a:ext cx="781436" cy="299178"/>
              </a:xfrm>
              <a:prstGeom prst="rect">
                <a:avLst/>
              </a:prstGeom>
              <a:grpFill/>
            </p:spPr>
          </p:pic>
          <p:pic>
            <p:nvPicPr>
              <p:cNvPr id="1041" name="Picture 2">
                <a:extLst>
                  <a:ext uri="{FF2B5EF4-FFF2-40B4-BE49-F238E27FC236}">
                    <a16:creationId xmlns:a16="http://schemas.microsoft.com/office/drawing/2014/main" id="{78013A35-EF4E-4823-EF30-11A089310045}"/>
                  </a:ext>
                </a:extLst>
              </p:cNvPr>
              <p:cNvPicPr>
                <a:picLocks noChangeAspect="1" noChangeArrowheads="1"/>
              </p:cNvPicPr>
              <p:nvPr/>
            </p:nvPicPr>
            <p:blipFill>
              <a:blip r:embed="rId40" cstate="email">
                <a:extLst>
                  <a:ext uri="{28A0092B-C50C-407E-A947-70E740481C1C}">
                    <a14:useLocalDpi xmlns:a14="http://schemas.microsoft.com/office/drawing/2010/main"/>
                  </a:ext>
                </a:extLst>
              </a:blip>
              <a:srcRect/>
              <a:stretch>
                <a:fillRect/>
              </a:stretch>
            </p:blipFill>
            <p:spPr bwMode="auto">
              <a:xfrm>
                <a:off x="8053728" y="4550166"/>
                <a:ext cx="706893" cy="394792"/>
              </a:xfrm>
              <a:prstGeom prst="rect">
                <a:avLst/>
              </a:prstGeom>
              <a:grpFill/>
            </p:spPr>
          </p:pic>
          <p:pic>
            <p:nvPicPr>
              <p:cNvPr id="1042" name="Imagen 1041">
                <a:extLst>
                  <a:ext uri="{FF2B5EF4-FFF2-40B4-BE49-F238E27FC236}">
                    <a16:creationId xmlns:a16="http://schemas.microsoft.com/office/drawing/2014/main" id="{F7078F58-8CD5-434D-C4BD-E813970C4D1F}"/>
                  </a:ext>
                </a:extLst>
              </p:cNvPr>
              <p:cNvPicPr>
                <a:picLocks noChangeAspect="1"/>
              </p:cNvPicPr>
              <p:nvPr/>
            </p:nvPicPr>
            <p:blipFill>
              <a:blip r:embed="rId41" cstate="email">
                <a:extLst>
                  <a:ext uri="{28A0092B-C50C-407E-A947-70E740481C1C}">
                    <a14:useLocalDpi xmlns:a14="http://schemas.microsoft.com/office/drawing/2010/main"/>
                  </a:ext>
                </a:extLst>
              </a:blip>
              <a:srcRect/>
              <a:stretch/>
            </p:blipFill>
            <p:spPr>
              <a:xfrm>
                <a:off x="6184474" y="4672726"/>
                <a:ext cx="573063" cy="164084"/>
              </a:xfrm>
              <a:prstGeom prst="rect">
                <a:avLst/>
              </a:prstGeom>
              <a:grpFill/>
            </p:spPr>
          </p:pic>
          <p:pic>
            <p:nvPicPr>
              <p:cNvPr id="1043" name="Imagen 1042">
                <a:extLst>
                  <a:ext uri="{FF2B5EF4-FFF2-40B4-BE49-F238E27FC236}">
                    <a16:creationId xmlns:a16="http://schemas.microsoft.com/office/drawing/2014/main" id="{7161FA58-EEBC-E695-BFC2-71CF2DA982E5}"/>
                  </a:ext>
                </a:extLst>
              </p:cNvPr>
              <p:cNvPicPr>
                <a:picLocks noChangeAspect="1"/>
              </p:cNvPicPr>
              <p:nvPr/>
            </p:nvPicPr>
            <p:blipFill>
              <a:blip r:embed="rId42" cstate="email">
                <a:extLst>
                  <a:ext uri="{28A0092B-C50C-407E-A947-70E740481C1C}">
                    <a14:useLocalDpi xmlns:a14="http://schemas.microsoft.com/office/drawing/2010/main"/>
                  </a:ext>
                </a:extLst>
              </a:blip>
              <a:stretch>
                <a:fillRect/>
              </a:stretch>
            </p:blipFill>
            <p:spPr>
              <a:xfrm>
                <a:off x="10246840" y="4640912"/>
                <a:ext cx="860125" cy="234860"/>
              </a:xfrm>
              <a:prstGeom prst="rect">
                <a:avLst/>
              </a:prstGeom>
              <a:grpFill/>
            </p:spPr>
          </p:pic>
          <p:pic>
            <p:nvPicPr>
              <p:cNvPr id="1044" name="Picture 2" descr="UNIVERSIDAD POLITÉCNICA DE MADRID (UPM) – Ametic">
                <a:extLst>
                  <a:ext uri="{FF2B5EF4-FFF2-40B4-BE49-F238E27FC236}">
                    <a16:creationId xmlns:a16="http://schemas.microsoft.com/office/drawing/2014/main" id="{0D880304-E9C6-CBBA-5FDB-AE2D48ECF6EE}"/>
                  </a:ext>
                </a:extLst>
              </p:cNvPr>
              <p:cNvPicPr>
                <a:picLocks noChangeAspect="1" noChangeArrowheads="1"/>
              </p:cNvPicPr>
              <p:nvPr/>
            </p:nvPicPr>
            <p:blipFill>
              <a:blip r:embed="rId43" cstate="email">
                <a:extLst>
                  <a:ext uri="{28A0092B-C50C-407E-A947-70E740481C1C}">
                    <a14:useLocalDpi xmlns:a14="http://schemas.microsoft.com/office/drawing/2010/main"/>
                  </a:ext>
                </a:extLst>
              </a:blip>
              <a:srcRect/>
              <a:stretch>
                <a:fillRect/>
              </a:stretch>
            </p:blipFill>
            <p:spPr bwMode="auto">
              <a:xfrm>
                <a:off x="11249355" y="4580114"/>
                <a:ext cx="1047553" cy="394792"/>
              </a:xfrm>
              <a:prstGeom prst="rect">
                <a:avLst/>
              </a:prstGeom>
              <a:grpFill/>
            </p:spPr>
          </p:pic>
          <p:pic>
            <p:nvPicPr>
              <p:cNvPr id="1045" name="Picture 8" descr="URV Logo - símbolo, significado logotipo, historia, PNG">
                <a:extLst>
                  <a:ext uri="{FF2B5EF4-FFF2-40B4-BE49-F238E27FC236}">
                    <a16:creationId xmlns:a16="http://schemas.microsoft.com/office/drawing/2014/main" id="{2D22B006-4DED-AE1D-A3C8-20A4888DAA59}"/>
                  </a:ext>
                </a:extLst>
              </p:cNvPr>
              <p:cNvPicPr>
                <a:picLocks noChangeAspect="1" noChangeArrowheads="1"/>
              </p:cNvPicPr>
              <p:nvPr/>
            </p:nvPicPr>
            <p:blipFill rotWithShape="1">
              <a:blip r:embed="rId44" cstate="email">
                <a:extLst>
                  <a:ext uri="{28A0092B-C50C-407E-A947-70E740481C1C}">
                    <a14:useLocalDpi xmlns:a14="http://schemas.microsoft.com/office/drawing/2010/main"/>
                  </a:ext>
                </a:extLst>
              </a:blip>
              <a:srcRect l="624" t="25179" r="-624" b="25362"/>
              <a:stretch>
                <a:fillRect/>
              </a:stretch>
            </p:blipFill>
            <p:spPr bwMode="auto">
              <a:xfrm>
                <a:off x="15271888" y="4651661"/>
                <a:ext cx="919671" cy="207053"/>
              </a:xfrm>
              <a:prstGeom prst="rect">
                <a:avLst/>
              </a:prstGeom>
              <a:grpFill/>
            </p:spPr>
          </p:pic>
          <p:pic>
            <p:nvPicPr>
              <p:cNvPr id="1046" name="Picture 10" descr="Universidad de Castilla-La Mancha - Wikipedia, la enciclopedia libre">
                <a:extLst>
                  <a:ext uri="{FF2B5EF4-FFF2-40B4-BE49-F238E27FC236}">
                    <a16:creationId xmlns:a16="http://schemas.microsoft.com/office/drawing/2014/main" id="{26556742-4EC9-908B-20B6-29A70C67BB4A}"/>
                  </a:ext>
                </a:extLst>
              </p:cNvPr>
              <p:cNvPicPr>
                <a:picLocks noChangeAspect="1" noChangeArrowheads="1"/>
              </p:cNvPicPr>
              <p:nvPr/>
            </p:nvPicPr>
            <p:blipFill>
              <a:blip r:embed="rId45" cstate="email">
                <a:extLst>
                  <a:ext uri="{28A0092B-C50C-407E-A947-70E740481C1C}">
                    <a14:useLocalDpi xmlns:a14="http://schemas.microsoft.com/office/drawing/2010/main"/>
                  </a:ext>
                </a:extLst>
              </a:blip>
              <a:srcRect/>
              <a:stretch>
                <a:fillRect/>
              </a:stretch>
            </p:blipFill>
            <p:spPr bwMode="auto">
              <a:xfrm>
                <a:off x="6682592" y="4628214"/>
                <a:ext cx="895444" cy="307136"/>
              </a:xfrm>
              <a:prstGeom prst="rect">
                <a:avLst/>
              </a:prstGeom>
              <a:grpFill/>
            </p:spPr>
          </p:pic>
          <p:pic>
            <p:nvPicPr>
              <p:cNvPr id="1047" name="Picture 13" descr="ICAI">
                <a:extLst>
                  <a:ext uri="{FF2B5EF4-FFF2-40B4-BE49-F238E27FC236}">
                    <a16:creationId xmlns:a16="http://schemas.microsoft.com/office/drawing/2014/main" id="{B16EC281-529D-95E6-7DFD-10DF705C2A9E}"/>
                  </a:ext>
                </a:extLst>
              </p:cNvPr>
              <p:cNvPicPr>
                <a:picLocks noChangeAspect="1" noChangeArrowheads="1"/>
              </p:cNvPicPr>
              <p:nvPr/>
            </p:nvPicPr>
            <p:blipFill>
              <a:blip r:embed="rId46" cstate="email">
                <a:extLst>
                  <a:ext uri="{28A0092B-C50C-407E-A947-70E740481C1C}">
                    <a14:useLocalDpi xmlns:a14="http://schemas.microsoft.com/office/drawing/2010/main"/>
                  </a:ext>
                </a:extLst>
              </a:blip>
              <a:srcRect/>
              <a:stretch>
                <a:fillRect/>
              </a:stretch>
            </p:blipFill>
            <p:spPr bwMode="auto">
              <a:xfrm>
                <a:off x="13161279" y="4580418"/>
                <a:ext cx="1146757" cy="352354"/>
              </a:xfrm>
              <a:prstGeom prst="rect">
                <a:avLst/>
              </a:prstGeom>
              <a:grpFill/>
            </p:spPr>
          </p:pic>
          <p:pic>
            <p:nvPicPr>
              <p:cNvPr id="1048" name="Picture 22" descr="EHU imagotipo principal">
                <a:extLst>
                  <a:ext uri="{FF2B5EF4-FFF2-40B4-BE49-F238E27FC236}">
                    <a16:creationId xmlns:a16="http://schemas.microsoft.com/office/drawing/2014/main" id="{D7700373-A385-97EB-809C-837DCF28229E}"/>
                  </a:ext>
                </a:extLst>
              </p:cNvPr>
              <p:cNvPicPr>
                <a:picLocks noChangeAspect="1" noChangeArrowheads="1"/>
              </p:cNvPicPr>
              <p:nvPr/>
            </p:nvPicPr>
            <p:blipFill rotWithShape="1">
              <a:blip r:embed="rId47" cstate="email">
                <a:extLst>
                  <a:ext uri="{28A0092B-C50C-407E-A947-70E740481C1C}">
                    <a14:useLocalDpi xmlns:a14="http://schemas.microsoft.com/office/drawing/2010/main"/>
                  </a:ext>
                </a:extLst>
              </a:blip>
              <a:srcRect/>
              <a:stretch>
                <a:fillRect/>
              </a:stretch>
            </p:blipFill>
            <p:spPr bwMode="auto">
              <a:xfrm>
                <a:off x="7580372" y="4596862"/>
                <a:ext cx="380469" cy="349652"/>
              </a:xfrm>
              <a:prstGeom prst="rect">
                <a:avLst/>
              </a:prstGeom>
              <a:grpFill/>
            </p:spPr>
          </p:pic>
          <p:pic>
            <p:nvPicPr>
              <p:cNvPr id="1049" name="Picture 4" descr="company-logo">
                <a:extLst>
                  <a:ext uri="{FF2B5EF4-FFF2-40B4-BE49-F238E27FC236}">
                    <a16:creationId xmlns:a16="http://schemas.microsoft.com/office/drawing/2014/main" id="{D3FE1E05-ACE5-C774-003D-615265FBAB0E}"/>
                  </a:ext>
                </a:extLst>
              </p:cNvPr>
              <p:cNvPicPr>
                <a:picLocks noChangeAspect="1" noChangeArrowheads="1"/>
              </p:cNvPicPr>
              <p:nvPr/>
            </p:nvPicPr>
            <p:blipFill>
              <a:blip r:embed="rId48" cstate="email">
                <a:extLst>
                  <a:ext uri="{28A0092B-C50C-407E-A947-70E740481C1C}">
                    <a14:useLocalDpi xmlns:a14="http://schemas.microsoft.com/office/drawing/2010/main"/>
                  </a:ext>
                </a:extLst>
              </a:blip>
              <a:srcRect/>
              <a:stretch>
                <a:fillRect/>
              </a:stretch>
            </p:blipFill>
            <p:spPr bwMode="auto">
              <a:xfrm>
                <a:off x="9454482" y="4641808"/>
                <a:ext cx="667815" cy="234942"/>
              </a:xfrm>
              <a:prstGeom prst="rect">
                <a:avLst/>
              </a:prstGeom>
              <a:grpFill/>
            </p:spPr>
          </p:pic>
        </p:grpSp>
      </p:grpSp>
      <p:sp>
        <p:nvSpPr>
          <p:cNvPr id="1062" name="CuadroTexto 1061">
            <a:extLst>
              <a:ext uri="{FF2B5EF4-FFF2-40B4-BE49-F238E27FC236}">
                <a16:creationId xmlns:a16="http://schemas.microsoft.com/office/drawing/2014/main" id="{210BABC2-6A14-9AAA-899F-6BF759E76341}"/>
              </a:ext>
            </a:extLst>
          </p:cNvPr>
          <p:cNvSpPr txBox="1"/>
          <p:nvPr/>
        </p:nvSpPr>
        <p:spPr>
          <a:xfrm>
            <a:off x="11678752" y="2014726"/>
            <a:ext cx="434734" cy="276999"/>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es-ES_tradnl" sz="1200" b="1" dirty="0">
                <a:solidFill>
                  <a:schemeClr val="tx2"/>
                </a:solidFill>
                <a:latin typeface="Sole Repsol Text" panose="020B0503020204020204" pitchFamily="34" charset="0"/>
                <a:cs typeface="Sole Repsol Text" panose="020B0503020204020204" pitchFamily="34" charset="0"/>
              </a:rPr>
              <a:t>1/2</a:t>
            </a:r>
            <a:endParaRPr lang="es-ES" sz="1200" b="1" i="0" dirty="0">
              <a:solidFill>
                <a:schemeClr val="tx2"/>
              </a:solidFill>
              <a:latin typeface="Sole Repsol Text" panose="020B0503020204020204" pitchFamily="34" charset="0"/>
              <a:cs typeface="Sole Repsol Text" panose="020B0503020204020204" pitchFamily="34" charset="0"/>
            </a:endParaRPr>
          </a:p>
        </p:txBody>
      </p:sp>
    </p:spTree>
    <p:extLst>
      <p:ext uri="{BB962C8B-B14F-4D97-AF65-F5344CB8AC3E}">
        <p14:creationId xmlns:p14="http://schemas.microsoft.com/office/powerpoint/2010/main" val="1544745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2E76CA-0AEF-83F2-1775-A3E634E2D05D}"/>
            </a:ext>
          </a:extLst>
        </p:cNvPr>
        <p:cNvGrpSpPr/>
        <p:nvPr/>
      </p:nvGrpSpPr>
      <p:grpSpPr>
        <a:xfrm>
          <a:off x="0" y="0"/>
          <a:ext cx="0" cy="0"/>
          <a:chOff x="0" y="0"/>
          <a:chExt cx="0" cy="0"/>
        </a:xfrm>
      </p:grpSpPr>
      <p:pic>
        <p:nvPicPr>
          <p:cNvPr id="21" name="Imagen 20">
            <a:extLst>
              <a:ext uri="{FF2B5EF4-FFF2-40B4-BE49-F238E27FC236}">
                <a16:creationId xmlns:a16="http://schemas.microsoft.com/office/drawing/2014/main" id="{CD9A041A-F7E6-D779-A7C0-52A9D1EB691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3" name="Group 12">
            <a:extLst>
              <a:ext uri="{FF2B5EF4-FFF2-40B4-BE49-F238E27FC236}">
                <a16:creationId xmlns:a16="http://schemas.microsoft.com/office/drawing/2014/main" id="{2AA2D373-731B-C16D-CA48-2EC78054556E}"/>
              </a:ext>
            </a:extLst>
          </p:cNvPr>
          <p:cNvGrpSpPr/>
          <p:nvPr/>
        </p:nvGrpSpPr>
        <p:grpSpPr>
          <a:xfrm>
            <a:off x="4762" y="5915695"/>
            <a:ext cx="9297365" cy="936966"/>
            <a:chOff x="4762" y="5915695"/>
            <a:chExt cx="9297365" cy="936966"/>
          </a:xfrm>
        </p:grpSpPr>
        <p:sp>
          <p:nvSpPr>
            <p:cNvPr id="3" name="Rectangle 2">
              <a:extLst>
                <a:ext uri="{FF2B5EF4-FFF2-40B4-BE49-F238E27FC236}">
                  <a16:creationId xmlns:a16="http://schemas.microsoft.com/office/drawing/2014/main" id="{1A4A36AE-A88B-A48B-8186-6594C58FA1DF}"/>
                </a:ext>
              </a:extLst>
            </p:cNvPr>
            <p:cNvSpPr/>
            <p:nvPr/>
          </p:nvSpPr>
          <p:spPr>
            <a:xfrm>
              <a:off x="4762" y="6172200"/>
              <a:ext cx="4905375" cy="6762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9108A456-F099-15E1-FD37-950D5C753448}"/>
                </a:ext>
              </a:extLst>
            </p:cNvPr>
            <p:cNvGrpSpPr/>
            <p:nvPr/>
          </p:nvGrpSpPr>
          <p:grpSpPr>
            <a:xfrm>
              <a:off x="168133" y="5915695"/>
              <a:ext cx="9133994" cy="936966"/>
              <a:chOff x="168133" y="5915695"/>
              <a:chExt cx="9133994" cy="936966"/>
            </a:xfrm>
          </p:grpSpPr>
          <p:pic>
            <p:nvPicPr>
              <p:cNvPr id="5" name="Picture 4" descr="A close-up of a logo&#10;&#10;Descripción generada automáticamente">
                <a:extLst>
                  <a:ext uri="{FF2B5EF4-FFF2-40B4-BE49-F238E27FC236}">
                    <a16:creationId xmlns:a16="http://schemas.microsoft.com/office/drawing/2014/main" id="{4D7CE92B-D635-3AA1-0E7F-FD2D788DC5D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26292" y="6487478"/>
                <a:ext cx="278130" cy="161925"/>
              </a:xfrm>
              <a:prstGeom prst="rect">
                <a:avLst/>
              </a:prstGeom>
            </p:spPr>
          </p:pic>
          <p:pic>
            <p:nvPicPr>
              <p:cNvPr id="7" name="Imagen 21" descr="A person speaking to a speaker&#10;&#10;Descripción generada automáticamente">
                <a:extLst>
                  <a:ext uri="{FF2B5EF4-FFF2-40B4-BE49-F238E27FC236}">
                    <a16:creationId xmlns:a16="http://schemas.microsoft.com/office/drawing/2014/main" id="{A2AE9AB5-C036-72A9-CCF5-800FB37265E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1941"/>
              <a:stretch/>
            </p:blipFill>
            <p:spPr>
              <a:xfrm>
                <a:off x="4906067" y="6195441"/>
                <a:ext cx="4396060" cy="653178"/>
              </a:xfrm>
              <a:prstGeom prst="rect">
                <a:avLst/>
              </a:prstGeom>
            </p:spPr>
          </p:pic>
          <p:pic>
            <p:nvPicPr>
              <p:cNvPr id="10" name="Picture 9" descr="A green and blue letter e&#10;&#10;Descripción generada automáticamente">
                <a:extLst>
                  <a:ext uri="{FF2B5EF4-FFF2-40B4-BE49-F238E27FC236}">
                    <a16:creationId xmlns:a16="http://schemas.microsoft.com/office/drawing/2014/main" id="{0E565291-4223-23A6-C8FC-FE2FF70901D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36482" y="6414135"/>
                <a:ext cx="293370" cy="238125"/>
              </a:xfrm>
              <a:prstGeom prst="rect">
                <a:avLst/>
              </a:prstGeom>
            </p:spPr>
          </p:pic>
          <p:pic>
            <p:nvPicPr>
              <p:cNvPr id="11" name="Imagen 21">
                <a:extLst>
                  <a:ext uri="{FF2B5EF4-FFF2-40B4-BE49-F238E27FC236}">
                    <a16:creationId xmlns:a16="http://schemas.microsoft.com/office/drawing/2014/main" id="{E6EA70D9-F5D1-09BE-FEB4-BF0AEB20B6E6}"/>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b="-742"/>
              <a:stretch/>
            </p:blipFill>
            <p:spPr>
              <a:xfrm>
                <a:off x="168133" y="5918378"/>
                <a:ext cx="2160369" cy="930254"/>
              </a:xfrm>
              <a:prstGeom prst="rect">
                <a:avLst/>
              </a:prstGeom>
            </p:spPr>
          </p:pic>
          <p:pic>
            <p:nvPicPr>
              <p:cNvPr id="12" name="Imagen 21" descr="A group of logos with text&#10;&#10;Descripción generada automáticamente">
                <a:extLst>
                  <a:ext uri="{FF2B5EF4-FFF2-40B4-BE49-F238E27FC236}">
                    <a16:creationId xmlns:a16="http://schemas.microsoft.com/office/drawing/2014/main" id="{2F0470D4-B12E-9E66-D002-690DD8C09CC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b="-1030"/>
              <a:stretch/>
            </p:blipFill>
            <p:spPr>
              <a:xfrm>
                <a:off x="2602791" y="5915695"/>
                <a:ext cx="1998901" cy="936966"/>
              </a:xfrm>
              <a:prstGeom prst="rect">
                <a:avLst/>
              </a:prstGeom>
            </p:spPr>
          </p:pic>
        </p:grpSp>
      </p:grpSp>
      <p:sp>
        <p:nvSpPr>
          <p:cNvPr id="9" name="Forma libre: forma 18">
            <a:extLst>
              <a:ext uri="{FF2B5EF4-FFF2-40B4-BE49-F238E27FC236}">
                <a16:creationId xmlns:a16="http://schemas.microsoft.com/office/drawing/2014/main" id="{22B7077A-7C36-4553-514E-A4AB22E581EF}"/>
              </a:ext>
            </a:extLst>
          </p:cNvPr>
          <p:cNvSpPr/>
          <p:nvPr/>
        </p:nvSpPr>
        <p:spPr>
          <a:xfrm>
            <a:off x="1210627" y="2091639"/>
            <a:ext cx="10632110" cy="4195255"/>
          </a:xfrm>
          <a:custGeom>
            <a:avLst/>
            <a:gdLst>
              <a:gd name="connsiteX0" fmla="*/ 0 w 3890104"/>
              <a:gd name="connsiteY0" fmla="*/ 0 h 5308041"/>
              <a:gd name="connsiteX1" fmla="*/ 3890104 w 3890104"/>
              <a:gd name="connsiteY1" fmla="*/ 0 h 5308041"/>
              <a:gd name="connsiteX2" fmla="*/ 3890104 w 3890104"/>
              <a:gd name="connsiteY2" fmla="*/ 5308041 h 5308041"/>
              <a:gd name="connsiteX3" fmla="*/ 0 w 3890104"/>
              <a:gd name="connsiteY3" fmla="*/ 5308041 h 5308041"/>
              <a:gd name="connsiteX4" fmla="*/ 0 w 3890104"/>
              <a:gd name="connsiteY4" fmla="*/ 0 h 5308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104" h="5308041">
                <a:moveTo>
                  <a:pt x="0" y="0"/>
                </a:moveTo>
                <a:lnTo>
                  <a:pt x="3890104" y="0"/>
                </a:lnTo>
                <a:lnTo>
                  <a:pt x="3890104" y="5308041"/>
                </a:lnTo>
                <a:lnTo>
                  <a:pt x="0" y="53080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endParaRPr lang="es-ES" sz="1200" b="1" dirty="0">
              <a:latin typeface="Sole Repsol Display" panose="020B0604020204020204" pitchFamily="34" charset="0"/>
              <a:cs typeface="Sole Repsol Display" panose="020B0604020204020204" pitchFamily="34" charset="0"/>
            </a:endParaRPr>
          </a:p>
          <a:p>
            <a:r>
              <a:rPr lang="es-ES" sz="1200" b="1" dirty="0">
                <a:solidFill>
                  <a:schemeClr val="tx2"/>
                </a:solidFill>
                <a:latin typeface="Sole Repsol Display" panose="020B0604020204020204" pitchFamily="34" charset="0"/>
                <a:cs typeface="Sole Repsol Display" panose="020B0604020204020204" pitchFamily="34" charset="0"/>
              </a:rPr>
              <a:t>Movilidad sostenible. </a:t>
            </a:r>
            <a:r>
              <a:rPr lang="es-ES" sz="1200" b="1" dirty="0" err="1">
                <a:solidFill>
                  <a:schemeClr val="tx2"/>
                </a:solidFill>
                <a:latin typeface="Sole Repsol Display" panose="020B0604020204020204" pitchFamily="34" charset="0"/>
                <a:cs typeface="Sole Repsol Display" panose="020B0604020204020204" pitchFamily="34" charset="0"/>
              </a:rPr>
              <a:t>Webinar</a:t>
            </a:r>
            <a:br>
              <a:rPr lang="es-ES" sz="1200" dirty="0">
                <a:latin typeface="Sole Repsol Display" panose="020B0604020204020204" pitchFamily="34" charset="0"/>
                <a:cs typeface="Sole Repsol Display" panose="020B0604020204020204" pitchFamily="34" charset="0"/>
              </a:rPr>
            </a:br>
            <a:r>
              <a:rPr lang="es-ES" sz="1200" dirty="0">
                <a:latin typeface="Sole Repsol Display" panose="020B0604020204020204" pitchFamily="34" charset="0"/>
                <a:cs typeface="Sole Repsol Display" panose="020B0604020204020204" pitchFamily="34" charset="0"/>
              </a:rPr>
              <a:t>A través de este evento online, se abordarán los retos tecnológicos y políticas de transporte sostenible, ante los objetivos de neutralidad climática.</a:t>
            </a:r>
          </a:p>
          <a:p>
            <a:pPr lvl="0"/>
            <a:endParaRPr lang="es-ES_tradnl" sz="1200" dirty="0">
              <a:solidFill>
                <a:schemeClr val="tx1"/>
              </a:solidFill>
              <a:latin typeface="Sole Repsol Display" panose="020B0604020204020204" pitchFamily="34" charset="0"/>
              <a:cs typeface="Sole Repsol Display" panose="020B0604020204020204" pitchFamily="34" charset="0"/>
            </a:endParaRPr>
          </a:p>
          <a:p>
            <a:pPr lvl="0"/>
            <a:endParaRPr lang="es-ES" sz="1200" b="1" dirty="0">
              <a:solidFill>
                <a:srgbClr val="FF6200"/>
              </a:solidFill>
              <a:latin typeface="Sole Repsol Display" panose="020B0604020204020204" pitchFamily="34" charset="0"/>
              <a:cs typeface="Sole Repsol Display" panose="020B0604020204020204" pitchFamily="34" charset="0"/>
            </a:endParaRPr>
          </a:p>
          <a:p>
            <a:pPr lvl="0"/>
            <a:endParaRPr lang="es-ES" sz="1200" b="1" dirty="0">
              <a:solidFill>
                <a:srgbClr val="FF6200"/>
              </a:solidFill>
              <a:latin typeface="Sole Repsol Display" panose="020B0604020204020204" pitchFamily="34" charset="0"/>
              <a:cs typeface="Sole Repsol Display" panose="020B0604020204020204" pitchFamily="34" charset="0"/>
            </a:endParaRPr>
          </a:p>
        </p:txBody>
      </p:sp>
      <p:pic>
        <p:nvPicPr>
          <p:cNvPr id="1026" name="Picture 2">
            <a:extLst>
              <a:ext uri="{FF2B5EF4-FFF2-40B4-BE49-F238E27FC236}">
                <a16:creationId xmlns:a16="http://schemas.microsoft.com/office/drawing/2014/main" id="{7620F468-5574-1D57-EF81-BB9F13F6E510}"/>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112286" y="6487478"/>
            <a:ext cx="474145" cy="1619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B9F9D673-EDB6-BBE1-E0E7-0A951BB0BC19}"/>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055474" y="6483223"/>
            <a:ext cx="529866" cy="161925"/>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descr="Logotipo, nombre de la empresa&#10;&#10;Descripción generada automáticamente">
            <a:extLst>
              <a:ext uri="{FF2B5EF4-FFF2-40B4-BE49-F238E27FC236}">
                <a16:creationId xmlns:a16="http://schemas.microsoft.com/office/drawing/2014/main" id="{AE29588E-655D-2E93-FE80-28F4996D93B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246045" y="6414135"/>
            <a:ext cx="431054" cy="241390"/>
          </a:xfrm>
          <a:prstGeom prst="rect">
            <a:avLst/>
          </a:prstGeom>
        </p:spPr>
      </p:pic>
      <p:pic>
        <p:nvPicPr>
          <p:cNvPr id="15" name="Imagen 14" descr="Logotipo, nombre de la empresa&#10;&#10;Descripción generada automáticamente">
            <a:extLst>
              <a:ext uri="{FF2B5EF4-FFF2-40B4-BE49-F238E27FC236}">
                <a16:creationId xmlns:a16="http://schemas.microsoft.com/office/drawing/2014/main" id="{4296E3E9-F03F-6595-41AB-DBDDE0B5F6F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601692" y="6408714"/>
            <a:ext cx="351132" cy="330477"/>
          </a:xfrm>
          <a:prstGeom prst="rect">
            <a:avLst/>
          </a:prstGeom>
        </p:spPr>
      </p:pic>
      <p:sp>
        <p:nvSpPr>
          <p:cNvPr id="20" name="CuadroTexto 19">
            <a:extLst>
              <a:ext uri="{FF2B5EF4-FFF2-40B4-BE49-F238E27FC236}">
                <a16:creationId xmlns:a16="http://schemas.microsoft.com/office/drawing/2014/main" id="{D1609C86-B073-C960-DBA8-6406676ACFE8}"/>
              </a:ext>
            </a:extLst>
          </p:cNvPr>
          <p:cNvSpPr txBox="1"/>
          <p:nvPr/>
        </p:nvSpPr>
        <p:spPr>
          <a:xfrm>
            <a:off x="11283357" y="6090204"/>
            <a:ext cx="407484" cy="276999"/>
          </a:xfrm>
          <a:prstGeom prst="rect">
            <a:avLst/>
          </a:prstGeom>
          <a:noFill/>
        </p:spPr>
        <p:txBody>
          <a:bodyPr wrap="none" rtlCol="0">
            <a:spAutoFit/>
          </a:bodyPr>
          <a:lstStyle/>
          <a:p>
            <a:r>
              <a:rPr lang="es-ES_tradnl" sz="1200" b="1">
                <a:solidFill>
                  <a:srgbClr val="FF6200"/>
                </a:solidFill>
                <a:latin typeface="Repsol" panose="02000506030000020004" pitchFamily="2" charset="77"/>
              </a:rPr>
              <a:t>1/2</a:t>
            </a:r>
            <a:endParaRPr lang="es-ES" sz="1200" b="1">
              <a:solidFill>
                <a:srgbClr val="FF6200"/>
              </a:solidFill>
              <a:latin typeface="Repsol" panose="02000506030000020004" pitchFamily="2" charset="77"/>
            </a:endParaRPr>
          </a:p>
        </p:txBody>
      </p:sp>
      <p:pic>
        <p:nvPicPr>
          <p:cNvPr id="22" name="Imagen 21">
            <a:extLst>
              <a:ext uri="{FF2B5EF4-FFF2-40B4-BE49-F238E27FC236}">
                <a16:creationId xmlns:a16="http://schemas.microsoft.com/office/drawing/2014/main" id="{3A5F03C9-687D-1AD2-0DC4-EE4839B61482}"/>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605241" y="6462659"/>
            <a:ext cx="638846" cy="160468"/>
          </a:xfrm>
          <a:prstGeom prst="rect">
            <a:avLst/>
          </a:prstGeom>
        </p:spPr>
      </p:pic>
      <p:pic>
        <p:nvPicPr>
          <p:cNvPr id="23" name="Imagen 22" descr="Imagen que contiene Texto&#10;&#10;El contenido generado por IA puede ser incorrecto.">
            <a:extLst>
              <a:ext uri="{FF2B5EF4-FFF2-40B4-BE49-F238E27FC236}">
                <a16:creationId xmlns:a16="http://schemas.microsoft.com/office/drawing/2014/main" id="{D413DDA8-4095-2158-2E6E-846B144944D2}"/>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655890" y="6463601"/>
            <a:ext cx="529867" cy="190136"/>
          </a:xfrm>
          <a:prstGeom prst="rect">
            <a:avLst/>
          </a:prstGeom>
        </p:spPr>
      </p:pic>
      <p:sp>
        <p:nvSpPr>
          <p:cNvPr id="62" name="Título 3">
            <a:extLst>
              <a:ext uri="{FF2B5EF4-FFF2-40B4-BE49-F238E27FC236}">
                <a16:creationId xmlns:a16="http://schemas.microsoft.com/office/drawing/2014/main" id="{3F861549-0738-3FEE-4E24-F24CBE0B7F5E}"/>
              </a:ext>
            </a:extLst>
          </p:cNvPr>
          <p:cNvSpPr txBox="1">
            <a:spLocks/>
          </p:cNvSpPr>
          <p:nvPr/>
        </p:nvSpPr>
        <p:spPr>
          <a:xfrm>
            <a:off x="229302" y="265660"/>
            <a:ext cx="3037880" cy="646331"/>
          </a:xfrm>
          <a:prstGeom prst="rect">
            <a:avLst/>
          </a:prstGeom>
        </p:spPr>
        <p:txBody>
          <a:bodyPr lIns="91440" tIns="45720" rIns="91440" bIns="45720" anchor="t">
            <a:normAutofit fontScale="70000" lnSpcReduction="20000"/>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_tradnl" sz="3200" b="1">
                <a:solidFill>
                  <a:schemeClr val="bg1"/>
                </a:solidFill>
                <a:latin typeface="Sole Repsol Display" panose="020B0604020204020204" pitchFamily="34" charset="0"/>
                <a:cs typeface="Sole Repsol Display" panose="020B0604020204020204" pitchFamily="34" charset="0"/>
              </a:rPr>
              <a:t>Programación</a:t>
            </a:r>
          </a:p>
          <a:p>
            <a:pPr>
              <a:lnSpc>
                <a:spcPct val="100000"/>
              </a:lnSpc>
            </a:pPr>
            <a:r>
              <a:rPr lang="es-ES_tradnl" sz="3200" b="1">
                <a:solidFill>
                  <a:schemeClr val="bg1"/>
                </a:solidFill>
                <a:latin typeface="Sole Repsol Display" panose="020B0604020204020204" pitchFamily="34" charset="0"/>
                <a:cs typeface="Sole Repsol Display" panose="020B0604020204020204" pitchFamily="34" charset="0"/>
              </a:rPr>
              <a:t>Open Room  2026</a:t>
            </a:r>
            <a:endParaRPr lang="es-ES" sz="600">
              <a:solidFill>
                <a:schemeClr val="tx1">
                  <a:lumMod val="50000"/>
                  <a:lumOff val="50000"/>
                </a:schemeClr>
              </a:solidFill>
              <a:latin typeface="Sole Repsol Display" panose="020B0604020204020204" pitchFamily="34" charset="0"/>
              <a:cs typeface="Sole Repsol Display" panose="020B0604020204020204" pitchFamily="34" charset="0"/>
            </a:endParaRPr>
          </a:p>
        </p:txBody>
      </p:sp>
      <p:sp>
        <p:nvSpPr>
          <p:cNvPr id="63" name="CuadroTexto 62">
            <a:extLst>
              <a:ext uri="{FF2B5EF4-FFF2-40B4-BE49-F238E27FC236}">
                <a16:creationId xmlns:a16="http://schemas.microsoft.com/office/drawing/2014/main" id="{2CD1EBA9-0239-B18F-EA50-CADAF981DFED}"/>
              </a:ext>
            </a:extLst>
          </p:cNvPr>
          <p:cNvSpPr txBox="1"/>
          <p:nvPr/>
        </p:nvSpPr>
        <p:spPr>
          <a:xfrm>
            <a:off x="229301" y="1209983"/>
            <a:ext cx="9746905" cy="646331"/>
          </a:xfrm>
          <a:prstGeom prst="rect">
            <a:avLst/>
          </a:prstGeom>
          <a:noFill/>
        </p:spPr>
        <p:txBody>
          <a:bodyPr wrap="square" rtlCol="0">
            <a:spAutoFit/>
          </a:bodyPr>
          <a:lstStyle/>
          <a:p>
            <a:r>
              <a:rPr lang="es-ES_tradnl" sz="1200">
                <a:solidFill>
                  <a:schemeClr val="bg1"/>
                </a:solidFill>
                <a:latin typeface="Sole Repsol Display" panose="020B0604020204020204" pitchFamily="34" charset="0"/>
                <a:cs typeface="Sole Repsol Display" panose="020B0604020204020204" pitchFamily="34" charset="0"/>
              </a:rPr>
              <a:t>Esta programación está sujeta a cambios. La inscripción estará disponible con dos semanas de antelación en el calendario de Open Room.  Las grabaciones de los eventos online o híbridos pasados están disponibles en Open Room.</a:t>
            </a:r>
            <a:endParaRPr lang="es-ES" sz="1200">
              <a:solidFill>
                <a:schemeClr val="bg1"/>
              </a:solidFill>
              <a:latin typeface="Sole Repsol Display" panose="020B0604020204020204" pitchFamily="34" charset="0"/>
              <a:cs typeface="Sole Repsol Display" panose="020B0604020204020204" pitchFamily="34" charset="0"/>
            </a:endParaRPr>
          </a:p>
          <a:p>
            <a:endParaRPr lang="es-CO" sz="1200">
              <a:solidFill>
                <a:schemeClr val="bg1"/>
              </a:solidFill>
              <a:latin typeface="Sole Repsol Display" panose="020B0604020204020204" pitchFamily="34" charset="0"/>
              <a:cs typeface="Sole Repsol Display" panose="020B0604020204020204" pitchFamily="34" charset="0"/>
            </a:endParaRPr>
          </a:p>
        </p:txBody>
      </p:sp>
      <p:grpSp>
        <p:nvGrpSpPr>
          <p:cNvPr id="1024" name="Grupo 1023">
            <a:extLst>
              <a:ext uri="{FF2B5EF4-FFF2-40B4-BE49-F238E27FC236}">
                <a16:creationId xmlns:a16="http://schemas.microsoft.com/office/drawing/2014/main" id="{35DD69FD-752A-007B-59F4-BB8DE7C8000F}"/>
              </a:ext>
            </a:extLst>
          </p:cNvPr>
          <p:cNvGrpSpPr/>
          <p:nvPr/>
        </p:nvGrpSpPr>
        <p:grpSpPr>
          <a:xfrm>
            <a:off x="219027" y="2130532"/>
            <a:ext cx="981326" cy="3813340"/>
            <a:chOff x="219027" y="2130532"/>
            <a:chExt cx="981326" cy="3813340"/>
          </a:xfrm>
        </p:grpSpPr>
        <p:sp>
          <p:nvSpPr>
            <p:cNvPr id="1025" name="Título 3">
              <a:extLst>
                <a:ext uri="{FF2B5EF4-FFF2-40B4-BE49-F238E27FC236}">
                  <a16:creationId xmlns:a16="http://schemas.microsoft.com/office/drawing/2014/main" id="{7D1414A8-E44B-979C-6CB3-955BAD5B2721}"/>
                </a:ext>
              </a:extLst>
            </p:cNvPr>
            <p:cNvSpPr txBox="1">
              <a:spLocks/>
            </p:cNvSpPr>
            <p:nvPr/>
          </p:nvSpPr>
          <p:spPr>
            <a:xfrm rot="16200000">
              <a:off x="-1196980" y="3546539"/>
              <a:ext cx="3813340" cy="981326"/>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es-ES_tradnl" sz="3000" b="1">
                  <a:solidFill>
                    <a:srgbClr val="FF6200"/>
                  </a:solidFill>
                  <a:latin typeface="Sole Repsol Display" panose="020B0604020204020204" pitchFamily="34" charset="0"/>
                  <a:cs typeface="Sole Repsol Display" panose="020B0604020204020204" pitchFamily="34" charset="0"/>
                </a:rPr>
                <a:t>SEPTIEMBRE</a:t>
              </a:r>
              <a:br>
                <a:rPr lang="es-ES_tradnl" sz="3000" b="1">
                  <a:solidFill>
                    <a:srgbClr val="FF6200"/>
                  </a:solidFill>
                  <a:latin typeface="Sole Repsol Display" panose="020B0604020204020204" pitchFamily="34" charset="0"/>
                  <a:cs typeface="Sole Repsol Display" panose="020B0604020204020204" pitchFamily="34" charset="0"/>
                </a:rPr>
              </a:br>
              <a:endParaRPr lang="es-ES" sz="3000" i="1">
                <a:solidFill>
                  <a:srgbClr val="FF6200"/>
                </a:solidFill>
                <a:latin typeface="Sole Repsol Display" panose="020B0604020204020204" pitchFamily="34" charset="0"/>
                <a:cs typeface="Sole Repsol Display" panose="020B0604020204020204" pitchFamily="34" charset="0"/>
              </a:endParaRPr>
            </a:p>
          </p:txBody>
        </p:sp>
        <p:cxnSp>
          <p:nvCxnSpPr>
            <p:cNvPr id="1027" name="Conector recto 7">
              <a:extLst>
                <a:ext uri="{FF2B5EF4-FFF2-40B4-BE49-F238E27FC236}">
                  <a16:creationId xmlns:a16="http://schemas.microsoft.com/office/drawing/2014/main" id="{805E2E42-4E3A-8567-BE2D-E5FEAB127D89}"/>
                </a:ext>
              </a:extLst>
            </p:cNvPr>
            <p:cNvCxnSpPr>
              <a:cxnSpLocks/>
            </p:cNvCxnSpPr>
            <p:nvPr/>
          </p:nvCxnSpPr>
          <p:spPr>
            <a:xfrm>
              <a:off x="752098" y="2200044"/>
              <a:ext cx="0" cy="3743828"/>
            </a:xfrm>
            <a:prstGeom prst="line">
              <a:avLst/>
            </a:prstGeom>
            <a:ln w="28575">
              <a:solidFill>
                <a:srgbClr val="FF6200"/>
              </a:solidFill>
            </a:ln>
          </p:spPr>
          <p:style>
            <a:lnRef idx="1">
              <a:schemeClr val="accent2"/>
            </a:lnRef>
            <a:fillRef idx="0">
              <a:schemeClr val="accent2"/>
            </a:fillRef>
            <a:effectRef idx="0">
              <a:schemeClr val="accent2"/>
            </a:effectRef>
            <a:fontRef idx="minor">
              <a:schemeClr val="tx1"/>
            </a:fontRef>
          </p:style>
        </p:cxnSp>
      </p:grpSp>
      <p:grpSp>
        <p:nvGrpSpPr>
          <p:cNvPr id="6" name="Grupo 5">
            <a:extLst>
              <a:ext uri="{FF2B5EF4-FFF2-40B4-BE49-F238E27FC236}">
                <a16:creationId xmlns:a16="http://schemas.microsoft.com/office/drawing/2014/main" id="{420ACF67-BD35-C76F-42BA-3014A0B353C9}"/>
              </a:ext>
            </a:extLst>
          </p:cNvPr>
          <p:cNvGrpSpPr/>
          <p:nvPr/>
        </p:nvGrpSpPr>
        <p:grpSpPr>
          <a:xfrm>
            <a:off x="0" y="6053450"/>
            <a:ext cx="12192000" cy="796368"/>
            <a:chOff x="0" y="6053450"/>
            <a:chExt cx="12192000" cy="796368"/>
          </a:xfrm>
        </p:grpSpPr>
        <p:sp>
          <p:nvSpPr>
            <p:cNvPr id="8" name="Rectángulo 7">
              <a:extLst>
                <a:ext uri="{FF2B5EF4-FFF2-40B4-BE49-F238E27FC236}">
                  <a16:creationId xmlns:a16="http://schemas.microsoft.com/office/drawing/2014/main" id="{69BD217D-3117-432E-802D-16D9CD58651C}"/>
                </a:ext>
              </a:extLst>
            </p:cNvPr>
            <p:cNvSpPr/>
            <p:nvPr/>
          </p:nvSpPr>
          <p:spPr>
            <a:xfrm>
              <a:off x="0" y="6053450"/>
              <a:ext cx="12192000" cy="7963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nvGrpSpPr>
            <p:cNvPr id="16" name="Grupo 15">
              <a:extLst>
                <a:ext uri="{FF2B5EF4-FFF2-40B4-BE49-F238E27FC236}">
                  <a16:creationId xmlns:a16="http://schemas.microsoft.com/office/drawing/2014/main" id="{A518F12F-F323-B30D-85CD-F6872B19F6FB}"/>
                </a:ext>
              </a:extLst>
            </p:cNvPr>
            <p:cNvGrpSpPr/>
            <p:nvPr/>
          </p:nvGrpSpPr>
          <p:grpSpPr>
            <a:xfrm>
              <a:off x="229302" y="6060986"/>
              <a:ext cx="11800277" cy="727407"/>
              <a:chOff x="411185" y="4002155"/>
              <a:chExt cx="15780374" cy="972751"/>
            </a:xfrm>
            <a:solidFill>
              <a:schemeClr val="bg1"/>
            </a:solidFill>
          </p:grpSpPr>
          <p:pic>
            <p:nvPicPr>
              <p:cNvPr id="17" name="Imagen 16">
                <a:extLst>
                  <a:ext uri="{FF2B5EF4-FFF2-40B4-BE49-F238E27FC236}">
                    <a16:creationId xmlns:a16="http://schemas.microsoft.com/office/drawing/2014/main" id="{289EB99C-9989-756B-2651-E8D18927BDF7}"/>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1260098" y="4079135"/>
                <a:ext cx="897964" cy="307136"/>
              </a:xfrm>
              <a:prstGeom prst="rect">
                <a:avLst/>
              </a:prstGeom>
              <a:grpFill/>
            </p:spPr>
          </p:pic>
          <p:pic>
            <p:nvPicPr>
              <p:cNvPr id="18" name="Imagen 17">
                <a:extLst>
                  <a:ext uri="{FF2B5EF4-FFF2-40B4-BE49-F238E27FC236}">
                    <a16:creationId xmlns:a16="http://schemas.microsoft.com/office/drawing/2014/main" id="{E2514045-6AA6-3CBA-777A-DAEC01BC2BC2}"/>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3222199" y="4073748"/>
                <a:ext cx="926300" cy="329241"/>
              </a:xfrm>
              <a:prstGeom prst="rect">
                <a:avLst/>
              </a:prstGeom>
              <a:grpFill/>
            </p:spPr>
          </p:pic>
          <p:pic>
            <p:nvPicPr>
              <p:cNvPr id="1028" name="Picture 924">
                <a:extLst>
                  <a:ext uri="{FF2B5EF4-FFF2-40B4-BE49-F238E27FC236}">
                    <a16:creationId xmlns:a16="http://schemas.microsoft.com/office/drawing/2014/main" id="{D134DF5A-7CFD-2E32-CB71-1C67B886E7B3}"/>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633846" y="4657180"/>
                <a:ext cx="1142161" cy="160508"/>
              </a:xfrm>
              <a:prstGeom prst="rect">
                <a:avLst/>
              </a:prstGeom>
              <a:grpFill/>
            </p:spPr>
          </p:pic>
          <p:pic>
            <p:nvPicPr>
              <p:cNvPr id="1029" name="Picture 2" descr="Fundación Industria – La Fundación Industria es una entidad ...">
                <a:extLst>
                  <a:ext uri="{FF2B5EF4-FFF2-40B4-BE49-F238E27FC236}">
                    <a16:creationId xmlns:a16="http://schemas.microsoft.com/office/drawing/2014/main" id="{D42FA649-C896-57B0-A64A-CEA90A0BEB0A}"/>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12296120" y="4002155"/>
                <a:ext cx="835958" cy="382727"/>
              </a:xfrm>
              <a:prstGeom prst="rect">
                <a:avLst/>
              </a:prstGeom>
              <a:grpFill/>
            </p:spPr>
          </p:pic>
          <p:pic>
            <p:nvPicPr>
              <p:cNvPr id="1030" name="Picture 6" descr="Instituto Atlántico de Gobierno">
                <a:extLst>
                  <a:ext uri="{FF2B5EF4-FFF2-40B4-BE49-F238E27FC236}">
                    <a16:creationId xmlns:a16="http://schemas.microsoft.com/office/drawing/2014/main" id="{1CD4B889-86D6-FA19-7CA7-990E1F8B3AF5}"/>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15436476" y="4124054"/>
                <a:ext cx="660316" cy="263384"/>
              </a:xfrm>
              <a:prstGeom prst="rect">
                <a:avLst/>
              </a:prstGeom>
              <a:grpFill/>
            </p:spPr>
          </p:pic>
          <p:pic>
            <p:nvPicPr>
              <p:cNvPr id="1031" name="Picture 2" descr="CU12.-Institut-Cerda - MG Ingenieros">
                <a:extLst>
                  <a:ext uri="{FF2B5EF4-FFF2-40B4-BE49-F238E27FC236}">
                    <a16:creationId xmlns:a16="http://schemas.microsoft.com/office/drawing/2014/main" id="{4D84EB6F-197E-BAD6-8029-EE14A4A84507}"/>
                  </a:ext>
                </a:extLst>
              </p:cNvPr>
              <p:cNvPicPr>
                <a:picLocks noChangeAspect="1" noChangeArrowheads="1"/>
              </p:cNvPicPr>
              <p:nvPr/>
            </p:nvPicPr>
            <p:blipFill rotWithShape="1">
              <a:blip r:embed="rId20" cstate="email">
                <a:extLst>
                  <a:ext uri="{28A0092B-C50C-407E-A947-70E740481C1C}">
                    <a14:useLocalDpi xmlns:a14="http://schemas.microsoft.com/office/drawing/2010/main"/>
                  </a:ext>
                </a:extLst>
              </a:blip>
              <a:srcRect/>
              <a:stretch>
                <a:fillRect/>
              </a:stretch>
            </p:blipFill>
            <p:spPr bwMode="auto">
              <a:xfrm>
                <a:off x="14286559" y="4081427"/>
                <a:ext cx="1061489" cy="287752"/>
              </a:xfrm>
              <a:prstGeom prst="rect">
                <a:avLst/>
              </a:prstGeom>
              <a:grpFill/>
            </p:spPr>
          </p:pic>
          <p:pic>
            <p:nvPicPr>
              <p:cNvPr id="1032" name="Imagen 1031">
                <a:extLst>
                  <a:ext uri="{FF2B5EF4-FFF2-40B4-BE49-F238E27FC236}">
                    <a16:creationId xmlns:a16="http://schemas.microsoft.com/office/drawing/2014/main" id="{1F3D79FA-1030-882C-4847-A0E392B1F560}"/>
                  </a:ext>
                </a:extLst>
              </p:cNvPr>
              <p:cNvPicPr>
                <a:picLocks noChangeAspect="1"/>
              </p:cNvPicPr>
              <p:nvPr/>
            </p:nvPicPr>
            <p:blipFill>
              <a:blip r:embed="rId21" cstate="email">
                <a:extLst>
                  <a:ext uri="{28A0092B-C50C-407E-A947-70E740481C1C}">
                    <a14:useLocalDpi xmlns:a14="http://schemas.microsoft.com/office/drawing/2010/main"/>
                  </a:ext>
                </a:extLst>
              </a:blip>
              <a:srcRect/>
              <a:stretch/>
            </p:blipFill>
            <p:spPr>
              <a:xfrm>
                <a:off x="2725347" y="4588829"/>
                <a:ext cx="888837" cy="360017"/>
              </a:xfrm>
              <a:prstGeom prst="rect">
                <a:avLst/>
              </a:prstGeom>
              <a:grpFill/>
            </p:spPr>
          </p:pic>
          <p:pic>
            <p:nvPicPr>
              <p:cNvPr id="1033" name="Picture 2" descr="OH2 | LinkedIn">
                <a:extLst>
                  <a:ext uri="{FF2B5EF4-FFF2-40B4-BE49-F238E27FC236}">
                    <a16:creationId xmlns:a16="http://schemas.microsoft.com/office/drawing/2014/main" id="{FC73B9ED-3E28-D083-7137-6CC492E0DE22}"/>
                  </a:ext>
                </a:extLst>
              </p:cNvPr>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3695468" y="4604807"/>
                <a:ext cx="382998" cy="360017"/>
              </a:xfrm>
              <a:prstGeom prst="rect">
                <a:avLst/>
              </a:prstGeom>
              <a:grpFill/>
            </p:spPr>
          </p:pic>
          <p:pic>
            <p:nvPicPr>
              <p:cNvPr id="1034" name="Imagen 1033">
                <a:extLst>
                  <a:ext uri="{FF2B5EF4-FFF2-40B4-BE49-F238E27FC236}">
                    <a16:creationId xmlns:a16="http://schemas.microsoft.com/office/drawing/2014/main" id="{C2F35858-9F1F-50F4-1396-82CE7FA00F78}"/>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5250344" y="4626008"/>
                <a:ext cx="781436" cy="282068"/>
              </a:xfrm>
              <a:prstGeom prst="rect">
                <a:avLst/>
              </a:prstGeom>
              <a:grpFill/>
            </p:spPr>
          </p:pic>
          <p:grpSp>
            <p:nvGrpSpPr>
              <p:cNvPr id="1035" name="Grupo 1034">
                <a:extLst>
                  <a:ext uri="{FF2B5EF4-FFF2-40B4-BE49-F238E27FC236}">
                    <a16:creationId xmlns:a16="http://schemas.microsoft.com/office/drawing/2014/main" id="{DE1854B7-9178-EB9C-1580-87C07AE0DCC9}"/>
                  </a:ext>
                </a:extLst>
              </p:cNvPr>
              <p:cNvGrpSpPr/>
              <p:nvPr/>
            </p:nvGrpSpPr>
            <p:grpSpPr>
              <a:xfrm>
                <a:off x="411185" y="4049086"/>
                <a:ext cx="10739122" cy="471888"/>
                <a:chOff x="-193653" y="4715667"/>
                <a:chExt cx="10739122" cy="471888"/>
              </a:xfrm>
              <a:grpFill/>
            </p:grpSpPr>
            <p:pic>
              <p:nvPicPr>
                <p:cNvPr id="1050" name="Imagen 1049">
                  <a:extLst>
                    <a:ext uri="{FF2B5EF4-FFF2-40B4-BE49-F238E27FC236}">
                      <a16:creationId xmlns:a16="http://schemas.microsoft.com/office/drawing/2014/main" id="{87FDC857-232A-B5E7-9E29-9435E358F78D}"/>
                    </a:ext>
                  </a:extLst>
                </p:cNvPr>
                <p:cNvPicPr>
                  <a:picLocks noChangeAspect="1"/>
                </p:cNvPicPr>
                <p:nvPr/>
              </p:nvPicPr>
              <p:blipFill>
                <a:blip r:embed="rId24" cstate="email">
                  <a:extLst>
                    <a:ext uri="{28A0092B-C50C-407E-A947-70E740481C1C}">
                      <a14:useLocalDpi xmlns:a14="http://schemas.microsoft.com/office/drawing/2010/main"/>
                    </a:ext>
                  </a:extLst>
                </a:blip>
                <a:srcRect/>
                <a:stretch/>
              </p:blipFill>
              <p:spPr>
                <a:xfrm>
                  <a:off x="974299" y="4829739"/>
                  <a:ext cx="938804" cy="316719"/>
                </a:xfrm>
                <a:prstGeom prst="rect">
                  <a:avLst/>
                </a:prstGeom>
                <a:grpFill/>
              </p:spPr>
            </p:pic>
            <p:pic>
              <p:nvPicPr>
                <p:cNvPr id="1051" name="Imagen 1050">
                  <a:extLst>
                    <a:ext uri="{FF2B5EF4-FFF2-40B4-BE49-F238E27FC236}">
                      <a16:creationId xmlns:a16="http://schemas.microsoft.com/office/drawing/2014/main" id="{6C42C8FA-D35E-B239-5228-D39004238C2D}"/>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3225834" y="4774077"/>
                  <a:ext cx="496173" cy="413478"/>
                </a:xfrm>
                <a:prstGeom prst="rect">
                  <a:avLst/>
                </a:prstGeom>
                <a:grpFill/>
              </p:spPr>
            </p:pic>
            <p:pic>
              <p:nvPicPr>
                <p:cNvPr id="1052" name="Imagen 1051">
                  <a:extLst>
                    <a:ext uri="{FF2B5EF4-FFF2-40B4-BE49-F238E27FC236}">
                      <a16:creationId xmlns:a16="http://schemas.microsoft.com/office/drawing/2014/main" id="{7833D999-7CE5-66E7-DC1F-A3237F1D0F7C}"/>
                    </a:ext>
                  </a:extLst>
                </p:cNvPr>
                <p:cNvPicPr>
                  <a:picLocks noChangeAspect="1"/>
                </p:cNvPicPr>
                <p:nvPr/>
              </p:nvPicPr>
              <p:blipFill>
                <a:blip r:embed="rId26" cstate="email">
                  <a:extLst>
                    <a:ext uri="{28A0092B-C50C-407E-A947-70E740481C1C}">
                      <a14:useLocalDpi xmlns:a14="http://schemas.microsoft.com/office/drawing/2010/main"/>
                    </a:ext>
                  </a:extLst>
                </a:blip>
                <a:srcRect/>
                <a:stretch>
                  <a:fillRect/>
                </a:stretch>
              </p:blipFill>
              <p:spPr>
                <a:xfrm>
                  <a:off x="8691824" y="4796526"/>
                  <a:ext cx="1291163" cy="173454"/>
                </a:xfrm>
                <a:prstGeom prst="rect">
                  <a:avLst/>
                </a:prstGeom>
                <a:grpFill/>
              </p:spPr>
            </p:pic>
            <p:pic>
              <p:nvPicPr>
                <p:cNvPr id="1053" name="Picture 2" descr="Casa de América – Redial &amp; Ceisal">
                  <a:extLst>
                    <a:ext uri="{FF2B5EF4-FFF2-40B4-BE49-F238E27FC236}">
                      <a16:creationId xmlns:a16="http://schemas.microsoft.com/office/drawing/2014/main" id="{9F2DB26C-716F-DD28-8D98-19BE0ADE3DF9}"/>
                    </a:ext>
                  </a:extLst>
                </p:cNvPr>
                <p:cNvPicPr>
                  <a:picLocks noChangeAspect="1" noChangeArrowheads="1"/>
                </p:cNvPicPr>
                <p:nvPr/>
              </p:nvPicPr>
              <p:blipFill rotWithShape="1">
                <a:blip r:embed="rId27" cstate="email">
                  <a:extLst>
                    <a:ext uri="{28A0092B-C50C-407E-A947-70E740481C1C}">
                      <a14:useLocalDpi xmlns:a14="http://schemas.microsoft.com/office/drawing/2010/main"/>
                    </a:ext>
                  </a:extLst>
                </a:blip>
                <a:srcRect/>
                <a:stretch>
                  <a:fillRect/>
                </a:stretch>
              </p:blipFill>
              <p:spPr bwMode="auto">
                <a:xfrm>
                  <a:off x="1914088" y="4764475"/>
                  <a:ext cx="1174304" cy="359166"/>
                </a:xfrm>
                <a:prstGeom prst="rect">
                  <a:avLst/>
                </a:prstGeom>
                <a:grpFill/>
              </p:spPr>
            </p:pic>
            <p:pic>
              <p:nvPicPr>
                <p:cNvPr id="1054" name="Picture 2" descr="Que es faes">
                  <a:extLst>
                    <a:ext uri="{FF2B5EF4-FFF2-40B4-BE49-F238E27FC236}">
                      <a16:creationId xmlns:a16="http://schemas.microsoft.com/office/drawing/2014/main" id="{76A4CDC9-1FD0-1F27-E72D-2D2C3F2D69C5}"/>
                    </a:ext>
                  </a:extLst>
                </p:cNvPr>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a:off x="10040096" y="4741637"/>
                  <a:ext cx="505373" cy="282070"/>
                </a:xfrm>
                <a:prstGeom prst="rect">
                  <a:avLst/>
                </a:prstGeom>
                <a:grpFill/>
              </p:spPr>
            </p:pic>
            <p:pic>
              <p:nvPicPr>
                <p:cNvPr id="1055" name="Imagen 1054">
                  <a:extLst>
                    <a:ext uri="{FF2B5EF4-FFF2-40B4-BE49-F238E27FC236}">
                      <a16:creationId xmlns:a16="http://schemas.microsoft.com/office/drawing/2014/main" id="{5876541D-BB52-0290-AC7C-1B58052928CF}"/>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3862830" y="4764477"/>
                  <a:ext cx="850411" cy="334938"/>
                </a:xfrm>
                <a:prstGeom prst="rect">
                  <a:avLst/>
                </a:prstGeom>
                <a:grpFill/>
              </p:spPr>
            </p:pic>
            <p:pic>
              <p:nvPicPr>
                <p:cNvPr id="1056" name="Picture 2" descr="CTAG">
                  <a:extLst>
                    <a:ext uri="{FF2B5EF4-FFF2-40B4-BE49-F238E27FC236}">
                      <a16:creationId xmlns:a16="http://schemas.microsoft.com/office/drawing/2014/main" id="{BA074C88-4434-4D8E-A1D6-63B67D211CF5}"/>
                    </a:ext>
                  </a:extLst>
                </p:cNvPr>
                <p:cNvPicPr>
                  <a:picLocks noChangeAspect="1" noChangeArrowheads="1"/>
                </p:cNvPicPr>
                <p:nvPr/>
              </p:nvPicPr>
              <p:blipFill>
                <a:blip r:embed="rId30" cstate="email">
                  <a:extLst>
                    <a:ext uri="{28A0092B-C50C-407E-A947-70E740481C1C}">
                      <a14:useLocalDpi xmlns:a14="http://schemas.microsoft.com/office/drawing/2010/main"/>
                    </a:ext>
                  </a:extLst>
                </a:blip>
                <a:srcRect/>
                <a:stretch>
                  <a:fillRect/>
                </a:stretch>
              </p:blipFill>
              <p:spPr bwMode="auto">
                <a:xfrm>
                  <a:off x="4876790" y="4749199"/>
                  <a:ext cx="528230" cy="362550"/>
                </a:xfrm>
                <a:prstGeom prst="rect">
                  <a:avLst/>
                </a:prstGeom>
                <a:grpFill/>
              </p:spPr>
            </p:pic>
            <p:pic>
              <p:nvPicPr>
                <p:cNvPr id="1057" name="Imagen 1056">
                  <a:extLst>
                    <a:ext uri="{FF2B5EF4-FFF2-40B4-BE49-F238E27FC236}">
                      <a16:creationId xmlns:a16="http://schemas.microsoft.com/office/drawing/2014/main" id="{E374FBE6-946B-B729-952B-F7E87182FA9D}"/>
                    </a:ext>
                  </a:extLst>
                </p:cNvPr>
                <p:cNvPicPr>
                  <a:picLocks noChangeAspect="1"/>
                </p:cNvPicPr>
                <p:nvPr/>
              </p:nvPicPr>
              <p:blipFill>
                <a:blip r:embed="rId31" cstate="email">
                  <a:extLst>
                    <a:ext uri="{28A0092B-C50C-407E-A947-70E740481C1C}">
                      <a14:useLocalDpi xmlns:a14="http://schemas.microsoft.com/office/drawing/2010/main"/>
                    </a:ext>
                  </a:extLst>
                </a:blip>
                <a:srcRect/>
                <a:stretch/>
              </p:blipFill>
              <p:spPr>
                <a:xfrm>
                  <a:off x="6119936" y="4715667"/>
                  <a:ext cx="1039147" cy="360017"/>
                </a:xfrm>
                <a:prstGeom prst="rect">
                  <a:avLst/>
                </a:prstGeom>
                <a:grpFill/>
              </p:spPr>
            </p:pic>
            <p:pic>
              <p:nvPicPr>
                <p:cNvPr id="1058" name="Imagen 1057">
                  <a:extLst>
                    <a:ext uri="{FF2B5EF4-FFF2-40B4-BE49-F238E27FC236}">
                      <a16:creationId xmlns:a16="http://schemas.microsoft.com/office/drawing/2014/main" id="{909CA8B5-DFA8-9ADC-4D30-7155E92CDED6}"/>
                    </a:ext>
                  </a:extLst>
                </p:cNvPr>
                <p:cNvPicPr>
                  <a:picLocks noChangeAspect="1"/>
                </p:cNvPicPr>
                <p:nvPr/>
              </p:nvPicPr>
              <p:blipFill>
                <a:blip r:embed="rId32" cstate="email">
                  <a:extLst>
                    <a:ext uri="{28A0092B-C50C-407E-A947-70E740481C1C}">
                      <a14:useLocalDpi xmlns:a14="http://schemas.microsoft.com/office/drawing/2010/main"/>
                    </a:ext>
                  </a:extLst>
                </a:blip>
                <a:srcRect/>
                <a:stretch/>
              </p:blipFill>
              <p:spPr>
                <a:xfrm>
                  <a:off x="7236739" y="4745716"/>
                  <a:ext cx="594409" cy="337933"/>
                </a:xfrm>
                <a:prstGeom prst="rect">
                  <a:avLst/>
                </a:prstGeom>
                <a:grpFill/>
              </p:spPr>
            </p:pic>
            <p:pic>
              <p:nvPicPr>
                <p:cNvPr id="1059" name="Picture 2" descr="ANESE renueva su imagen y actualiza sus objetivos para convertirse en la  asociación de referencia en sostenibilidad - ANESE">
                  <a:extLst>
                    <a:ext uri="{FF2B5EF4-FFF2-40B4-BE49-F238E27FC236}">
                      <a16:creationId xmlns:a16="http://schemas.microsoft.com/office/drawing/2014/main" id="{534C9A19-E6A2-AC58-B962-1C8AD1422E46}"/>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l="12026" t="35106" r="13912" b="35262"/>
                <a:stretch/>
              </p:blipFill>
              <p:spPr bwMode="auto">
                <a:xfrm>
                  <a:off x="-193653" y="4807806"/>
                  <a:ext cx="1195610" cy="267879"/>
                </a:xfrm>
                <a:prstGeom prst="rect">
                  <a:avLst/>
                </a:prstGeom>
                <a:grpFill/>
              </p:spPr>
            </p:pic>
            <p:pic>
              <p:nvPicPr>
                <p:cNvPr id="1060" name="Imagen 1059">
                  <a:extLst>
                    <a:ext uri="{FF2B5EF4-FFF2-40B4-BE49-F238E27FC236}">
                      <a16:creationId xmlns:a16="http://schemas.microsoft.com/office/drawing/2014/main" id="{D147271E-1179-7FF0-EA32-1D8BDF3D2565}"/>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7996851" y="4746723"/>
                  <a:ext cx="639427" cy="271385"/>
                </a:xfrm>
                <a:prstGeom prst="rect">
                  <a:avLst/>
                </a:prstGeom>
                <a:grpFill/>
              </p:spPr>
            </p:pic>
            <p:pic>
              <p:nvPicPr>
                <p:cNvPr id="1061" name="Picture 4" descr="Plataforma enerTIC.org : Tecnología, Innovación y Eficiencia ...">
                  <a:extLst>
                    <a:ext uri="{FF2B5EF4-FFF2-40B4-BE49-F238E27FC236}">
                      <a16:creationId xmlns:a16="http://schemas.microsoft.com/office/drawing/2014/main" id="{6DFC1AD7-B37A-65E6-A52F-4F0173845F94}"/>
                    </a:ext>
                  </a:extLst>
                </p:cNvPr>
                <p:cNvPicPr>
                  <a:picLocks noChangeAspect="1" noChangeArrowheads="1"/>
                </p:cNvPicPr>
                <p:nvPr/>
              </p:nvPicPr>
              <p:blipFill>
                <a:blip r:embed="rId34" cstate="email">
                  <a:extLst>
                    <a:ext uri="{28A0092B-C50C-407E-A947-70E740481C1C}">
                      <a14:useLocalDpi xmlns:a14="http://schemas.microsoft.com/office/drawing/2010/main"/>
                    </a:ext>
                  </a:extLst>
                </a:blip>
                <a:srcRect/>
                <a:stretch>
                  <a:fillRect/>
                </a:stretch>
              </p:blipFill>
              <p:spPr bwMode="auto">
                <a:xfrm>
                  <a:off x="5621015" y="4792890"/>
                  <a:ext cx="443377" cy="315089"/>
                </a:xfrm>
                <a:prstGeom prst="rect">
                  <a:avLst/>
                </a:prstGeom>
                <a:grpFill/>
              </p:spPr>
            </p:pic>
          </p:grpSp>
          <p:pic>
            <p:nvPicPr>
              <p:cNvPr id="1036" name="Picture 2" descr="NOVA School of Business and Economics - Wikipedia, la enciclopedia libre">
                <a:extLst>
                  <a:ext uri="{FF2B5EF4-FFF2-40B4-BE49-F238E27FC236}">
                    <a16:creationId xmlns:a16="http://schemas.microsoft.com/office/drawing/2014/main" id="{E3A747BC-9577-AAB8-98BE-CE38A0FBD565}"/>
                  </a:ext>
                </a:extLst>
              </p:cNvPr>
              <p:cNvPicPr>
                <a:picLocks noChangeAspect="1" noChangeArrowheads="1"/>
              </p:cNvPicPr>
              <p:nvPr/>
            </p:nvPicPr>
            <p:blipFill rotWithShape="1">
              <a:blip r:embed="rId35" cstate="email">
                <a:extLst>
                  <a:ext uri="{28A0092B-C50C-407E-A947-70E740481C1C}">
                    <a14:useLocalDpi xmlns:a14="http://schemas.microsoft.com/office/drawing/2010/main"/>
                  </a:ext>
                </a:extLst>
              </a:blip>
              <a:srcRect l="13979" t="18994" r="16769" b="17537"/>
              <a:stretch>
                <a:fillRect/>
              </a:stretch>
            </p:blipFill>
            <p:spPr bwMode="auto">
              <a:xfrm>
                <a:off x="1826717" y="4566373"/>
                <a:ext cx="790382" cy="380883"/>
              </a:xfrm>
              <a:prstGeom prst="rect">
                <a:avLst/>
              </a:prstGeom>
              <a:grpFill/>
            </p:spPr>
          </p:pic>
          <p:pic>
            <p:nvPicPr>
              <p:cNvPr id="1037" name="Picture 4" descr="logo-catedra">
                <a:extLst>
                  <a:ext uri="{FF2B5EF4-FFF2-40B4-BE49-F238E27FC236}">
                    <a16:creationId xmlns:a16="http://schemas.microsoft.com/office/drawing/2014/main" id="{276D537A-EBF6-D471-27A8-3AFC2B7F5D66}"/>
                  </a:ext>
                </a:extLst>
              </p:cNvPr>
              <p:cNvPicPr>
                <a:picLocks noChangeAspect="1" noChangeArrowheads="1"/>
              </p:cNvPicPr>
              <p:nvPr/>
            </p:nvPicPr>
            <p:blipFill>
              <a:blip r:embed="rId36" cstate="email">
                <a:extLst>
                  <a:ext uri="{28A0092B-C50C-407E-A947-70E740481C1C}">
                    <a14:useLocalDpi xmlns:a14="http://schemas.microsoft.com/office/drawing/2010/main"/>
                  </a:ext>
                </a:extLst>
              </a:blip>
              <a:srcRect/>
              <a:stretch>
                <a:fillRect/>
              </a:stretch>
            </p:blipFill>
            <p:spPr bwMode="auto">
              <a:xfrm>
                <a:off x="4174942" y="4649434"/>
                <a:ext cx="1005151" cy="295524"/>
              </a:xfrm>
              <a:prstGeom prst="rect">
                <a:avLst/>
              </a:prstGeom>
              <a:grpFill/>
            </p:spPr>
          </p:pic>
          <p:pic>
            <p:nvPicPr>
              <p:cNvPr id="1038" name="Imagen 1037">
                <a:extLst>
                  <a:ext uri="{FF2B5EF4-FFF2-40B4-BE49-F238E27FC236}">
                    <a16:creationId xmlns:a16="http://schemas.microsoft.com/office/drawing/2014/main" id="{9AC1AD82-DBB6-9512-A20F-20BECFFE8DAB}"/>
                  </a:ext>
                </a:extLst>
              </p:cNvPr>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12282123" y="4603529"/>
                <a:ext cx="935745" cy="329243"/>
              </a:xfrm>
              <a:prstGeom prst="rect">
                <a:avLst/>
              </a:prstGeom>
              <a:grpFill/>
            </p:spPr>
          </p:pic>
          <p:pic>
            <p:nvPicPr>
              <p:cNvPr id="1039" name="Imagen 1038">
                <a:extLst>
                  <a:ext uri="{FF2B5EF4-FFF2-40B4-BE49-F238E27FC236}">
                    <a16:creationId xmlns:a16="http://schemas.microsoft.com/office/drawing/2014/main" id="{FB3E7742-C9A7-E7F7-F53A-49FA163764FE}"/>
                  </a:ext>
                </a:extLst>
              </p:cNvPr>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8876750" y="4628214"/>
                <a:ext cx="451087" cy="269551"/>
              </a:xfrm>
              <a:prstGeom prst="rect">
                <a:avLst/>
              </a:prstGeom>
              <a:grpFill/>
            </p:spPr>
          </p:pic>
          <p:pic>
            <p:nvPicPr>
              <p:cNvPr id="1040" name="Picture 2" descr="Universidad Rey Juan Carlos - Wikipedia, la enciclopedia libre">
                <a:extLst>
                  <a:ext uri="{FF2B5EF4-FFF2-40B4-BE49-F238E27FC236}">
                    <a16:creationId xmlns:a16="http://schemas.microsoft.com/office/drawing/2014/main" id="{F3994618-27F8-3FA0-2D0E-A040EE2A88D9}"/>
                  </a:ext>
                </a:extLst>
              </p:cNvPr>
              <p:cNvPicPr>
                <a:picLocks noChangeAspect="1" noChangeArrowheads="1"/>
              </p:cNvPicPr>
              <p:nvPr/>
            </p:nvPicPr>
            <p:blipFill>
              <a:blip r:embed="rId39" cstate="email">
                <a:extLst>
                  <a:ext uri="{28A0092B-C50C-407E-A947-70E740481C1C}">
                    <a14:useLocalDpi xmlns:a14="http://schemas.microsoft.com/office/drawing/2010/main"/>
                  </a:ext>
                </a:extLst>
              </a:blip>
              <a:srcRect/>
              <a:stretch>
                <a:fillRect/>
              </a:stretch>
            </p:blipFill>
            <p:spPr bwMode="auto">
              <a:xfrm>
                <a:off x="14288035" y="4560287"/>
                <a:ext cx="781436" cy="299178"/>
              </a:xfrm>
              <a:prstGeom prst="rect">
                <a:avLst/>
              </a:prstGeom>
              <a:grpFill/>
            </p:spPr>
          </p:pic>
          <p:pic>
            <p:nvPicPr>
              <p:cNvPr id="1041" name="Picture 2">
                <a:extLst>
                  <a:ext uri="{FF2B5EF4-FFF2-40B4-BE49-F238E27FC236}">
                    <a16:creationId xmlns:a16="http://schemas.microsoft.com/office/drawing/2014/main" id="{C604A4BE-296E-0A07-F6BE-3004C8474300}"/>
                  </a:ext>
                </a:extLst>
              </p:cNvPr>
              <p:cNvPicPr>
                <a:picLocks noChangeAspect="1" noChangeArrowheads="1"/>
              </p:cNvPicPr>
              <p:nvPr/>
            </p:nvPicPr>
            <p:blipFill>
              <a:blip r:embed="rId40" cstate="email">
                <a:extLst>
                  <a:ext uri="{28A0092B-C50C-407E-A947-70E740481C1C}">
                    <a14:useLocalDpi xmlns:a14="http://schemas.microsoft.com/office/drawing/2010/main"/>
                  </a:ext>
                </a:extLst>
              </a:blip>
              <a:srcRect/>
              <a:stretch>
                <a:fillRect/>
              </a:stretch>
            </p:blipFill>
            <p:spPr bwMode="auto">
              <a:xfrm>
                <a:off x="8053728" y="4550166"/>
                <a:ext cx="706893" cy="394792"/>
              </a:xfrm>
              <a:prstGeom prst="rect">
                <a:avLst/>
              </a:prstGeom>
              <a:grpFill/>
            </p:spPr>
          </p:pic>
          <p:pic>
            <p:nvPicPr>
              <p:cNvPr id="1042" name="Imagen 1041">
                <a:extLst>
                  <a:ext uri="{FF2B5EF4-FFF2-40B4-BE49-F238E27FC236}">
                    <a16:creationId xmlns:a16="http://schemas.microsoft.com/office/drawing/2014/main" id="{0A577ABB-C650-3771-D4C4-F544B4A15586}"/>
                  </a:ext>
                </a:extLst>
              </p:cNvPr>
              <p:cNvPicPr>
                <a:picLocks noChangeAspect="1"/>
              </p:cNvPicPr>
              <p:nvPr/>
            </p:nvPicPr>
            <p:blipFill>
              <a:blip r:embed="rId41" cstate="email">
                <a:extLst>
                  <a:ext uri="{28A0092B-C50C-407E-A947-70E740481C1C}">
                    <a14:useLocalDpi xmlns:a14="http://schemas.microsoft.com/office/drawing/2010/main"/>
                  </a:ext>
                </a:extLst>
              </a:blip>
              <a:srcRect/>
              <a:stretch/>
            </p:blipFill>
            <p:spPr>
              <a:xfrm>
                <a:off x="6184474" y="4672726"/>
                <a:ext cx="573063" cy="164084"/>
              </a:xfrm>
              <a:prstGeom prst="rect">
                <a:avLst/>
              </a:prstGeom>
              <a:grpFill/>
            </p:spPr>
          </p:pic>
          <p:pic>
            <p:nvPicPr>
              <p:cNvPr id="1043" name="Imagen 1042">
                <a:extLst>
                  <a:ext uri="{FF2B5EF4-FFF2-40B4-BE49-F238E27FC236}">
                    <a16:creationId xmlns:a16="http://schemas.microsoft.com/office/drawing/2014/main" id="{089A4349-2499-D798-6485-5534E33DCA86}"/>
                  </a:ext>
                </a:extLst>
              </p:cNvPr>
              <p:cNvPicPr>
                <a:picLocks noChangeAspect="1"/>
              </p:cNvPicPr>
              <p:nvPr/>
            </p:nvPicPr>
            <p:blipFill>
              <a:blip r:embed="rId42" cstate="email">
                <a:extLst>
                  <a:ext uri="{28A0092B-C50C-407E-A947-70E740481C1C}">
                    <a14:useLocalDpi xmlns:a14="http://schemas.microsoft.com/office/drawing/2010/main"/>
                  </a:ext>
                </a:extLst>
              </a:blip>
              <a:stretch>
                <a:fillRect/>
              </a:stretch>
            </p:blipFill>
            <p:spPr>
              <a:xfrm>
                <a:off x="10246840" y="4640912"/>
                <a:ext cx="860125" cy="234860"/>
              </a:xfrm>
              <a:prstGeom prst="rect">
                <a:avLst/>
              </a:prstGeom>
              <a:grpFill/>
            </p:spPr>
          </p:pic>
          <p:pic>
            <p:nvPicPr>
              <p:cNvPr id="1044" name="Picture 2" descr="UNIVERSIDAD POLITÉCNICA DE MADRID (UPM) – Ametic">
                <a:extLst>
                  <a:ext uri="{FF2B5EF4-FFF2-40B4-BE49-F238E27FC236}">
                    <a16:creationId xmlns:a16="http://schemas.microsoft.com/office/drawing/2014/main" id="{B599AEFD-9A39-E16F-D415-9A452C18C593}"/>
                  </a:ext>
                </a:extLst>
              </p:cNvPr>
              <p:cNvPicPr>
                <a:picLocks noChangeAspect="1" noChangeArrowheads="1"/>
              </p:cNvPicPr>
              <p:nvPr/>
            </p:nvPicPr>
            <p:blipFill>
              <a:blip r:embed="rId43" cstate="email">
                <a:extLst>
                  <a:ext uri="{28A0092B-C50C-407E-A947-70E740481C1C}">
                    <a14:useLocalDpi xmlns:a14="http://schemas.microsoft.com/office/drawing/2010/main"/>
                  </a:ext>
                </a:extLst>
              </a:blip>
              <a:srcRect/>
              <a:stretch>
                <a:fillRect/>
              </a:stretch>
            </p:blipFill>
            <p:spPr bwMode="auto">
              <a:xfrm>
                <a:off x="11249355" y="4580114"/>
                <a:ext cx="1047553" cy="394792"/>
              </a:xfrm>
              <a:prstGeom prst="rect">
                <a:avLst/>
              </a:prstGeom>
              <a:grpFill/>
            </p:spPr>
          </p:pic>
          <p:pic>
            <p:nvPicPr>
              <p:cNvPr id="1045" name="Picture 8" descr="URV Logo - símbolo, significado logotipo, historia, PNG">
                <a:extLst>
                  <a:ext uri="{FF2B5EF4-FFF2-40B4-BE49-F238E27FC236}">
                    <a16:creationId xmlns:a16="http://schemas.microsoft.com/office/drawing/2014/main" id="{B19C35F0-BDB5-64C5-28EB-AD532027573E}"/>
                  </a:ext>
                </a:extLst>
              </p:cNvPr>
              <p:cNvPicPr>
                <a:picLocks noChangeAspect="1" noChangeArrowheads="1"/>
              </p:cNvPicPr>
              <p:nvPr/>
            </p:nvPicPr>
            <p:blipFill rotWithShape="1">
              <a:blip r:embed="rId44" cstate="email">
                <a:extLst>
                  <a:ext uri="{28A0092B-C50C-407E-A947-70E740481C1C}">
                    <a14:useLocalDpi xmlns:a14="http://schemas.microsoft.com/office/drawing/2010/main"/>
                  </a:ext>
                </a:extLst>
              </a:blip>
              <a:srcRect l="624" t="25179" r="-624" b="25362"/>
              <a:stretch>
                <a:fillRect/>
              </a:stretch>
            </p:blipFill>
            <p:spPr bwMode="auto">
              <a:xfrm>
                <a:off x="15271888" y="4651661"/>
                <a:ext cx="919671" cy="207053"/>
              </a:xfrm>
              <a:prstGeom prst="rect">
                <a:avLst/>
              </a:prstGeom>
              <a:grpFill/>
            </p:spPr>
          </p:pic>
          <p:pic>
            <p:nvPicPr>
              <p:cNvPr id="1046" name="Picture 10" descr="Universidad de Castilla-La Mancha - Wikipedia, la enciclopedia libre">
                <a:extLst>
                  <a:ext uri="{FF2B5EF4-FFF2-40B4-BE49-F238E27FC236}">
                    <a16:creationId xmlns:a16="http://schemas.microsoft.com/office/drawing/2014/main" id="{504C2029-C721-969E-C5FB-E5F24A10FE08}"/>
                  </a:ext>
                </a:extLst>
              </p:cNvPr>
              <p:cNvPicPr>
                <a:picLocks noChangeAspect="1" noChangeArrowheads="1"/>
              </p:cNvPicPr>
              <p:nvPr/>
            </p:nvPicPr>
            <p:blipFill>
              <a:blip r:embed="rId45" cstate="email">
                <a:extLst>
                  <a:ext uri="{28A0092B-C50C-407E-A947-70E740481C1C}">
                    <a14:useLocalDpi xmlns:a14="http://schemas.microsoft.com/office/drawing/2010/main"/>
                  </a:ext>
                </a:extLst>
              </a:blip>
              <a:srcRect/>
              <a:stretch>
                <a:fillRect/>
              </a:stretch>
            </p:blipFill>
            <p:spPr bwMode="auto">
              <a:xfrm>
                <a:off x="6682592" y="4628214"/>
                <a:ext cx="895444" cy="307136"/>
              </a:xfrm>
              <a:prstGeom prst="rect">
                <a:avLst/>
              </a:prstGeom>
              <a:grpFill/>
            </p:spPr>
          </p:pic>
          <p:pic>
            <p:nvPicPr>
              <p:cNvPr id="1047" name="Picture 13" descr="ICAI">
                <a:extLst>
                  <a:ext uri="{FF2B5EF4-FFF2-40B4-BE49-F238E27FC236}">
                    <a16:creationId xmlns:a16="http://schemas.microsoft.com/office/drawing/2014/main" id="{78A47035-A94C-8166-7D32-B2EE979F1435}"/>
                  </a:ext>
                </a:extLst>
              </p:cNvPr>
              <p:cNvPicPr>
                <a:picLocks noChangeAspect="1" noChangeArrowheads="1"/>
              </p:cNvPicPr>
              <p:nvPr/>
            </p:nvPicPr>
            <p:blipFill>
              <a:blip r:embed="rId46" cstate="email">
                <a:extLst>
                  <a:ext uri="{28A0092B-C50C-407E-A947-70E740481C1C}">
                    <a14:useLocalDpi xmlns:a14="http://schemas.microsoft.com/office/drawing/2010/main"/>
                  </a:ext>
                </a:extLst>
              </a:blip>
              <a:srcRect/>
              <a:stretch>
                <a:fillRect/>
              </a:stretch>
            </p:blipFill>
            <p:spPr bwMode="auto">
              <a:xfrm>
                <a:off x="13161279" y="4580418"/>
                <a:ext cx="1146757" cy="352354"/>
              </a:xfrm>
              <a:prstGeom prst="rect">
                <a:avLst/>
              </a:prstGeom>
              <a:grpFill/>
            </p:spPr>
          </p:pic>
          <p:pic>
            <p:nvPicPr>
              <p:cNvPr id="1048" name="Picture 22" descr="EHU imagotipo principal">
                <a:extLst>
                  <a:ext uri="{FF2B5EF4-FFF2-40B4-BE49-F238E27FC236}">
                    <a16:creationId xmlns:a16="http://schemas.microsoft.com/office/drawing/2014/main" id="{887A7EE5-9DA6-561B-F080-F14694643F3D}"/>
                  </a:ext>
                </a:extLst>
              </p:cNvPr>
              <p:cNvPicPr>
                <a:picLocks noChangeAspect="1" noChangeArrowheads="1"/>
              </p:cNvPicPr>
              <p:nvPr/>
            </p:nvPicPr>
            <p:blipFill rotWithShape="1">
              <a:blip r:embed="rId47" cstate="email">
                <a:extLst>
                  <a:ext uri="{28A0092B-C50C-407E-A947-70E740481C1C}">
                    <a14:useLocalDpi xmlns:a14="http://schemas.microsoft.com/office/drawing/2010/main"/>
                  </a:ext>
                </a:extLst>
              </a:blip>
              <a:srcRect/>
              <a:stretch>
                <a:fillRect/>
              </a:stretch>
            </p:blipFill>
            <p:spPr bwMode="auto">
              <a:xfrm>
                <a:off x="7580372" y="4596862"/>
                <a:ext cx="380469" cy="349652"/>
              </a:xfrm>
              <a:prstGeom prst="rect">
                <a:avLst/>
              </a:prstGeom>
              <a:grpFill/>
            </p:spPr>
          </p:pic>
          <p:pic>
            <p:nvPicPr>
              <p:cNvPr id="1049" name="Picture 4" descr="company-logo">
                <a:extLst>
                  <a:ext uri="{FF2B5EF4-FFF2-40B4-BE49-F238E27FC236}">
                    <a16:creationId xmlns:a16="http://schemas.microsoft.com/office/drawing/2014/main" id="{3DBA60F5-63B0-0A35-D739-E082F86AD567}"/>
                  </a:ext>
                </a:extLst>
              </p:cNvPr>
              <p:cNvPicPr>
                <a:picLocks noChangeAspect="1" noChangeArrowheads="1"/>
              </p:cNvPicPr>
              <p:nvPr/>
            </p:nvPicPr>
            <p:blipFill>
              <a:blip r:embed="rId48" cstate="email">
                <a:extLst>
                  <a:ext uri="{28A0092B-C50C-407E-A947-70E740481C1C}">
                    <a14:useLocalDpi xmlns:a14="http://schemas.microsoft.com/office/drawing/2010/main"/>
                  </a:ext>
                </a:extLst>
              </a:blip>
              <a:srcRect/>
              <a:stretch>
                <a:fillRect/>
              </a:stretch>
            </p:blipFill>
            <p:spPr bwMode="auto">
              <a:xfrm>
                <a:off x="9454482" y="4641808"/>
                <a:ext cx="667815" cy="234942"/>
              </a:xfrm>
              <a:prstGeom prst="rect">
                <a:avLst/>
              </a:prstGeom>
              <a:grpFill/>
            </p:spPr>
          </p:pic>
        </p:grpSp>
      </p:grpSp>
      <p:sp>
        <p:nvSpPr>
          <p:cNvPr id="19" name="CuadroTexto 18">
            <a:extLst>
              <a:ext uri="{FF2B5EF4-FFF2-40B4-BE49-F238E27FC236}">
                <a16:creationId xmlns:a16="http://schemas.microsoft.com/office/drawing/2014/main" id="{CFC7940A-3DA2-4DC7-83EC-2E6EAD59FD2D}"/>
              </a:ext>
            </a:extLst>
          </p:cNvPr>
          <p:cNvSpPr txBox="1"/>
          <p:nvPr/>
        </p:nvSpPr>
        <p:spPr>
          <a:xfrm>
            <a:off x="11678752" y="2014726"/>
            <a:ext cx="434734" cy="276999"/>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es-ES_tradnl" sz="1200" b="1" dirty="0">
                <a:solidFill>
                  <a:schemeClr val="tx2"/>
                </a:solidFill>
                <a:latin typeface="Sole Repsol Text" panose="020B0503020204020204" pitchFamily="34" charset="0"/>
                <a:cs typeface="Sole Repsol Text" panose="020B0503020204020204" pitchFamily="34" charset="0"/>
              </a:rPr>
              <a:t>2/2</a:t>
            </a:r>
            <a:endParaRPr lang="es-ES" sz="1200" b="1" i="0" dirty="0">
              <a:solidFill>
                <a:schemeClr val="tx2"/>
              </a:solidFill>
              <a:latin typeface="Sole Repsol Text" panose="020B0503020204020204" pitchFamily="34" charset="0"/>
              <a:cs typeface="Sole Repsol Text" panose="020B0503020204020204" pitchFamily="34" charset="0"/>
            </a:endParaRPr>
          </a:p>
        </p:txBody>
      </p:sp>
    </p:spTree>
    <p:extLst>
      <p:ext uri="{BB962C8B-B14F-4D97-AF65-F5344CB8AC3E}">
        <p14:creationId xmlns:p14="http://schemas.microsoft.com/office/powerpoint/2010/main" val="1034684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44969838-B03C-23E6-AA46-F9EF8AF2DC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13" y="0"/>
            <a:ext cx="12192000" cy="6858000"/>
          </a:xfrm>
          <a:prstGeom prst="rect">
            <a:avLst/>
          </a:prstGeom>
        </p:spPr>
      </p:pic>
      <p:sp>
        <p:nvSpPr>
          <p:cNvPr id="9" name="Forma libre: forma 18">
            <a:extLst>
              <a:ext uri="{FF2B5EF4-FFF2-40B4-BE49-F238E27FC236}">
                <a16:creationId xmlns:a16="http://schemas.microsoft.com/office/drawing/2014/main" id="{B75D2369-A2BA-951C-4BA5-0AD32F99A9FF}"/>
              </a:ext>
            </a:extLst>
          </p:cNvPr>
          <p:cNvSpPr/>
          <p:nvPr/>
        </p:nvSpPr>
        <p:spPr>
          <a:xfrm>
            <a:off x="991508" y="1942590"/>
            <a:ext cx="10401848" cy="4164978"/>
          </a:xfrm>
          <a:custGeom>
            <a:avLst/>
            <a:gdLst>
              <a:gd name="connsiteX0" fmla="*/ 0 w 3890104"/>
              <a:gd name="connsiteY0" fmla="*/ 0 h 5308041"/>
              <a:gd name="connsiteX1" fmla="*/ 3890104 w 3890104"/>
              <a:gd name="connsiteY1" fmla="*/ 0 h 5308041"/>
              <a:gd name="connsiteX2" fmla="*/ 3890104 w 3890104"/>
              <a:gd name="connsiteY2" fmla="*/ 5308041 h 5308041"/>
              <a:gd name="connsiteX3" fmla="*/ 0 w 3890104"/>
              <a:gd name="connsiteY3" fmla="*/ 5308041 h 5308041"/>
              <a:gd name="connsiteX4" fmla="*/ 0 w 3890104"/>
              <a:gd name="connsiteY4" fmla="*/ 0 h 5308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104" h="5308041">
                <a:moveTo>
                  <a:pt x="0" y="0"/>
                </a:moveTo>
                <a:lnTo>
                  <a:pt x="3890104" y="0"/>
                </a:lnTo>
                <a:lnTo>
                  <a:pt x="3890104" y="5308041"/>
                </a:lnTo>
                <a:lnTo>
                  <a:pt x="0" y="53080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u="none" strike="noStrike" kern="1200" cap="none" spc="0" normalizeH="0" baseline="0" noProof="0" dirty="0">
              <a:ln>
                <a:noFill/>
              </a:ln>
              <a:solidFill>
                <a:srgbClr val="FF6200"/>
              </a:solidFill>
              <a:effectLst/>
              <a:uLnTx/>
              <a:uFillTx/>
              <a:latin typeface="Sole Repsol Display" panose="020B0604020204020204" pitchFamily="34" charset="0"/>
              <a:cs typeface="Sole Repsol Display" panose="020B0604020204020204" pitchFamily="34" charset="0"/>
            </a:endParaRPr>
          </a:p>
          <a:p>
            <a:pPr algn="just"/>
            <a:r>
              <a:rPr lang="es-ES" sz="1200" b="1" dirty="0">
                <a:solidFill>
                  <a:schemeClr val="tx2"/>
                </a:solidFill>
                <a:latin typeface="Sole Repsol Display" panose="020B0604020204020204" pitchFamily="34" charset="0"/>
                <a:cs typeface="Sole Repsol Display" panose="020B0604020204020204" pitchFamily="34" charset="0"/>
              </a:rPr>
              <a:t>Ciclo de Economía Circular (sesión 3). </a:t>
            </a:r>
            <a:r>
              <a:rPr lang="es-ES" sz="1200" b="1" dirty="0" err="1">
                <a:solidFill>
                  <a:schemeClr val="tx2"/>
                </a:solidFill>
                <a:latin typeface="Sole Repsol Display" panose="020B0604020204020204" pitchFamily="34" charset="0"/>
                <a:cs typeface="Sole Repsol Display" panose="020B0604020204020204" pitchFamily="34" charset="0"/>
              </a:rPr>
              <a:t>Webinar</a:t>
            </a:r>
            <a:endParaRPr lang="es-ES" sz="1200" b="1" dirty="0">
              <a:solidFill>
                <a:schemeClr val="tx2"/>
              </a:solidFill>
              <a:latin typeface="Sole Repsol Display" panose="020B0604020204020204" pitchFamily="34" charset="0"/>
              <a:cs typeface="Sole Repsol Display" panose="020B0604020204020204" pitchFamily="34" charset="0"/>
            </a:endParaRPr>
          </a:p>
          <a:p>
            <a:pPr algn="just"/>
            <a:r>
              <a:rPr lang="es-ES" sz="1200" dirty="0">
                <a:latin typeface="Sole Repsol Display" panose="020B0604020204020204" pitchFamily="34" charset="0"/>
                <a:cs typeface="Sole Repsol Display" panose="020B0604020204020204" pitchFamily="34" charset="0"/>
              </a:rPr>
              <a:t>Ciclo de conferencias que profundiza en el marco regulatorio en torno a la economía circular y analiza las diferentes aplicaciones y tendencias de circularidad en diversos sectores industriales</a:t>
            </a:r>
          </a:p>
          <a:p>
            <a:pPr lvl="0" algn="just"/>
            <a:endParaRPr lang="es-ES" sz="1200" b="1" dirty="0">
              <a:solidFill>
                <a:schemeClr val="tx2"/>
              </a:solidFill>
              <a:latin typeface="Sole Repsol Display" panose="020B0604020204020204" pitchFamily="34" charset="0"/>
              <a:cs typeface="Sole Repsol Display" panose="020B0604020204020204" pitchFamily="34" charset="0"/>
            </a:endParaRPr>
          </a:p>
          <a:p>
            <a:pPr lvl="0" algn="just"/>
            <a:r>
              <a:rPr lang="es-ES" sz="1200" b="1" dirty="0">
                <a:solidFill>
                  <a:schemeClr val="tx2"/>
                </a:solidFill>
                <a:latin typeface="Sole Repsol Display" panose="020B0604020204020204" pitchFamily="34" charset="0"/>
                <a:cs typeface="Sole Repsol Display" panose="020B0604020204020204" pitchFamily="34" charset="0"/>
              </a:rPr>
              <a:t>Innovación circular para el futuro de la competitividad empresarial. </a:t>
            </a:r>
            <a:r>
              <a:rPr lang="es-ES" sz="1200" b="1" dirty="0" err="1">
                <a:solidFill>
                  <a:schemeClr val="tx2"/>
                </a:solidFill>
                <a:latin typeface="Sole Repsol Display" panose="020B0604020204020204" pitchFamily="34" charset="0"/>
                <a:cs typeface="Sole Repsol Display" panose="020B0604020204020204" pitchFamily="34" charset="0"/>
              </a:rPr>
              <a:t>Webinar</a:t>
            </a:r>
            <a:endParaRPr lang="es-ES" sz="1200" b="1" dirty="0">
              <a:solidFill>
                <a:schemeClr val="tx2"/>
              </a:solidFill>
              <a:latin typeface="Sole Repsol Display" panose="020B0604020204020204" pitchFamily="34" charset="0"/>
              <a:cs typeface="Sole Repsol Display" panose="020B0604020204020204" pitchFamily="34" charset="0"/>
            </a:endParaRPr>
          </a:p>
          <a:p>
            <a:pPr lvl="0" algn="just"/>
            <a:r>
              <a:rPr lang="es-ES" sz="1200" dirty="0">
                <a:solidFill>
                  <a:schemeClr val="tx1"/>
                </a:solidFill>
                <a:latin typeface="Sole Repsol Display" panose="020B0604020204020204" pitchFamily="34" charset="0"/>
                <a:cs typeface="Sole Repsol Display" panose="020B0604020204020204" pitchFamily="34" charset="0"/>
              </a:rPr>
              <a:t>Sesión online dedicada a soluciones circulares que impulsan y contribuyen a la competitividad de las empresas</a:t>
            </a:r>
          </a:p>
          <a:p>
            <a:pPr lvl="0" algn="just"/>
            <a:endParaRPr lang="es-ES" sz="1200" dirty="0">
              <a:solidFill>
                <a:schemeClr val="tx1"/>
              </a:solidFill>
              <a:latin typeface="Sole Repsol Display" panose="020B0604020204020204" pitchFamily="34" charset="0"/>
              <a:cs typeface="Sole Repsol Display" panose="020B0604020204020204" pitchFamily="34" charset="0"/>
            </a:endParaRPr>
          </a:p>
          <a:p>
            <a:pPr lvl="0" algn="just"/>
            <a:r>
              <a:rPr lang="es-ES" sz="1200" b="1" dirty="0">
                <a:solidFill>
                  <a:schemeClr val="tx2"/>
                </a:solidFill>
                <a:latin typeface="Sole Repsol Display" panose="020B0604020204020204" pitchFamily="34" charset="0"/>
                <a:cs typeface="Sole Repsol Display" panose="020B0604020204020204" pitchFamily="34" charset="0"/>
              </a:rPr>
              <a:t>V Observatorio Vehículo Industrial. Evento, Madrid</a:t>
            </a:r>
          </a:p>
          <a:p>
            <a:pPr lvl="0" algn="just"/>
            <a:r>
              <a:rPr lang="es-ES" sz="1200" dirty="0">
                <a:solidFill>
                  <a:schemeClr val="tx1"/>
                </a:solidFill>
                <a:latin typeface="Sole Repsol Display" panose="020B0604020204020204" pitchFamily="34" charset="0"/>
                <a:cs typeface="Sole Repsol Display" panose="020B0604020204020204" pitchFamily="34" charset="0"/>
              </a:rPr>
              <a:t>En este encuentro se abordarán los desafíos del vehículo industrial hacia una movilidad sostenible, así como las tendencias en el sector.</a:t>
            </a:r>
          </a:p>
          <a:p>
            <a:pPr lvl="0" algn="just"/>
            <a:endParaRPr lang="es-ES" sz="1200" dirty="0">
              <a:solidFill>
                <a:schemeClr val="tx1"/>
              </a:solidFill>
              <a:latin typeface="Sole Repsol Display" panose="020B0604020204020204" pitchFamily="34" charset="0"/>
              <a:cs typeface="Sole Repsol Display" panose="020B0604020204020204" pitchFamily="34" charset="0"/>
            </a:endParaRPr>
          </a:p>
          <a:p>
            <a:pPr lvl="0" algn="just"/>
            <a:r>
              <a:rPr lang="es-ES" sz="1200" b="1" dirty="0">
                <a:solidFill>
                  <a:schemeClr val="tx2"/>
                </a:solidFill>
                <a:latin typeface="Sole Repsol Display" panose="020B0604020204020204" pitchFamily="34" charset="0"/>
                <a:cs typeface="Sole Repsol Display" panose="020B0604020204020204" pitchFamily="34" charset="0"/>
              </a:rPr>
              <a:t>Curso: Hacia una economía circular. Online</a:t>
            </a:r>
          </a:p>
          <a:p>
            <a:pPr lvl="0" algn="just"/>
            <a:r>
              <a:rPr lang="es-ES" sz="1200" dirty="0">
                <a:solidFill>
                  <a:schemeClr val="tx1"/>
                </a:solidFill>
                <a:latin typeface="Sole Repsol Display" panose="020B0604020204020204" pitchFamily="34" charset="0"/>
                <a:cs typeface="Sole Repsol Display" panose="020B0604020204020204" pitchFamily="34" charset="0"/>
              </a:rPr>
              <a:t>A través de esta formación, se explorará el marco regulatorio vigente en materia de economía circular y se expondrán modelos de negocio circulares y valorización de residuos, en diferentes sectores económicos.</a:t>
            </a:r>
          </a:p>
          <a:p>
            <a:pPr lvl="0" algn="just"/>
            <a:endParaRPr lang="es-ES" sz="1200" dirty="0">
              <a:solidFill>
                <a:schemeClr val="tx1"/>
              </a:solidFill>
              <a:latin typeface="Sole Repsol Display" panose="020B0604020204020204" pitchFamily="34" charset="0"/>
              <a:cs typeface="Sole Repsol Display" panose="020B0604020204020204" pitchFamily="34" charset="0"/>
            </a:endParaRPr>
          </a:p>
          <a:p>
            <a:pPr lvl="0" algn="just"/>
            <a:r>
              <a:rPr lang="es-ES" sz="1200" b="1" dirty="0">
                <a:solidFill>
                  <a:schemeClr val="tx2"/>
                </a:solidFill>
                <a:latin typeface="Sole Repsol Display" panose="020B0604020204020204" pitchFamily="34" charset="0"/>
                <a:cs typeface="Sole Repsol Display" panose="020B0604020204020204" pitchFamily="34" charset="0"/>
              </a:rPr>
              <a:t>Usos de CO₂. </a:t>
            </a:r>
            <a:r>
              <a:rPr lang="es-ES" sz="1200" b="1" dirty="0" err="1">
                <a:solidFill>
                  <a:schemeClr val="tx2"/>
                </a:solidFill>
                <a:latin typeface="Sole Repsol Display" panose="020B0604020204020204" pitchFamily="34" charset="0"/>
                <a:cs typeface="Sole Repsol Display" panose="020B0604020204020204" pitchFamily="34" charset="0"/>
              </a:rPr>
              <a:t>Webinar</a:t>
            </a:r>
            <a:endParaRPr lang="es-ES" sz="1200" b="1" dirty="0">
              <a:solidFill>
                <a:schemeClr val="tx2"/>
              </a:solidFill>
              <a:latin typeface="Sole Repsol Display" panose="020B0604020204020204" pitchFamily="34" charset="0"/>
              <a:cs typeface="Sole Repsol Display" panose="020B0604020204020204" pitchFamily="34" charset="0"/>
            </a:endParaRPr>
          </a:p>
          <a:p>
            <a:pPr lvl="0" algn="just"/>
            <a:r>
              <a:rPr lang="es-ES" sz="1200" dirty="0">
                <a:solidFill>
                  <a:schemeClr val="tx1"/>
                </a:solidFill>
                <a:latin typeface="Sole Repsol Display" panose="020B0604020204020204" pitchFamily="34" charset="0"/>
                <a:cs typeface="Sole Repsol Display" panose="020B0604020204020204" pitchFamily="34" charset="0"/>
              </a:rPr>
              <a:t>Evento online donde se explorarán diversas aplicaciones tecnológicas del CO₂ capturado.</a:t>
            </a:r>
          </a:p>
          <a:p>
            <a:pPr lvl="0" algn="just"/>
            <a:endParaRPr lang="es-ES" sz="1200" dirty="0">
              <a:solidFill>
                <a:schemeClr val="tx1"/>
              </a:solidFill>
              <a:latin typeface="Sole Repsol Display" panose="020B0604020204020204" pitchFamily="34" charset="0"/>
              <a:cs typeface="Sole Repsol Display" panose="020B0604020204020204" pitchFamily="34" charset="0"/>
            </a:endParaRPr>
          </a:p>
          <a:p>
            <a:pPr lvl="0" algn="just"/>
            <a:r>
              <a:rPr lang="es-ES" sz="1200" b="1" dirty="0">
                <a:solidFill>
                  <a:schemeClr val="tx2"/>
                </a:solidFill>
                <a:latin typeface="Sole Repsol Display" panose="020B0604020204020204" pitchFamily="34" charset="0"/>
                <a:cs typeface="Sole Repsol Display" panose="020B0604020204020204" pitchFamily="34" charset="0"/>
              </a:rPr>
              <a:t>Impacto de la renovación del parque automovilístico en España, para la descarbonización del sector. Evento, Madrid</a:t>
            </a:r>
          </a:p>
          <a:p>
            <a:pPr lvl="0" algn="just"/>
            <a:r>
              <a:rPr lang="es-ES" sz="1200" dirty="0">
                <a:solidFill>
                  <a:schemeClr val="tx1"/>
                </a:solidFill>
                <a:latin typeface="Sole Repsol Display" panose="020B0604020204020204" pitchFamily="34" charset="0"/>
                <a:cs typeface="Sole Repsol Display" panose="020B0604020204020204" pitchFamily="34" charset="0"/>
              </a:rPr>
              <a:t>A través de este evento, se abordarán los retos de la renovación del parque móvil español, teniendo en cuenta sus impactos en cuanto a la reducción de emisiones, seguridad vial y desarrollo socioeconómico del sector.</a:t>
            </a:r>
            <a:endParaRPr lang="es-ES_tradnl" sz="1200" b="1" dirty="0">
              <a:solidFill>
                <a:schemeClr val="tx1"/>
              </a:solidFill>
              <a:latin typeface="Sole Repsol Display" panose="020B0604020204020204" pitchFamily="34" charset="0"/>
              <a:cs typeface="Sole Repsol Display" panose="020B0604020204020204" pitchFamily="34" charset="0"/>
            </a:endParaRPr>
          </a:p>
        </p:txBody>
      </p:sp>
      <p:pic>
        <p:nvPicPr>
          <p:cNvPr id="7" name="Picture 2">
            <a:extLst>
              <a:ext uri="{FF2B5EF4-FFF2-40B4-BE49-F238E27FC236}">
                <a16:creationId xmlns:a16="http://schemas.microsoft.com/office/drawing/2014/main" id="{BDD45519-627B-1693-1C47-A6E3EECA945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85106" y="6492277"/>
            <a:ext cx="529866" cy="161925"/>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descr="Logotipo, nombre de la empresa&#10;&#10;Descripción generada automáticamente">
            <a:extLst>
              <a:ext uri="{FF2B5EF4-FFF2-40B4-BE49-F238E27FC236}">
                <a16:creationId xmlns:a16="http://schemas.microsoft.com/office/drawing/2014/main" id="{794B29E5-157C-BE63-90CE-5724CCB5902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04020" y="6454985"/>
            <a:ext cx="431054" cy="241390"/>
          </a:xfrm>
          <a:prstGeom prst="rect">
            <a:avLst/>
          </a:prstGeom>
        </p:spPr>
      </p:pic>
      <p:sp>
        <p:nvSpPr>
          <p:cNvPr id="5" name="CuadroTexto 4">
            <a:extLst>
              <a:ext uri="{FF2B5EF4-FFF2-40B4-BE49-F238E27FC236}">
                <a16:creationId xmlns:a16="http://schemas.microsoft.com/office/drawing/2014/main" id="{0773DD08-F7E6-E1B2-FB78-09B05DB40E0B}"/>
              </a:ext>
            </a:extLst>
          </p:cNvPr>
          <p:cNvSpPr txBox="1"/>
          <p:nvPr/>
        </p:nvSpPr>
        <p:spPr>
          <a:xfrm>
            <a:off x="11283357" y="6090204"/>
            <a:ext cx="407484" cy="276999"/>
          </a:xfrm>
          <a:prstGeom prst="rect">
            <a:avLst/>
          </a:prstGeom>
          <a:noFill/>
        </p:spPr>
        <p:txBody>
          <a:bodyPr wrap="none" rtlCol="0">
            <a:spAutoFit/>
          </a:bodyPr>
          <a:lstStyle/>
          <a:p>
            <a:r>
              <a:rPr lang="es-ES_tradnl" sz="1200" b="1">
                <a:solidFill>
                  <a:srgbClr val="FF6200"/>
                </a:solidFill>
                <a:latin typeface="Repsol" panose="02000506030000020004" pitchFamily="2" charset="77"/>
              </a:rPr>
              <a:t>1/2</a:t>
            </a:r>
            <a:endParaRPr lang="es-ES" sz="1200" b="1">
              <a:solidFill>
                <a:srgbClr val="FF6200"/>
              </a:solidFill>
              <a:latin typeface="Repsol" panose="02000506030000020004" pitchFamily="2" charset="77"/>
            </a:endParaRPr>
          </a:p>
        </p:txBody>
      </p:sp>
      <p:pic>
        <p:nvPicPr>
          <p:cNvPr id="13" name="Imagen 12">
            <a:extLst>
              <a:ext uri="{FF2B5EF4-FFF2-40B4-BE49-F238E27FC236}">
                <a16:creationId xmlns:a16="http://schemas.microsoft.com/office/drawing/2014/main" id="{1E90FB86-25C5-EA9B-9D6D-DE0B1154F8E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25834" y="6489818"/>
            <a:ext cx="638846" cy="160468"/>
          </a:xfrm>
          <a:prstGeom prst="rect">
            <a:avLst/>
          </a:prstGeom>
        </p:spPr>
      </p:pic>
      <p:pic>
        <p:nvPicPr>
          <p:cNvPr id="14" name="Imagen 13" descr="Imagen que contiene Texto&#10;&#10;El contenido generado por IA puede ser incorrecto.">
            <a:extLst>
              <a:ext uri="{FF2B5EF4-FFF2-40B4-BE49-F238E27FC236}">
                <a16:creationId xmlns:a16="http://schemas.microsoft.com/office/drawing/2014/main" id="{B3CAB629-04BB-9734-8C87-A7DE943ECAB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94583" y="6490760"/>
            <a:ext cx="529867" cy="190136"/>
          </a:xfrm>
          <a:prstGeom prst="rect">
            <a:avLst/>
          </a:prstGeom>
        </p:spPr>
      </p:pic>
      <p:sp>
        <p:nvSpPr>
          <p:cNvPr id="53" name="Título 3">
            <a:extLst>
              <a:ext uri="{FF2B5EF4-FFF2-40B4-BE49-F238E27FC236}">
                <a16:creationId xmlns:a16="http://schemas.microsoft.com/office/drawing/2014/main" id="{DD3B1A28-EB38-BFBF-494B-DE5D7B2CB59C}"/>
              </a:ext>
            </a:extLst>
          </p:cNvPr>
          <p:cNvSpPr txBox="1">
            <a:spLocks/>
          </p:cNvSpPr>
          <p:nvPr/>
        </p:nvSpPr>
        <p:spPr>
          <a:xfrm>
            <a:off x="229302" y="265660"/>
            <a:ext cx="3037880" cy="646331"/>
          </a:xfrm>
          <a:prstGeom prst="rect">
            <a:avLst/>
          </a:prstGeom>
        </p:spPr>
        <p:txBody>
          <a:bodyPr lIns="91440" tIns="45720" rIns="91440" bIns="45720" anchor="t">
            <a:normAutofit fontScale="70000" lnSpcReduction="20000"/>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_tradnl" sz="3200" b="1">
                <a:solidFill>
                  <a:schemeClr val="bg1"/>
                </a:solidFill>
                <a:latin typeface="Sole Repsol Display" panose="020B0604020204020204" pitchFamily="34" charset="0"/>
                <a:cs typeface="Sole Repsol Display" panose="020B0604020204020204" pitchFamily="34" charset="0"/>
              </a:rPr>
              <a:t>Programación</a:t>
            </a:r>
          </a:p>
          <a:p>
            <a:pPr>
              <a:lnSpc>
                <a:spcPct val="100000"/>
              </a:lnSpc>
            </a:pPr>
            <a:r>
              <a:rPr lang="es-ES_tradnl" sz="3200" b="1">
                <a:solidFill>
                  <a:schemeClr val="bg1"/>
                </a:solidFill>
                <a:latin typeface="Sole Repsol Display" panose="020B0604020204020204" pitchFamily="34" charset="0"/>
                <a:cs typeface="Sole Repsol Display" panose="020B0604020204020204" pitchFamily="34" charset="0"/>
              </a:rPr>
              <a:t>Open Room  2026</a:t>
            </a:r>
            <a:endParaRPr lang="es-ES" sz="600">
              <a:solidFill>
                <a:schemeClr val="tx1">
                  <a:lumMod val="50000"/>
                  <a:lumOff val="50000"/>
                </a:schemeClr>
              </a:solidFill>
              <a:latin typeface="Sole Repsol Display" panose="020B0604020204020204" pitchFamily="34" charset="0"/>
              <a:cs typeface="Sole Repsol Display" panose="020B0604020204020204" pitchFamily="34" charset="0"/>
            </a:endParaRPr>
          </a:p>
        </p:txBody>
      </p:sp>
      <p:sp>
        <p:nvSpPr>
          <p:cNvPr id="54" name="CuadroTexto 53">
            <a:extLst>
              <a:ext uri="{FF2B5EF4-FFF2-40B4-BE49-F238E27FC236}">
                <a16:creationId xmlns:a16="http://schemas.microsoft.com/office/drawing/2014/main" id="{8FF380B7-A244-CBA5-0489-7419731B82BE}"/>
              </a:ext>
            </a:extLst>
          </p:cNvPr>
          <p:cNvSpPr txBox="1"/>
          <p:nvPr/>
        </p:nvSpPr>
        <p:spPr>
          <a:xfrm>
            <a:off x="229301" y="1209983"/>
            <a:ext cx="9746905" cy="646331"/>
          </a:xfrm>
          <a:prstGeom prst="rect">
            <a:avLst/>
          </a:prstGeom>
          <a:noFill/>
        </p:spPr>
        <p:txBody>
          <a:bodyPr wrap="square" rtlCol="0">
            <a:spAutoFit/>
          </a:bodyPr>
          <a:lstStyle/>
          <a:p>
            <a:r>
              <a:rPr lang="es-ES_tradnl" sz="1200">
                <a:solidFill>
                  <a:schemeClr val="bg1"/>
                </a:solidFill>
                <a:latin typeface="Sole Repsol Display" panose="020B0604020204020204" pitchFamily="34" charset="0"/>
                <a:cs typeface="Sole Repsol Display" panose="020B0604020204020204" pitchFamily="34" charset="0"/>
              </a:rPr>
              <a:t>Esta programación está sujeta a cambios. La inscripción estará disponible con dos semanas de antelación en el calendario de Open Room.  Las grabaciones de los eventos online o híbridos pasados están disponibles en Open Room.</a:t>
            </a:r>
            <a:endParaRPr lang="es-ES" sz="1200">
              <a:solidFill>
                <a:schemeClr val="bg1"/>
              </a:solidFill>
              <a:latin typeface="Sole Repsol Display" panose="020B0604020204020204" pitchFamily="34" charset="0"/>
              <a:cs typeface="Sole Repsol Display" panose="020B0604020204020204" pitchFamily="34" charset="0"/>
            </a:endParaRPr>
          </a:p>
          <a:p>
            <a:endParaRPr lang="es-CO" sz="1200">
              <a:solidFill>
                <a:schemeClr val="bg1"/>
              </a:solidFill>
              <a:latin typeface="Sole Repsol Display" panose="020B0604020204020204" pitchFamily="34" charset="0"/>
              <a:cs typeface="Sole Repsol Display" panose="020B0604020204020204" pitchFamily="34" charset="0"/>
            </a:endParaRPr>
          </a:p>
        </p:txBody>
      </p:sp>
      <p:grpSp>
        <p:nvGrpSpPr>
          <p:cNvPr id="55" name="Grupo 54">
            <a:extLst>
              <a:ext uri="{FF2B5EF4-FFF2-40B4-BE49-F238E27FC236}">
                <a16:creationId xmlns:a16="http://schemas.microsoft.com/office/drawing/2014/main" id="{FCFBA1BB-DBB9-AE11-5968-AEB187B2A6F9}"/>
              </a:ext>
            </a:extLst>
          </p:cNvPr>
          <p:cNvGrpSpPr/>
          <p:nvPr/>
        </p:nvGrpSpPr>
        <p:grpSpPr>
          <a:xfrm>
            <a:off x="219027" y="2130532"/>
            <a:ext cx="981326" cy="3813340"/>
            <a:chOff x="219027" y="2130532"/>
            <a:chExt cx="981326" cy="3813340"/>
          </a:xfrm>
        </p:grpSpPr>
        <p:sp>
          <p:nvSpPr>
            <p:cNvPr id="56" name="Título 3">
              <a:extLst>
                <a:ext uri="{FF2B5EF4-FFF2-40B4-BE49-F238E27FC236}">
                  <a16:creationId xmlns:a16="http://schemas.microsoft.com/office/drawing/2014/main" id="{024924FE-9313-1D17-DBFC-1E867C7E2F6C}"/>
                </a:ext>
              </a:extLst>
            </p:cNvPr>
            <p:cNvSpPr txBox="1">
              <a:spLocks/>
            </p:cNvSpPr>
            <p:nvPr/>
          </p:nvSpPr>
          <p:spPr>
            <a:xfrm rot="16200000">
              <a:off x="-1196980" y="3546539"/>
              <a:ext cx="3813340" cy="981326"/>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es-ES_tradnl" sz="3000" b="1" dirty="0">
                  <a:solidFill>
                    <a:srgbClr val="FF6200"/>
                  </a:solidFill>
                  <a:latin typeface="Sole Repsol Display" panose="020B0604020204020204" pitchFamily="34" charset="0"/>
                  <a:cs typeface="Sole Repsol Display" panose="020B0604020204020204" pitchFamily="34" charset="0"/>
                </a:rPr>
                <a:t>OCTUBRE</a:t>
              </a:r>
              <a:br>
                <a:rPr lang="es-ES_tradnl" sz="3000" b="1" dirty="0">
                  <a:solidFill>
                    <a:srgbClr val="FF6200"/>
                  </a:solidFill>
                  <a:latin typeface="Sole Repsol Display" panose="020B0604020204020204" pitchFamily="34" charset="0"/>
                  <a:cs typeface="Sole Repsol Display" panose="020B0604020204020204" pitchFamily="34" charset="0"/>
                </a:rPr>
              </a:br>
              <a:endParaRPr lang="es-ES" sz="3000" i="1" dirty="0">
                <a:solidFill>
                  <a:srgbClr val="FF6200"/>
                </a:solidFill>
                <a:latin typeface="Sole Repsol Display" panose="020B0604020204020204" pitchFamily="34" charset="0"/>
                <a:cs typeface="Sole Repsol Display" panose="020B0604020204020204" pitchFamily="34" charset="0"/>
              </a:endParaRPr>
            </a:p>
          </p:txBody>
        </p:sp>
        <p:cxnSp>
          <p:nvCxnSpPr>
            <p:cNvPr id="57" name="Conector recto 7">
              <a:extLst>
                <a:ext uri="{FF2B5EF4-FFF2-40B4-BE49-F238E27FC236}">
                  <a16:creationId xmlns:a16="http://schemas.microsoft.com/office/drawing/2014/main" id="{D733C582-CFD6-BDE1-6FA1-5046524A71CB}"/>
                </a:ext>
              </a:extLst>
            </p:cNvPr>
            <p:cNvCxnSpPr>
              <a:cxnSpLocks/>
            </p:cNvCxnSpPr>
            <p:nvPr/>
          </p:nvCxnSpPr>
          <p:spPr>
            <a:xfrm>
              <a:off x="752098" y="2200044"/>
              <a:ext cx="0" cy="3743828"/>
            </a:xfrm>
            <a:prstGeom prst="line">
              <a:avLst/>
            </a:prstGeom>
            <a:ln w="28575">
              <a:solidFill>
                <a:srgbClr val="FF6200"/>
              </a:solidFill>
            </a:ln>
          </p:spPr>
          <p:style>
            <a:lnRef idx="1">
              <a:schemeClr val="accent2"/>
            </a:lnRef>
            <a:fillRef idx="0">
              <a:schemeClr val="accent2"/>
            </a:fillRef>
            <a:effectRef idx="0">
              <a:schemeClr val="accent2"/>
            </a:effectRef>
            <a:fontRef idx="minor">
              <a:schemeClr val="tx1"/>
            </a:fontRef>
          </p:style>
        </p:cxnSp>
      </p:grpSp>
      <p:grpSp>
        <p:nvGrpSpPr>
          <p:cNvPr id="3" name="Grupo 2">
            <a:extLst>
              <a:ext uri="{FF2B5EF4-FFF2-40B4-BE49-F238E27FC236}">
                <a16:creationId xmlns:a16="http://schemas.microsoft.com/office/drawing/2014/main" id="{77EE7328-2686-40CD-9205-7324B72B2ED0}"/>
              </a:ext>
            </a:extLst>
          </p:cNvPr>
          <p:cNvGrpSpPr/>
          <p:nvPr/>
        </p:nvGrpSpPr>
        <p:grpSpPr>
          <a:xfrm>
            <a:off x="0" y="6053450"/>
            <a:ext cx="12192000" cy="796368"/>
            <a:chOff x="0" y="6053450"/>
            <a:chExt cx="12192000" cy="796368"/>
          </a:xfrm>
        </p:grpSpPr>
        <p:sp>
          <p:nvSpPr>
            <p:cNvPr id="4" name="Rectángulo 3">
              <a:extLst>
                <a:ext uri="{FF2B5EF4-FFF2-40B4-BE49-F238E27FC236}">
                  <a16:creationId xmlns:a16="http://schemas.microsoft.com/office/drawing/2014/main" id="{6501BCA3-8BD5-42A8-136B-1EEC000E7B4A}"/>
                </a:ext>
              </a:extLst>
            </p:cNvPr>
            <p:cNvSpPr/>
            <p:nvPr/>
          </p:nvSpPr>
          <p:spPr>
            <a:xfrm>
              <a:off x="0" y="6053450"/>
              <a:ext cx="12192000" cy="7963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nvGrpSpPr>
            <p:cNvPr id="10" name="Grupo 9">
              <a:extLst>
                <a:ext uri="{FF2B5EF4-FFF2-40B4-BE49-F238E27FC236}">
                  <a16:creationId xmlns:a16="http://schemas.microsoft.com/office/drawing/2014/main" id="{211390D2-C92C-5E89-82CB-CF32FDF64ED5}"/>
                </a:ext>
              </a:extLst>
            </p:cNvPr>
            <p:cNvGrpSpPr/>
            <p:nvPr/>
          </p:nvGrpSpPr>
          <p:grpSpPr>
            <a:xfrm>
              <a:off x="229302" y="6060986"/>
              <a:ext cx="11800277" cy="727407"/>
              <a:chOff x="411185" y="4002155"/>
              <a:chExt cx="15780374" cy="972751"/>
            </a:xfrm>
            <a:solidFill>
              <a:schemeClr val="bg1"/>
            </a:solidFill>
          </p:grpSpPr>
          <p:pic>
            <p:nvPicPr>
              <p:cNvPr id="11" name="Imagen 10">
                <a:extLst>
                  <a:ext uri="{FF2B5EF4-FFF2-40B4-BE49-F238E27FC236}">
                    <a16:creationId xmlns:a16="http://schemas.microsoft.com/office/drawing/2014/main" id="{BBA512F6-9EA2-5419-AE62-35456150B35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260098" y="4079135"/>
                <a:ext cx="897964" cy="307136"/>
              </a:xfrm>
              <a:prstGeom prst="rect">
                <a:avLst/>
              </a:prstGeom>
              <a:grpFill/>
            </p:spPr>
          </p:pic>
          <p:pic>
            <p:nvPicPr>
              <p:cNvPr id="12" name="Imagen 11">
                <a:extLst>
                  <a:ext uri="{FF2B5EF4-FFF2-40B4-BE49-F238E27FC236}">
                    <a16:creationId xmlns:a16="http://schemas.microsoft.com/office/drawing/2014/main" id="{4B26A386-D0CC-CDE5-EC92-5D7DD0B7E7B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222199" y="4073748"/>
                <a:ext cx="926300" cy="329241"/>
              </a:xfrm>
              <a:prstGeom prst="rect">
                <a:avLst/>
              </a:prstGeom>
              <a:grpFill/>
            </p:spPr>
          </p:pic>
          <p:pic>
            <p:nvPicPr>
              <p:cNvPr id="58" name="Picture 924">
                <a:extLst>
                  <a:ext uri="{FF2B5EF4-FFF2-40B4-BE49-F238E27FC236}">
                    <a16:creationId xmlns:a16="http://schemas.microsoft.com/office/drawing/2014/main" id="{849EA35B-4591-71D9-3BC4-06AD06B2373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33846" y="4657180"/>
                <a:ext cx="1142161" cy="160508"/>
              </a:xfrm>
              <a:prstGeom prst="rect">
                <a:avLst/>
              </a:prstGeom>
              <a:grpFill/>
            </p:spPr>
          </p:pic>
          <p:pic>
            <p:nvPicPr>
              <p:cNvPr id="59" name="Picture 2" descr="Fundación Industria – La Fundación Industria es una entidad ...">
                <a:extLst>
                  <a:ext uri="{FF2B5EF4-FFF2-40B4-BE49-F238E27FC236}">
                    <a16:creationId xmlns:a16="http://schemas.microsoft.com/office/drawing/2014/main" id="{0D26B214-BFA6-B362-EF0D-F8ACB19F75DC}"/>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2296120" y="4002155"/>
                <a:ext cx="835958" cy="382727"/>
              </a:xfrm>
              <a:prstGeom prst="rect">
                <a:avLst/>
              </a:prstGeom>
              <a:grpFill/>
            </p:spPr>
          </p:pic>
          <p:pic>
            <p:nvPicPr>
              <p:cNvPr id="60" name="Picture 6" descr="Instituto Atlántico de Gobierno">
                <a:extLst>
                  <a:ext uri="{FF2B5EF4-FFF2-40B4-BE49-F238E27FC236}">
                    <a16:creationId xmlns:a16="http://schemas.microsoft.com/office/drawing/2014/main" id="{E55B26F0-CF20-3573-367C-4293072E6F6C}"/>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5436476" y="4124054"/>
                <a:ext cx="660316" cy="263384"/>
              </a:xfrm>
              <a:prstGeom prst="rect">
                <a:avLst/>
              </a:prstGeom>
              <a:grpFill/>
            </p:spPr>
          </p:pic>
          <p:pic>
            <p:nvPicPr>
              <p:cNvPr id="61" name="Picture 2" descr="CU12.-Institut-Cerda - MG Ingenieros">
                <a:extLst>
                  <a:ext uri="{FF2B5EF4-FFF2-40B4-BE49-F238E27FC236}">
                    <a16:creationId xmlns:a16="http://schemas.microsoft.com/office/drawing/2014/main" id="{D2E6D8EB-D417-991E-A05A-3368613299B4}"/>
                  </a:ext>
                </a:extLst>
              </p:cNvPr>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a:fillRect/>
              </a:stretch>
            </p:blipFill>
            <p:spPr bwMode="auto">
              <a:xfrm>
                <a:off x="14286559" y="4081427"/>
                <a:ext cx="1061489" cy="287752"/>
              </a:xfrm>
              <a:prstGeom prst="rect">
                <a:avLst/>
              </a:prstGeom>
              <a:grpFill/>
            </p:spPr>
          </p:pic>
          <p:pic>
            <p:nvPicPr>
              <p:cNvPr id="62" name="Imagen 61">
                <a:extLst>
                  <a:ext uri="{FF2B5EF4-FFF2-40B4-BE49-F238E27FC236}">
                    <a16:creationId xmlns:a16="http://schemas.microsoft.com/office/drawing/2014/main" id="{A2F06AE3-F7FB-6D9C-8BC8-6FB27930ED3F}"/>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2725347" y="4588829"/>
                <a:ext cx="888837" cy="360017"/>
              </a:xfrm>
              <a:prstGeom prst="rect">
                <a:avLst/>
              </a:prstGeom>
              <a:grpFill/>
            </p:spPr>
          </p:pic>
          <p:pic>
            <p:nvPicPr>
              <p:cNvPr id="63" name="Picture 2" descr="OH2 | LinkedIn">
                <a:extLst>
                  <a:ext uri="{FF2B5EF4-FFF2-40B4-BE49-F238E27FC236}">
                    <a16:creationId xmlns:a16="http://schemas.microsoft.com/office/drawing/2014/main" id="{9EF7CCDA-8DEA-4EC1-3028-D8F490D07EFD}"/>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3695468" y="4604807"/>
                <a:ext cx="382998" cy="360017"/>
              </a:xfrm>
              <a:prstGeom prst="rect">
                <a:avLst/>
              </a:prstGeom>
              <a:grpFill/>
            </p:spPr>
          </p:pic>
          <p:pic>
            <p:nvPicPr>
              <p:cNvPr id="64" name="Imagen 63">
                <a:extLst>
                  <a:ext uri="{FF2B5EF4-FFF2-40B4-BE49-F238E27FC236}">
                    <a16:creationId xmlns:a16="http://schemas.microsoft.com/office/drawing/2014/main" id="{E20738D7-3AE1-F1A1-C36B-2A6A6DABE0A2}"/>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250344" y="4626008"/>
                <a:ext cx="781436" cy="282068"/>
              </a:xfrm>
              <a:prstGeom prst="rect">
                <a:avLst/>
              </a:prstGeom>
              <a:grpFill/>
            </p:spPr>
          </p:pic>
          <p:grpSp>
            <p:nvGrpSpPr>
              <p:cNvPr id="65" name="Grupo 64">
                <a:extLst>
                  <a:ext uri="{FF2B5EF4-FFF2-40B4-BE49-F238E27FC236}">
                    <a16:creationId xmlns:a16="http://schemas.microsoft.com/office/drawing/2014/main" id="{9E571B06-45F6-1AEC-2442-EEA4D522C99F}"/>
                  </a:ext>
                </a:extLst>
              </p:cNvPr>
              <p:cNvGrpSpPr/>
              <p:nvPr/>
            </p:nvGrpSpPr>
            <p:grpSpPr>
              <a:xfrm>
                <a:off x="411185" y="4049086"/>
                <a:ext cx="10739122" cy="471888"/>
                <a:chOff x="-193653" y="4715667"/>
                <a:chExt cx="10739122" cy="471888"/>
              </a:xfrm>
              <a:grpFill/>
            </p:grpSpPr>
            <p:pic>
              <p:nvPicPr>
                <p:cNvPr id="80" name="Imagen 79">
                  <a:extLst>
                    <a:ext uri="{FF2B5EF4-FFF2-40B4-BE49-F238E27FC236}">
                      <a16:creationId xmlns:a16="http://schemas.microsoft.com/office/drawing/2014/main" id="{869A7367-2DDF-F8D8-9307-094D3E0FC434}"/>
                    </a:ext>
                  </a:extLst>
                </p:cNvPr>
                <p:cNvPicPr>
                  <a:picLocks noChangeAspect="1"/>
                </p:cNvPicPr>
                <p:nvPr/>
              </p:nvPicPr>
              <p:blipFill>
                <a:blip r:embed="rId17" cstate="email">
                  <a:extLst>
                    <a:ext uri="{28A0092B-C50C-407E-A947-70E740481C1C}">
                      <a14:useLocalDpi xmlns:a14="http://schemas.microsoft.com/office/drawing/2010/main"/>
                    </a:ext>
                  </a:extLst>
                </a:blip>
                <a:srcRect/>
                <a:stretch/>
              </p:blipFill>
              <p:spPr>
                <a:xfrm>
                  <a:off x="974299" y="4829739"/>
                  <a:ext cx="938804" cy="316719"/>
                </a:xfrm>
                <a:prstGeom prst="rect">
                  <a:avLst/>
                </a:prstGeom>
                <a:grpFill/>
              </p:spPr>
            </p:pic>
            <p:pic>
              <p:nvPicPr>
                <p:cNvPr id="81" name="Imagen 80">
                  <a:extLst>
                    <a:ext uri="{FF2B5EF4-FFF2-40B4-BE49-F238E27FC236}">
                      <a16:creationId xmlns:a16="http://schemas.microsoft.com/office/drawing/2014/main" id="{761B9557-C1E1-4F5B-6081-29D0E0E78005}"/>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3225834" y="4774077"/>
                  <a:ext cx="496173" cy="413478"/>
                </a:xfrm>
                <a:prstGeom prst="rect">
                  <a:avLst/>
                </a:prstGeom>
                <a:grpFill/>
              </p:spPr>
            </p:pic>
            <p:pic>
              <p:nvPicPr>
                <p:cNvPr id="82" name="Imagen 81">
                  <a:extLst>
                    <a:ext uri="{FF2B5EF4-FFF2-40B4-BE49-F238E27FC236}">
                      <a16:creationId xmlns:a16="http://schemas.microsoft.com/office/drawing/2014/main" id="{ACED4C96-ED77-FE8A-32B5-BD62673ABB6A}"/>
                    </a:ext>
                  </a:extLst>
                </p:cNvPr>
                <p:cNvPicPr>
                  <a:picLocks noChangeAspect="1"/>
                </p:cNvPicPr>
                <p:nvPr/>
              </p:nvPicPr>
              <p:blipFill>
                <a:blip r:embed="rId19" cstate="email">
                  <a:extLst>
                    <a:ext uri="{28A0092B-C50C-407E-A947-70E740481C1C}">
                      <a14:useLocalDpi xmlns:a14="http://schemas.microsoft.com/office/drawing/2010/main"/>
                    </a:ext>
                  </a:extLst>
                </a:blip>
                <a:srcRect/>
                <a:stretch>
                  <a:fillRect/>
                </a:stretch>
              </p:blipFill>
              <p:spPr>
                <a:xfrm>
                  <a:off x="8691824" y="4796526"/>
                  <a:ext cx="1291163" cy="173454"/>
                </a:xfrm>
                <a:prstGeom prst="rect">
                  <a:avLst/>
                </a:prstGeom>
                <a:grpFill/>
              </p:spPr>
            </p:pic>
            <p:pic>
              <p:nvPicPr>
                <p:cNvPr id="83" name="Picture 2" descr="Casa de América – Redial &amp; Ceisal">
                  <a:extLst>
                    <a:ext uri="{FF2B5EF4-FFF2-40B4-BE49-F238E27FC236}">
                      <a16:creationId xmlns:a16="http://schemas.microsoft.com/office/drawing/2014/main" id="{466A2561-A764-A71D-CA37-5CCC5EB34E65}"/>
                    </a:ext>
                  </a:extLst>
                </p:cNvPr>
                <p:cNvPicPr>
                  <a:picLocks noChangeAspect="1" noChangeArrowheads="1"/>
                </p:cNvPicPr>
                <p:nvPr/>
              </p:nvPicPr>
              <p:blipFill rotWithShape="1">
                <a:blip r:embed="rId20" cstate="email">
                  <a:extLst>
                    <a:ext uri="{28A0092B-C50C-407E-A947-70E740481C1C}">
                      <a14:useLocalDpi xmlns:a14="http://schemas.microsoft.com/office/drawing/2010/main"/>
                    </a:ext>
                  </a:extLst>
                </a:blip>
                <a:srcRect/>
                <a:stretch>
                  <a:fillRect/>
                </a:stretch>
              </p:blipFill>
              <p:spPr bwMode="auto">
                <a:xfrm>
                  <a:off x="1914088" y="4764475"/>
                  <a:ext cx="1174304" cy="359166"/>
                </a:xfrm>
                <a:prstGeom prst="rect">
                  <a:avLst/>
                </a:prstGeom>
                <a:grpFill/>
              </p:spPr>
            </p:pic>
            <p:pic>
              <p:nvPicPr>
                <p:cNvPr id="84" name="Picture 2" descr="Que es faes">
                  <a:extLst>
                    <a:ext uri="{FF2B5EF4-FFF2-40B4-BE49-F238E27FC236}">
                      <a16:creationId xmlns:a16="http://schemas.microsoft.com/office/drawing/2014/main" id="{B44A5E12-173D-98C4-8809-AE57F3D21F1B}"/>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10040096" y="4741637"/>
                  <a:ext cx="505373" cy="282070"/>
                </a:xfrm>
                <a:prstGeom prst="rect">
                  <a:avLst/>
                </a:prstGeom>
                <a:grpFill/>
              </p:spPr>
            </p:pic>
            <p:pic>
              <p:nvPicPr>
                <p:cNvPr id="85" name="Imagen 84">
                  <a:extLst>
                    <a:ext uri="{FF2B5EF4-FFF2-40B4-BE49-F238E27FC236}">
                      <a16:creationId xmlns:a16="http://schemas.microsoft.com/office/drawing/2014/main" id="{391934DB-A82F-FCBA-BCB8-AE20A9FFD5B8}"/>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3862830" y="4764477"/>
                  <a:ext cx="850411" cy="334938"/>
                </a:xfrm>
                <a:prstGeom prst="rect">
                  <a:avLst/>
                </a:prstGeom>
                <a:grpFill/>
              </p:spPr>
            </p:pic>
            <p:pic>
              <p:nvPicPr>
                <p:cNvPr id="86" name="Picture 2" descr="CTAG">
                  <a:extLst>
                    <a:ext uri="{FF2B5EF4-FFF2-40B4-BE49-F238E27FC236}">
                      <a16:creationId xmlns:a16="http://schemas.microsoft.com/office/drawing/2014/main" id="{9AF63CF7-25DA-182D-F6F4-45A6902E5E52}"/>
                    </a:ext>
                  </a:extLst>
                </p:cNvPr>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4876790" y="4749199"/>
                  <a:ext cx="528230" cy="362550"/>
                </a:xfrm>
                <a:prstGeom prst="rect">
                  <a:avLst/>
                </a:prstGeom>
                <a:grpFill/>
              </p:spPr>
            </p:pic>
            <p:pic>
              <p:nvPicPr>
                <p:cNvPr id="87" name="Imagen 86">
                  <a:extLst>
                    <a:ext uri="{FF2B5EF4-FFF2-40B4-BE49-F238E27FC236}">
                      <a16:creationId xmlns:a16="http://schemas.microsoft.com/office/drawing/2014/main" id="{16F93CEC-87E7-21DD-4ECB-D0D25ECC886F}"/>
                    </a:ext>
                  </a:extLst>
                </p:cNvPr>
                <p:cNvPicPr>
                  <a:picLocks noChangeAspect="1"/>
                </p:cNvPicPr>
                <p:nvPr/>
              </p:nvPicPr>
              <p:blipFill>
                <a:blip r:embed="rId24" cstate="email">
                  <a:extLst>
                    <a:ext uri="{28A0092B-C50C-407E-A947-70E740481C1C}">
                      <a14:useLocalDpi xmlns:a14="http://schemas.microsoft.com/office/drawing/2010/main"/>
                    </a:ext>
                  </a:extLst>
                </a:blip>
                <a:srcRect/>
                <a:stretch/>
              </p:blipFill>
              <p:spPr>
                <a:xfrm>
                  <a:off x="6119936" y="4715667"/>
                  <a:ext cx="1039147" cy="360017"/>
                </a:xfrm>
                <a:prstGeom prst="rect">
                  <a:avLst/>
                </a:prstGeom>
                <a:grpFill/>
              </p:spPr>
            </p:pic>
            <p:pic>
              <p:nvPicPr>
                <p:cNvPr id="88" name="Imagen 87">
                  <a:extLst>
                    <a:ext uri="{FF2B5EF4-FFF2-40B4-BE49-F238E27FC236}">
                      <a16:creationId xmlns:a16="http://schemas.microsoft.com/office/drawing/2014/main" id="{AA2DDDE4-F105-A8EC-A7CC-9DA746AB2747}"/>
                    </a:ext>
                  </a:extLst>
                </p:cNvPr>
                <p:cNvPicPr>
                  <a:picLocks noChangeAspect="1"/>
                </p:cNvPicPr>
                <p:nvPr/>
              </p:nvPicPr>
              <p:blipFill>
                <a:blip r:embed="rId25" cstate="email">
                  <a:extLst>
                    <a:ext uri="{28A0092B-C50C-407E-A947-70E740481C1C}">
                      <a14:useLocalDpi xmlns:a14="http://schemas.microsoft.com/office/drawing/2010/main"/>
                    </a:ext>
                  </a:extLst>
                </a:blip>
                <a:srcRect/>
                <a:stretch/>
              </p:blipFill>
              <p:spPr>
                <a:xfrm>
                  <a:off x="7236739" y="4745716"/>
                  <a:ext cx="594409" cy="337933"/>
                </a:xfrm>
                <a:prstGeom prst="rect">
                  <a:avLst/>
                </a:prstGeom>
                <a:grpFill/>
              </p:spPr>
            </p:pic>
            <p:pic>
              <p:nvPicPr>
                <p:cNvPr id="89" name="Picture 2" descr="ANESE renueva su imagen y actualiza sus objetivos para convertirse en la  asociación de referencia en sostenibilidad - ANESE">
                  <a:extLst>
                    <a:ext uri="{FF2B5EF4-FFF2-40B4-BE49-F238E27FC236}">
                      <a16:creationId xmlns:a16="http://schemas.microsoft.com/office/drawing/2014/main" id="{57CA3718-3FB2-42F0-10C9-41867A898440}"/>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12026" t="35106" r="13912" b="35262"/>
                <a:stretch/>
              </p:blipFill>
              <p:spPr bwMode="auto">
                <a:xfrm>
                  <a:off x="-193653" y="4807806"/>
                  <a:ext cx="1195610" cy="267879"/>
                </a:xfrm>
                <a:prstGeom prst="rect">
                  <a:avLst/>
                </a:prstGeom>
                <a:grpFill/>
              </p:spPr>
            </p:pic>
            <p:pic>
              <p:nvPicPr>
                <p:cNvPr id="90" name="Imagen 89">
                  <a:extLst>
                    <a:ext uri="{FF2B5EF4-FFF2-40B4-BE49-F238E27FC236}">
                      <a16:creationId xmlns:a16="http://schemas.microsoft.com/office/drawing/2014/main" id="{56616AC3-5D59-B12C-BA84-E5D69C023BC8}"/>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7996851" y="4746723"/>
                  <a:ext cx="639427" cy="271385"/>
                </a:xfrm>
                <a:prstGeom prst="rect">
                  <a:avLst/>
                </a:prstGeom>
                <a:grpFill/>
              </p:spPr>
            </p:pic>
            <p:pic>
              <p:nvPicPr>
                <p:cNvPr id="91" name="Picture 4" descr="Plataforma enerTIC.org : Tecnología, Innovación y Eficiencia ...">
                  <a:extLst>
                    <a:ext uri="{FF2B5EF4-FFF2-40B4-BE49-F238E27FC236}">
                      <a16:creationId xmlns:a16="http://schemas.microsoft.com/office/drawing/2014/main" id="{2D989828-9C44-BCD5-EBF2-05ED3C81AE1E}"/>
                    </a:ext>
                  </a:extLst>
                </p:cNvPr>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5621015" y="4792890"/>
                  <a:ext cx="443377" cy="315089"/>
                </a:xfrm>
                <a:prstGeom prst="rect">
                  <a:avLst/>
                </a:prstGeom>
                <a:grpFill/>
              </p:spPr>
            </p:pic>
          </p:grpSp>
          <p:pic>
            <p:nvPicPr>
              <p:cNvPr id="66" name="Picture 2" descr="NOVA School of Business and Economics - Wikipedia, la enciclopedia libre">
                <a:extLst>
                  <a:ext uri="{FF2B5EF4-FFF2-40B4-BE49-F238E27FC236}">
                    <a16:creationId xmlns:a16="http://schemas.microsoft.com/office/drawing/2014/main" id="{52012BA8-DBCF-F921-EA38-AFC3A534B141}"/>
                  </a:ext>
                </a:extLst>
              </p:cNvPr>
              <p:cNvPicPr>
                <a:picLocks noChangeAspect="1" noChangeArrowheads="1"/>
              </p:cNvPicPr>
              <p:nvPr/>
            </p:nvPicPr>
            <p:blipFill rotWithShape="1">
              <a:blip r:embed="rId28" cstate="email">
                <a:extLst>
                  <a:ext uri="{28A0092B-C50C-407E-A947-70E740481C1C}">
                    <a14:useLocalDpi xmlns:a14="http://schemas.microsoft.com/office/drawing/2010/main"/>
                  </a:ext>
                </a:extLst>
              </a:blip>
              <a:srcRect l="13979" t="18994" r="16769" b="17537"/>
              <a:stretch>
                <a:fillRect/>
              </a:stretch>
            </p:blipFill>
            <p:spPr bwMode="auto">
              <a:xfrm>
                <a:off x="1826717" y="4566373"/>
                <a:ext cx="790382" cy="380883"/>
              </a:xfrm>
              <a:prstGeom prst="rect">
                <a:avLst/>
              </a:prstGeom>
              <a:grpFill/>
            </p:spPr>
          </p:pic>
          <p:pic>
            <p:nvPicPr>
              <p:cNvPr id="67" name="Picture 4" descr="logo-catedra">
                <a:extLst>
                  <a:ext uri="{FF2B5EF4-FFF2-40B4-BE49-F238E27FC236}">
                    <a16:creationId xmlns:a16="http://schemas.microsoft.com/office/drawing/2014/main" id="{39D994AB-319A-8BFD-0052-C0E3CA408F11}"/>
                  </a:ext>
                </a:extLst>
              </p:cNvPr>
              <p:cNvPicPr>
                <a:picLocks noChangeAspect="1"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auto">
              <a:xfrm>
                <a:off x="4174942" y="4649434"/>
                <a:ext cx="1005151" cy="295524"/>
              </a:xfrm>
              <a:prstGeom prst="rect">
                <a:avLst/>
              </a:prstGeom>
              <a:grpFill/>
            </p:spPr>
          </p:pic>
          <p:pic>
            <p:nvPicPr>
              <p:cNvPr id="68" name="Imagen 67">
                <a:extLst>
                  <a:ext uri="{FF2B5EF4-FFF2-40B4-BE49-F238E27FC236}">
                    <a16:creationId xmlns:a16="http://schemas.microsoft.com/office/drawing/2014/main" id="{0FF73E7D-1197-148B-5623-D426823B0E2E}"/>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12282123" y="4603529"/>
                <a:ext cx="935745" cy="329243"/>
              </a:xfrm>
              <a:prstGeom prst="rect">
                <a:avLst/>
              </a:prstGeom>
              <a:grpFill/>
            </p:spPr>
          </p:pic>
          <p:pic>
            <p:nvPicPr>
              <p:cNvPr id="69" name="Imagen 68">
                <a:extLst>
                  <a:ext uri="{FF2B5EF4-FFF2-40B4-BE49-F238E27FC236}">
                    <a16:creationId xmlns:a16="http://schemas.microsoft.com/office/drawing/2014/main" id="{5AFCD721-76B0-BAE5-95EB-6336C2C5D720}"/>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8876750" y="4628214"/>
                <a:ext cx="451087" cy="269551"/>
              </a:xfrm>
              <a:prstGeom prst="rect">
                <a:avLst/>
              </a:prstGeom>
              <a:grpFill/>
            </p:spPr>
          </p:pic>
          <p:pic>
            <p:nvPicPr>
              <p:cNvPr id="70" name="Picture 2" descr="Universidad Rey Juan Carlos - Wikipedia, la enciclopedia libre">
                <a:extLst>
                  <a:ext uri="{FF2B5EF4-FFF2-40B4-BE49-F238E27FC236}">
                    <a16:creationId xmlns:a16="http://schemas.microsoft.com/office/drawing/2014/main" id="{8CC0C206-72D3-FECE-2076-801FBDB4D49A}"/>
                  </a:ext>
                </a:extLst>
              </p:cNvPr>
              <p:cNvPicPr>
                <a:picLocks noChangeAspect="1" noChangeArrowheads="1"/>
              </p:cNvPicPr>
              <p:nvPr/>
            </p:nvPicPr>
            <p:blipFill>
              <a:blip r:embed="rId32" cstate="email">
                <a:extLst>
                  <a:ext uri="{28A0092B-C50C-407E-A947-70E740481C1C}">
                    <a14:useLocalDpi xmlns:a14="http://schemas.microsoft.com/office/drawing/2010/main"/>
                  </a:ext>
                </a:extLst>
              </a:blip>
              <a:srcRect/>
              <a:stretch>
                <a:fillRect/>
              </a:stretch>
            </p:blipFill>
            <p:spPr bwMode="auto">
              <a:xfrm>
                <a:off x="14288035" y="4560287"/>
                <a:ext cx="781436" cy="299178"/>
              </a:xfrm>
              <a:prstGeom prst="rect">
                <a:avLst/>
              </a:prstGeom>
              <a:grpFill/>
            </p:spPr>
          </p:pic>
          <p:pic>
            <p:nvPicPr>
              <p:cNvPr id="71" name="Picture 2">
                <a:extLst>
                  <a:ext uri="{FF2B5EF4-FFF2-40B4-BE49-F238E27FC236}">
                    <a16:creationId xmlns:a16="http://schemas.microsoft.com/office/drawing/2014/main" id="{B7003680-5223-6895-ABDB-1B538494A765}"/>
                  </a:ext>
                </a:extLst>
              </p:cNvPr>
              <p:cNvPicPr>
                <a:picLocks noChangeAspect="1" noChangeArrowheads="1"/>
              </p:cNvPicPr>
              <p:nvPr/>
            </p:nvPicPr>
            <p:blipFill>
              <a:blip r:embed="rId33" cstate="email">
                <a:extLst>
                  <a:ext uri="{28A0092B-C50C-407E-A947-70E740481C1C}">
                    <a14:useLocalDpi xmlns:a14="http://schemas.microsoft.com/office/drawing/2010/main"/>
                  </a:ext>
                </a:extLst>
              </a:blip>
              <a:srcRect/>
              <a:stretch>
                <a:fillRect/>
              </a:stretch>
            </p:blipFill>
            <p:spPr bwMode="auto">
              <a:xfrm>
                <a:off x="8053728" y="4550166"/>
                <a:ext cx="706893" cy="394792"/>
              </a:xfrm>
              <a:prstGeom prst="rect">
                <a:avLst/>
              </a:prstGeom>
              <a:grpFill/>
            </p:spPr>
          </p:pic>
          <p:pic>
            <p:nvPicPr>
              <p:cNvPr id="72" name="Imagen 71">
                <a:extLst>
                  <a:ext uri="{FF2B5EF4-FFF2-40B4-BE49-F238E27FC236}">
                    <a16:creationId xmlns:a16="http://schemas.microsoft.com/office/drawing/2014/main" id="{673DF0FE-6C62-190B-4071-69282D2FE45F}"/>
                  </a:ext>
                </a:extLst>
              </p:cNvPr>
              <p:cNvPicPr>
                <a:picLocks noChangeAspect="1"/>
              </p:cNvPicPr>
              <p:nvPr/>
            </p:nvPicPr>
            <p:blipFill>
              <a:blip r:embed="rId34" cstate="email">
                <a:extLst>
                  <a:ext uri="{28A0092B-C50C-407E-A947-70E740481C1C}">
                    <a14:useLocalDpi xmlns:a14="http://schemas.microsoft.com/office/drawing/2010/main"/>
                  </a:ext>
                </a:extLst>
              </a:blip>
              <a:srcRect/>
              <a:stretch/>
            </p:blipFill>
            <p:spPr>
              <a:xfrm>
                <a:off x="6184474" y="4672726"/>
                <a:ext cx="573063" cy="164084"/>
              </a:xfrm>
              <a:prstGeom prst="rect">
                <a:avLst/>
              </a:prstGeom>
              <a:grpFill/>
            </p:spPr>
          </p:pic>
          <p:pic>
            <p:nvPicPr>
              <p:cNvPr id="73" name="Imagen 72">
                <a:extLst>
                  <a:ext uri="{FF2B5EF4-FFF2-40B4-BE49-F238E27FC236}">
                    <a16:creationId xmlns:a16="http://schemas.microsoft.com/office/drawing/2014/main" id="{F7DA3797-0A2F-4363-EB4E-5607BFF8B149}"/>
                  </a:ext>
                </a:extLst>
              </p:cNvPr>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10246840" y="4640912"/>
                <a:ext cx="860125" cy="234860"/>
              </a:xfrm>
              <a:prstGeom prst="rect">
                <a:avLst/>
              </a:prstGeom>
              <a:grpFill/>
            </p:spPr>
          </p:pic>
          <p:pic>
            <p:nvPicPr>
              <p:cNvPr id="74" name="Picture 2" descr="UNIVERSIDAD POLITÉCNICA DE MADRID (UPM) – Ametic">
                <a:extLst>
                  <a:ext uri="{FF2B5EF4-FFF2-40B4-BE49-F238E27FC236}">
                    <a16:creationId xmlns:a16="http://schemas.microsoft.com/office/drawing/2014/main" id="{61536597-BC61-D2AA-E3CE-B4A677CB5312}"/>
                  </a:ext>
                </a:extLst>
              </p:cNvPr>
              <p:cNvPicPr>
                <a:picLocks noChangeAspect="1" noChangeArrowheads="1"/>
              </p:cNvPicPr>
              <p:nvPr/>
            </p:nvPicPr>
            <p:blipFill>
              <a:blip r:embed="rId36" cstate="email">
                <a:extLst>
                  <a:ext uri="{28A0092B-C50C-407E-A947-70E740481C1C}">
                    <a14:useLocalDpi xmlns:a14="http://schemas.microsoft.com/office/drawing/2010/main"/>
                  </a:ext>
                </a:extLst>
              </a:blip>
              <a:srcRect/>
              <a:stretch>
                <a:fillRect/>
              </a:stretch>
            </p:blipFill>
            <p:spPr bwMode="auto">
              <a:xfrm>
                <a:off x="11249355" y="4580114"/>
                <a:ext cx="1047553" cy="394792"/>
              </a:xfrm>
              <a:prstGeom prst="rect">
                <a:avLst/>
              </a:prstGeom>
              <a:grpFill/>
            </p:spPr>
          </p:pic>
          <p:pic>
            <p:nvPicPr>
              <p:cNvPr id="75" name="Picture 8" descr="URV Logo - símbolo, significado logotipo, historia, PNG">
                <a:extLst>
                  <a:ext uri="{FF2B5EF4-FFF2-40B4-BE49-F238E27FC236}">
                    <a16:creationId xmlns:a16="http://schemas.microsoft.com/office/drawing/2014/main" id="{3C642E62-50F6-DCB9-EF16-AD4166B18138}"/>
                  </a:ext>
                </a:extLst>
              </p:cNvPr>
              <p:cNvPicPr>
                <a:picLocks noChangeAspect="1" noChangeArrowheads="1"/>
              </p:cNvPicPr>
              <p:nvPr/>
            </p:nvPicPr>
            <p:blipFill rotWithShape="1">
              <a:blip r:embed="rId37" cstate="email">
                <a:extLst>
                  <a:ext uri="{28A0092B-C50C-407E-A947-70E740481C1C}">
                    <a14:useLocalDpi xmlns:a14="http://schemas.microsoft.com/office/drawing/2010/main"/>
                  </a:ext>
                </a:extLst>
              </a:blip>
              <a:srcRect l="624" t="25179" r="-624" b="25362"/>
              <a:stretch>
                <a:fillRect/>
              </a:stretch>
            </p:blipFill>
            <p:spPr bwMode="auto">
              <a:xfrm>
                <a:off x="15271888" y="4651661"/>
                <a:ext cx="919671" cy="207053"/>
              </a:xfrm>
              <a:prstGeom prst="rect">
                <a:avLst/>
              </a:prstGeom>
              <a:grpFill/>
            </p:spPr>
          </p:pic>
          <p:pic>
            <p:nvPicPr>
              <p:cNvPr id="76" name="Picture 10" descr="Universidad de Castilla-La Mancha - Wikipedia, la enciclopedia libre">
                <a:extLst>
                  <a:ext uri="{FF2B5EF4-FFF2-40B4-BE49-F238E27FC236}">
                    <a16:creationId xmlns:a16="http://schemas.microsoft.com/office/drawing/2014/main" id="{FE4ADAE5-09DA-0773-FF51-FCB6BE284121}"/>
                  </a:ext>
                </a:extLst>
              </p:cNvPr>
              <p:cNvPicPr>
                <a:picLocks noChangeAspect="1" noChangeArrowheads="1"/>
              </p:cNvPicPr>
              <p:nvPr/>
            </p:nvPicPr>
            <p:blipFill>
              <a:blip r:embed="rId38" cstate="email">
                <a:extLst>
                  <a:ext uri="{28A0092B-C50C-407E-A947-70E740481C1C}">
                    <a14:useLocalDpi xmlns:a14="http://schemas.microsoft.com/office/drawing/2010/main"/>
                  </a:ext>
                </a:extLst>
              </a:blip>
              <a:srcRect/>
              <a:stretch>
                <a:fillRect/>
              </a:stretch>
            </p:blipFill>
            <p:spPr bwMode="auto">
              <a:xfrm>
                <a:off x="6682592" y="4628214"/>
                <a:ext cx="895444" cy="307136"/>
              </a:xfrm>
              <a:prstGeom prst="rect">
                <a:avLst/>
              </a:prstGeom>
              <a:grpFill/>
            </p:spPr>
          </p:pic>
          <p:pic>
            <p:nvPicPr>
              <p:cNvPr id="77" name="Picture 13" descr="ICAI">
                <a:extLst>
                  <a:ext uri="{FF2B5EF4-FFF2-40B4-BE49-F238E27FC236}">
                    <a16:creationId xmlns:a16="http://schemas.microsoft.com/office/drawing/2014/main" id="{EE9D9F9F-B43F-A5A0-7F77-DCB05E6EE209}"/>
                  </a:ext>
                </a:extLst>
              </p:cNvPr>
              <p:cNvPicPr>
                <a:picLocks noChangeAspect="1" noChangeArrowheads="1"/>
              </p:cNvPicPr>
              <p:nvPr/>
            </p:nvPicPr>
            <p:blipFill>
              <a:blip r:embed="rId39" cstate="email">
                <a:extLst>
                  <a:ext uri="{28A0092B-C50C-407E-A947-70E740481C1C}">
                    <a14:useLocalDpi xmlns:a14="http://schemas.microsoft.com/office/drawing/2010/main"/>
                  </a:ext>
                </a:extLst>
              </a:blip>
              <a:srcRect/>
              <a:stretch>
                <a:fillRect/>
              </a:stretch>
            </p:blipFill>
            <p:spPr bwMode="auto">
              <a:xfrm>
                <a:off x="13161279" y="4580418"/>
                <a:ext cx="1146757" cy="352354"/>
              </a:xfrm>
              <a:prstGeom prst="rect">
                <a:avLst/>
              </a:prstGeom>
              <a:grpFill/>
            </p:spPr>
          </p:pic>
          <p:pic>
            <p:nvPicPr>
              <p:cNvPr id="78" name="Picture 22" descr="EHU imagotipo principal">
                <a:extLst>
                  <a:ext uri="{FF2B5EF4-FFF2-40B4-BE49-F238E27FC236}">
                    <a16:creationId xmlns:a16="http://schemas.microsoft.com/office/drawing/2014/main" id="{D600DC4F-175C-7D4E-8020-ADCD0717DE43}"/>
                  </a:ext>
                </a:extLst>
              </p:cNvPr>
              <p:cNvPicPr>
                <a:picLocks noChangeAspect="1" noChangeArrowheads="1"/>
              </p:cNvPicPr>
              <p:nvPr/>
            </p:nvPicPr>
            <p:blipFill rotWithShape="1">
              <a:blip r:embed="rId40" cstate="email">
                <a:extLst>
                  <a:ext uri="{28A0092B-C50C-407E-A947-70E740481C1C}">
                    <a14:useLocalDpi xmlns:a14="http://schemas.microsoft.com/office/drawing/2010/main"/>
                  </a:ext>
                </a:extLst>
              </a:blip>
              <a:srcRect/>
              <a:stretch>
                <a:fillRect/>
              </a:stretch>
            </p:blipFill>
            <p:spPr bwMode="auto">
              <a:xfrm>
                <a:off x="7580372" y="4596862"/>
                <a:ext cx="380469" cy="349652"/>
              </a:xfrm>
              <a:prstGeom prst="rect">
                <a:avLst/>
              </a:prstGeom>
              <a:grpFill/>
            </p:spPr>
          </p:pic>
          <p:pic>
            <p:nvPicPr>
              <p:cNvPr id="79" name="Picture 4" descr="company-logo">
                <a:extLst>
                  <a:ext uri="{FF2B5EF4-FFF2-40B4-BE49-F238E27FC236}">
                    <a16:creationId xmlns:a16="http://schemas.microsoft.com/office/drawing/2014/main" id="{432922AC-C62B-167E-0AE1-700CA53D9EE5}"/>
                  </a:ext>
                </a:extLst>
              </p:cNvPr>
              <p:cNvPicPr>
                <a:picLocks noChangeAspect="1" noChangeArrowheads="1"/>
              </p:cNvPicPr>
              <p:nvPr/>
            </p:nvPicPr>
            <p:blipFill>
              <a:blip r:embed="rId41" cstate="email">
                <a:extLst>
                  <a:ext uri="{28A0092B-C50C-407E-A947-70E740481C1C}">
                    <a14:useLocalDpi xmlns:a14="http://schemas.microsoft.com/office/drawing/2010/main"/>
                  </a:ext>
                </a:extLst>
              </a:blip>
              <a:srcRect/>
              <a:stretch>
                <a:fillRect/>
              </a:stretch>
            </p:blipFill>
            <p:spPr bwMode="auto">
              <a:xfrm>
                <a:off x="9454482" y="4641808"/>
                <a:ext cx="667815" cy="234942"/>
              </a:xfrm>
              <a:prstGeom prst="rect">
                <a:avLst/>
              </a:prstGeom>
              <a:grpFill/>
            </p:spPr>
          </p:pic>
        </p:grpSp>
      </p:grpSp>
      <p:sp>
        <p:nvSpPr>
          <p:cNvPr id="92" name="CuadroTexto 91">
            <a:extLst>
              <a:ext uri="{FF2B5EF4-FFF2-40B4-BE49-F238E27FC236}">
                <a16:creationId xmlns:a16="http://schemas.microsoft.com/office/drawing/2014/main" id="{D7D8B57F-3D3E-D69A-0EF2-2A81EAE15E2F}"/>
              </a:ext>
            </a:extLst>
          </p:cNvPr>
          <p:cNvSpPr txBox="1"/>
          <p:nvPr/>
        </p:nvSpPr>
        <p:spPr>
          <a:xfrm>
            <a:off x="11678752" y="2014726"/>
            <a:ext cx="434734" cy="276999"/>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es-ES_tradnl" sz="1200" b="1" dirty="0">
                <a:solidFill>
                  <a:schemeClr val="tx2"/>
                </a:solidFill>
                <a:latin typeface="Sole Repsol Text" panose="020B0503020204020204" pitchFamily="34" charset="0"/>
                <a:cs typeface="Sole Repsol Text" panose="020B0503020204020204" pitchFamily="34" charset="0"/>
              </a:rPr>
              <a:t>1/2</a:t>
            </a:r>
            <a:endParaRPr lang="es-ES" sz="1200" b="1" i="0" dirty="0">
              <a:solidFill>
                <a:schemeClr val="tx2"/>
              </a:solidFill>
              <a:latin typeface="Sole Repsol Text" panose="020B0503020204020204" pitchFamily="34" charset="0"/>
              <a:cs typeface="Sole Repsol Text" panose="020B0503020204020204" pitchFamily="34" charset="0"/>
            </a:endParaRPr>
          </a:p>
        </p:txBody>
      </p:sp>
    </p:spTree>
    <p:extLst>
      <p:ext uri="{BB962C8B-B14F-4D97-AF65-F5344CB8AC3E}">
        <p14:creationId xmlns:p14="http://schemas.microsoft.com/office/powerpoint/2010/main" val="8940485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9461E-A86E-FF5D-F2C8-8752E950747C}"/>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14CEF9A4-322D-285F-45CD-8ACC16447C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13" y="0"/>
            <a:ext cx="12192000" cy="6858000"/>
          </a:xfrm>
          <a:prstGeom prst="rect">
            <a:avLst/>
          </a:prstGeom>
        </p:spPr>
      </p:pic>
      <p:sp>
        <p:nvSpPr>
          <p:cNvPr id="9" name="Forma libre: forma 18">
            <a:extLst>
              <a:ext uri="{FF2B5EF4-FFF2-40B4-BE49-F238E27FC236}">
                <a16:creationId xmlns:a16="http://schemas.microsoft.com/office/drawing/2014/main" id="{E723DFEA-C77B-2417-6366-36E8CACAC551}"/>
              </a:ext>
            </a:extLst>
          </p:cNvPr>
          <p:cNvSpPr/>
          <p:nvPr/>
        </p:nvSpPr>
        <p:spPr>
          <a:xfrm>
            <a:off x="991508" y="1942590"/>
            <a:ext cx="10401848" cy="4164978"/>
          </a:xfrm>
          <a:custGeom>
            <a:avLst/>
            <a:gdLst>
              <a:gd name="connsiteX0" fmla="*/ 0 w 3890104"/>
              <a:gd name="connsiteY0" fmla="*/ 0 h 5308041"/>
              <a:gd name="connsiteX1" fmla="*/ 3890104 w 3890104"/>
              <a:gd name="connsiteY1" fmla="*/ 0 h 5308041"/>
              <a:gd name="connsiteX2" fmla="*/ 3890104 w 3890104"/>
              <a:gd name="connsiteY2" fmla="*/ 5308041 h 5308041"/>
              <a:gd name="connsiteX3" fmla="*/ 0 w 3890104"/>
              <a:gd name="connsiteY3" fmla="*/ 5308041 h 5308041"/>
              <a:gd name="connsiteX4" fmla="*/ 0 w 3890104"/>
              <a:gd name="connsiteY4" fmla="*/ 0 h 5308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104" h="5308041">
                <a:moveTo>
                  <a:pt x="0" y="0"/>
                </a:moveTo>
                <a:lnTo>
                  <a:pt x="3890104" y="0"/>
                </a:lnTo>
                <a:lnTo>
                  <a:pt x="3890104" y="5308041"/>
                </a:lnTo>
                <a:lnTo>
                  <a:pt x="0" y="53080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just"/>
            <a:endParaRPr lang="es-ES" sz="1200" dirty="0">
              <a:solidFill>
                <a:schemeClr val="tx1"/>
              </a:solidFill>
              <a:latin typeface="Sole Repsol Display" panose="020B0604020204020204" pitchFamily="34" charset="0"/>
              <a:cs typeface="Sole Repsol Display" panose="020B0604020204020204" pitchFamily="34" charset="0"/>
            </a:endParaRPr>
          </a:p>
          <a:p>
            <a:pPr lvl="0" algn="just"/>
            <a:r>
              <a:rPr lang="es-ES" sz="1200" b="1" dirty="0">
                <a:solidFill>
                  <a:schemeClr val="tx2"/>
                </a:solidFill>
                <a:latin typeface="Sole Repsol Display" panose="020B0604020204020204" pitchFamily="34" charset="0"/>
                <a:cs typeface="Sole Repsol Display" panose="020B0604020204020204" pitchFamily="34" charset="0"/>
              </a:rPr>
              <a:t>Curso: Innovación circular para el futuro de la competitividad empresarial. Online</a:t>
            </a:r>
          </a:p>
          <a:p>
            <a:pPr lvl="0" algn="just"/>
            <a:r>
              <a:rPr lang="es-ES" sz="1200" dirty="0">
                <a:solidFill>
                  <a:schemeClr val="tx1"/>
                </a:solidFill>
                <a:latin typeface="Sole Repsol Display" panose="020B0604020204020204" pitchFamily="34" charset="0"/>
                <a:cs typeface="Sole Repsol Display" panose="020B0604020204020204" pitchFamily="34" charset="0"/>
              </a:rPr>
              <a:t>Formación centrada en la innovación de modelos de circularidad que contribuyen a una mayor competitividad empresarial.</a:t>
            </a:r>
          </a:p>
          <a:p>
            <a:pPr lvl="0"/>
            <a:endParaRPr lang="es-ES" sz="1200" b="0" dirty="0">
              <a:solidFill>
                <a:schemeClr val="tx1"/>
              </a:solidFill>
              <a:latin typeface="Sole Repsol Display" panose="020B0604020204020204" pitchFamily="34" charset="0"/>
              <a:cs typeface="Sole Repsol Display" panose="020B0604020204020204" pitchFamily="34" charset="0"/>
            </a:endParaRPr>
          </a:p>
          <a:p>
            <a:pPr lvl="0"/>
            <a:endParaRPr lang="es-ES_tradnl" sz="1200" b="1" dirty="0">
              <a:solidFill>
                <a:schemeClr val="tx1"/>
              </a:solidFill>
              <a:latin typeface="Sole Repsol Display" panose="020B0604020204020204" pitchFamily="34" charset="0"/>
              <a:cs typeface="Sole Repsol Display" panose="020B0604020204020204" pitchFamily="34" charset="0"/>
            </a:endParaRPr>
          </a:p>
        </p:txBody>
      </p:sp>
      <p:pic>
        <p:nvPicPr>
          <p:cNvPr id="7" name="Picture 2">
            <a:extLst>
              <a:ext uri="{FF2B5EF4-FFF2-40B4-BE49-F238E27FC236}">
                <a16:creationId xmlns:a16="http://schemas.microsoft.com/office/drawing/2014/main" id="{A57DF87F-080A-5355-01C0-70939826A38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85106" y="6492277"/>
            <a:ext cx="529866" cy="161925"/>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descr="Logotipo, nombre de la empresa&#10;&#10;Descripción generada automáticamente">
            <a:extLst>
              <a:ext uri="{FF2B5EF4-FFF2-40B4-BE49-F238E27FC236}">
                <a16:creationId xmlns:a16="http://schemas.microsoft.com/office/drawing/2014/main" id="{B6E9E9B3-07B7-7A09-5FFC-09091378A8F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04020" y="6454985"/>
            <a:ext cx="431054" cy="241390"/>
          </a:xfrm>
          <a:prstGeom prst="rect">
            <a:avLst/>
          </a:prstGeom>
        </p:spPr>
      </p:pic>
      <p:sp>
        <p:nvSpPr>
          <p:cNvPr id="5" name="CuadroTexto 4">
            <a:extLst>
              <a:ext uri="{FF2B5EF4-FFF2-40B4-BE49-F238E27FC236}">
                <a16:creationId xmlns:a16="http://schemas.microsoft.com/office/drawing/2014/main" id="{CF4E36A1-53E6-5E1E-4E78-443397634794}"/>
              </a:ext>
            </a:extLst>
          </p:cNvPr>
          <p:cNvSpPr txBox="1"/>
          <p:nvPr/>
        </p:nvSpPr>
        <p:spPr>
          <a:xfrm>
            <a:off x="11283357" y="6090204"/>
            <a:ext cx="407484" cy="276999"/>
          </a:xfrm>
          <a:prstGeom prst="rect">
            <a:avLst/>
          </a:prstGeom>
          <a:noFill/>
        </p:spPr>
        <p:txBody>
          <a:bodyPr wrap="none" rtlCol="0">
            <a:spAutoFit/>
          </a:bodyPr>
          <a:lstStyle/>
          <a:p>
            <a:r>
              <a:rPr lang="es-ES_tradnl" sz="1200" b="1">
                <a:solidFill>
                  <a:srgbClr val="FF6200"/>
                </a:solidFill>
                <a:latin typeface="Repsol" panose="02000506030000020004" pitchFamily="2" charset="77"/>
              </a:rPr>
              <a:t>1/2</a:t>
            </a:r>
            <a:endParaRPr lang="es-ES" sz="1200" b="1">
              <a:solidFill>
                <a:srgbClr val="FF6200"/>
              </a:solidFill>
              <a:latin typeface="Repsol" panose="02000506030000020004" pitchFamily="2" charset="77"/>
            </a:endParaRPr>
          </a:p>
        </p:txBody>
      </p:sp>
      <p:pic>
        <p:nvPicPr>
          <p:cNvPr id="13" name="Imagen 12">
            <a:extLst>
              <a:ext uri="{FF2B5EF4-FFF2-40B4-BE49-F238E27FC236}">
                <a16:creationId xmlns:a16="http://schemas.microsoft.com/office/drawing/2014/main" id="{17B821D9-226D-EB41-A802-18F33416F9F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25834" y="6489818"/>
            <a:ext cx="638846" cy="160468"/>
          </a:xfrm>
          <a:prstGeom prst="rect">
            <a:avLst/>
          </a:prstGeom>
        </p:spPr>
      </p:pic>
      <p:pic>
        <p:nvPicPr>
          <p:cNvPr id="14" name="Imagen 13" descr="Imagen que contiene Texto&#10;&#10;El contenido generado por IA puede ser incorrecto.">
            <a:extLst>
              <a:ext uri="{FF2B5EF4-FFF2-40B4-BE49-F238E27FC236}">
                <a16:creationId xmlns:a16="http://schemas.microsoft.com/office/drawing/2014/main" id="{3C7A9DBF-634E-AC64-C69B-57C905E851F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94583" y="6490760"/>
            <a:ext cx="529867" cy="190136"/>
          </a:xfrm>
          <a:prstGeom prst="rect">
            <a:avLst/>
          </a:prstGeom>
        </p:spPr>
      </p:pic>
      <p:sp>
        <p:nvSpPr>
          <p:cNvPr id="53" name="Título 3">
            <a:extLst>
              <a:ext uri="{FF2B5EF4-FFF2-40B4-BE49-F238E27FC236}">
                <a16:creationId xmlns:a16="http://schemas.microsoft.com/office/drawing/2014/main" id="{A48DD588-67B5-92BC-D62D-AD8549320579}"/>
              </a:ext>
            </a:extLst>
          </p:cNvPr>
          <p:cNvSpPr txBox="1">
            <a:spLocks/>
          </p:cNvSpPr>
          <p:nvPr/>
        </p:nvSpPr>
        <p:spPr>
          <a:xfrm>
            <a:off x="229302" y="265660"/>
            <a:ext cx="3037880" cy="646331"/>
          </a:xfrm>
          <a:prstGeom prst="rect">
            <a:avLst/>
          </a:prstGeom>
        </p:spPr>
        <p:txBody>
          <a:bodyPr lIns="91440" tIns="45720" rIns="91440" bIns="45720" anchor="t">
            <a:normAutofit fontScale="70000" lnSpcReduction="20000"/>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_tradnl" sz="3200" b="1">
                <a:solidFill>
                  <a:schemeClr val="bg1"/>
                </a:solidFill>
                <a:latin typeface="Sole Repsol Display" panose="020B0604020204020204" pitchFamily="34" charset="0"/>
                <a:cs typeface="Sole Repsol Display" panose="020B0604020204020204" pitchFamily="34" charset="0"/>
              </a:rPr>
              <a:t>Programación</a:t>
            </a:r>
          </a:p>
          <a:p>
            <a:pPr>
              <a:lnSpc>
                <a:spcPct val="100000"/>
              </a:lnSpc>
            </a:pPr>
            <a:r>
              <a:rPr lang="es-ES_tradnl" sz="3200" b="1">
                <a:solidFill>
                  <a:schemeClr val="bg1"/>
                </a:solidFill>
                <a:latin typeface="Sole Repsol Display" panose="020B0604020204020204" pitchFamily="34" charset="0"/>
                <a:cs typeface="Sole Repsol Display" panose="020B0604020204020204" pitchFamily="34" charset="0"/>
              </a:rPr>
              <a:t>Open Room  2026</a:t>
            </a:r>
            <a:endParaRPr lang="es-ES" sz="600">
              <a:solidFill>
                <a:schemeClr val="tx1">
                  <a:lumMod val="50000"/>
                  <a:lumOff val="50000"/>
                </a:schemeClr>
              </a:solidFill>
              <a:latin typeface="Sole Repsol Display" panose="020B0604020204020204" pitchFamily="34" charset="0"/>
              <a:cs typeface="Sole Repsol Display" panose="020B0604020204020204" pitchFamily="34" charset="0"/>
            </a:endParaRPr>
          </a:p>
        </p:txBody>
      </p:sp>
      <p:sp>
        <p:nvSpPr>
          <p:cNvPr id="54" name="CuadroTexto 53">
            <a:extLst>
              <a:ext uri="{FF2B5EF4-FFF2-40B4-BE49-F238E27FC236}">
                <a16:creationId xmlns:a16="http://schemas.microsoft.com/office/drawing/2014/main" id="{28E5ED97-A504-2AE9-48D9-6986DF36E0AD}"/>
              </a:ext>
            </a:extLst>
          </p:cNvPr>
          <p:cNvSpPr txBox="1"/>
          <p:nvPr/>
        </p:nvSpPr>
        <p:spPr>
          <a:xfrm>
            <a:off x="229301" y="1209983"/>
            <a:ext cx="9746905" cy="646331"/>
          </a:xfrm>
          <a:prstGeom prst="rect">
            <a:avLst/>
          </a:prstGeom>
          <a:noFill/>
        </p:spPr>
        <p:txBody>
          <a:bodyPr wrap="square" rtlCol="0">
            <a:spAutoFit/>
          </a:bodyPr>
          <a:lstStyle/>
          <a:p>
            <a:r>
              <a:rPr lang="es-ES_tradnl" sz="1200">
                <a:solidFill>
                  <a:schemeClr val="bg1"/>
                </a:solidFill>
                <a:latin typeface="Sole Repsol Display" panose="020B0604020204020204" pitchFamily="34" charset="0"/>
                <a:cs typeface="Sole Repsol Display" panose="020B0604020204020204" pitchFamily="34" charset="0"/>
              </a:rPr>
              <a:t>Esta programación está sujeta a cambios. La inscripción estará disponible con dos semanas de antelación en el calendario de Open Room.  Las grabaciones de los eventos online o híbridos pasados están disponibles en Open Room.</a:t>
            </a:r>
            <a:endParaRPr lang="es-ES" sz="1200">
              <a:solidFill>
                <a:schemeClr val="bg1"/>
              </a:solidFill>
              <a:latin typeface="Sole Repsol Display" panose="020B0604020204020204" pitchFamily="34" charset="0"/>
              <a:cs typeface="Sole Repsol Display" panose="020B0604020204020204" pitchFamily="34" charset="0"/>
            </a:endParaRPr>
          </a:p>
          <a:p>
            <a:endParaRPr lang="es-CO" sz="1200">
              <a:solidFill>
                <a:schemeClr val="bg1"/>
              </a:solidFill>
              <a:latin typeface="Sole Repsol Display" panose="020B0604020204020204" pitchFamily="34" charset="0"/>
              <a:cs typeface="Sole Repsol Display" panose="020B0604020204020204" pitchFamily="34" charset="0"/>
            </a:endParaRPr>
          </a:p>
        </p:txBody>
      </p:sp>
      <p:grpSp>
        <p:nvGrpSpPr>
          <p:cNvPr id="55" name="Grupo 54">
            <a:extLst>
              <a:ext uri="{FF2B5EF4-FFF2-40B4-BE49-F238E27FC236}">
                <a16:creationId xmlns:a16="http://schemas.microsoft.com/office/drawing/2014/main" id="{A8306AEF-4798-5B85-BEA3-A190427694CA}"/>
              </a:ext>
            </a:extLst>
          </p:cNvPr>
          <p:cNvGrpSpPr/>
          <p:nvPr/>
        </p:nvGrpSpPr>
        <p:grpSpPr>
          <a:xfrm>
            <a:off x="219027" y="2130532"/>
            <a:ext cx="981326" cy="3813340"/>
            <a:chOff x="219027" y="2130532"/>
            <a:chExt cx="981326" cy="3813340"/>
          </a:xfrm>
        </p:grpSpPr>
        <p:sp>
          <p:nvSpPr>
            <p:cNvPr id="56" name="Título 3">
              <a:extLst>
                <a:ext uri="{FF2B5EF4-FFF2-40B4-BE49-F238E27FC236}">
                  <a16:creationId xmlns:a16="http://schemas.microsoft.com/office/drawing/2014/main" id="{ED4F3EC8-58A7-F124-F50A-2ACF4CEB7BA4}"/>
                </a:ext>
              </a:extLst>
            </p:cNvPr>
            <p:cNvSpPr txBox="1">
              <a:spLocks/>
            </p:cNvSpPr>
            <p:nvPr/>
          </p:nvSpPr>
          <p:spPr>
            <a:xfrm rot="16200000">
              <a:off x="-1196980" y="3546539"/>
              <a:ext cx="3813340" cy="981326"/>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es-ES_tradnl" sz="3000" b="1" dirty="0">
                  <a:solidFill>
                    <a:srgbClr val="FF6200"/>
                  </a:solidFill>
                  <a:latin typeface="Sole Repsol Display" panose="020B0604020204020204" pitchFamily="34" charset="0"/>
                  <a:cs typeface="Sole Repsol Display" panose="020B0604020204020204" pitchFamily="34" charset="0"/>
                </a:rPr>
                <a:t>OCTUBRE</a:t>
              </a:r>
              <a:br>
                <a:rPr lang="es-ES_tradnl" sz="3000" b="1" dirty="0">
                  <a:solidFill>
                    <a:srgbClr val="FF6200"/>
                  </a:solidFill>
                  <a:latin typeface="Sole Repsol Display" panose="020B0604020204020204" pitchFamily="34" charset="0"/>
                  <a:cs typeface="Sole Repsol Display" panose="020B0604020204020204" pitchFamily="34" charset="0"/>
                </a:rPr>
              </a:br>
              <a:endParaRPr lang="es-ES" sz="3000" i="1" dirty="0">
                <a:solidFill>
                  <a:srgbClr val="FF6200"/>
                </a:solidFill>
                <a:latin typeface="Sole Repsol Display" panose="020B0604020204020204" pitchFamily="34" charset="0"/>
                <a:cs typeface="Sole Repsol Display" panose="020B0604020204020204" pitchFamily="34" charset="0"/>
              </a:endParaRPr>
            </a:p>
          </p:txBody>
        </p:sp>
        <p:cxnSp>
          <p:nvCxnSpPr>
            <p:cNvPr id="57" name="Conector recto 7">
              <a:extLst>
                <a:ext uri="{FF2B5EF4-FFF2-40B4-BE49-F238E27FC236}">
                  <a16:creationId xmlns:a16="http://schemas.microsoft.com/office/drawing/2014/main" id="{2EB3D09A-DF70-B1EC-2DD4-D9F31419BB01}"/>
                </a:ext>
              </a:extLst>
            </p:cNvPr>
            <p:cNvCxnSpPr>
              <a:cxnSpLocks/>
            </p:cNvCxnSpPr>
            <p:nvPr/>
          </p:nvCxnSpPr>
          <p:spPr>
            <a:xfrm>
              <a:off x="752098" y="2200044"/>
              <a:ext cx="0" cy="3743828"/>
            </a:xfrm>
            <a:prstGeom prst="line">
              <a:avLst/>
            </a:prstGeom>
            <a:ln w="28575">
              <a:solidFill>
                <a:srgbClr val="FF6200"/>
              </a:solidFill>
            </a:ln>
          </p:spPr>
          <p:style>
            <a:lnRef idx="1">
              <a:schemeClr val="accent2"/>
            </a:lnRef>
            <a:fillRef idx="0">
              <a:schemeClr val="accent2"/>
            </a:fillRef>
            <a:effectRef idx="0">
              <a:schemeClr val="accent2"/>
            </a:effectRef>
            <a:fontRef idx="minor">
              <a:schemeClr val="tx1"/>
            </a:fontRef>
          </p:style>
        </p:cxnSp>
      </p:grpSp>
      <p:grpSp>
        <p:nvGrpSpPr>
          <p:cNvPr id="3" name="Grupo 2">
            <a:extLst>
              <a:ext uri="{FF2B5EF4-FFF2-40B4-BE49-F238E27FC236}">
                <a16:creationId xmlns:a16="http://schemas.microsoft.com/office/drawing/2014/main" id="{AA0C72EE-6EE1-D7E7-7116-4AD080B18923}"/>
              </a:ext>
            </a:extLst>
          </p:cNvPr>
          <p:cNvGrpSpPr/>
          <p:nvPr/>
        </p:nvGrpSpPr>
        <p:grpSpPr>
          <a:xfrm>
            <a:off x="0" y="6053450"/>
            <a:ext cx="12192000" cy="796368"/>
            <a:chOff x="0" y="6053450"/>
            <a:chExt cx="12192000" cy="796368"/>
          </a:xfrm>
        </p:grpSpPr>
        <p:sp>
          <p:nvSpPr>
            <p:cNvPr id="4" name="Rectángulo 3">
              <a:extLst>
                <a:ext uri="{FF2B5EF4-FFF2-40B4-BE49-F238E27FC236}">
                  <a16:creationId xmlns:a16="http://schemas.microsoft.com/office/drawing/2014/main" id="{CCDA1689-4C73-BC88-FDD1-0D15539FC8FD}"/>
                </a:ext>
              </a:extLst>
            </p:cNvPr>
            <p:cNvSpPr/>
            <p:nvPr/>
          </p:nvSpPr>
          <p:spPr>
            <a:xfrm>
              <a:off x="0" y="6053450"/>
              <a:ext cx="12192000" cy="7963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nvGrpSpPr>
            <p:cNvPr id="10" name="Grupo 9">
              <a:extLst>
                <a:ext uri="{FF2B5EF4-FFF2-40B4-BE49-F238E27FC236}">
                  <a16:creationId xmlns:a16="http://schemas.microsoft.com/office/drawing/2014/main" id="{71D851DE-0E5F-C0C7-54E7-1FF92FC53066}"/>
                </a:ext>
              </a:extLst>
            </p:cNvPr>
            <p:cNvGrpSpPr/>
            <p:nvPr/>
          </p:nvGrpSpPr>
          <p:grpSpPr>
            <a:xfrm>
              <a:off x="229302" y="6060986"/>
              <a:ext cx="11800277" cy="727407"/>
              <a:chOff x="411185" y="4002155"/>
              <a:chExt cx="15780374" cy="972751"/>
            </a:xfrm>
            <a:solidFill>
              <a:schemeClr val="bg1"/>
            </a:solidFill>
          </p:grpSpPr>
          <p:pic>
            <p:nvPicPr>
              <p:cNvPr id="11" name="Imagen 10">
                <a:extLst>
                  <a:ext uri="{FF2B5EF4-FFF2-40B4-BE49-F238E27FC236}">
                    <a16:creationId xmlns:a16="http://schemas.microsoft.com/office/drawing/2014/main" id="{96BA86F9-4622-0222-7C8F-8C701955C77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260098" y="4079135"/>
                <a:ext cx="897964" cy="307136"/>
              </a:xfrm>
              <a:prstGeom prst="rect">
                <a:avLst/>
              </a:prstGeom>
              <a:grpFill/>
            </p:spPr>
          </p:pic>
          <p:pic>
            <p:nvPicPr>
              <p:cNvPr id="12" name="Imagen 11">
                <a:extLst>
                  <a:ext uri="{FF2B5EF4-FFF2-40B4-BE49-F238E27FC236}">
                    <a16:creationId xmlns:a16="http://schemas.microsoft.com/office/drawing/2014/main" id="{DE5C78C0-539E-74A3-14EE-39EA32A0D0C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222199" y="4073748"/>
                <a:ext cx="926300" cy="329241"/>
              </a:xfrm>
              <a:prstGeom prst="rect">
                <a:avLst/>
              </a:prstGeom>
              <a:grpFill/>
            </p:spPr>
          </p:pic>
          <p:pic>
            <p:nvPicPr>
              <p:cNvPr id="58" name="Picture 924">
                <a:extLst>
                  <a:ext uri="{FF2B5EF4-FFF2-40B4-BE49-F238E27FC236}">
                    <a16:creationId xmlns:a16="http://schemas.microsoft.com/office/drawing/2014/main" id="{15BBCD98-9648-20B8-304E-82ECC31C16C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33846" y="4657180"/>
                <a:ext cx="1142161" cy="160508"/>
              </a:xfrm>
              <a:prstGeom prst="rect">
                <a:avLst/>
              </a:prstGeom>
              <a:grpFill/>
            </p:spPr>
          </p:pic>
          <p:pic>
            <p:nvPicPr>
              <p:cNvPr id="59" name="Picture 2" descr="Fundación Industria – La Fundación Industria es una entidad ...">
                <a:extLst>
                  <a:ext uri="{FF2B5EF4-FFF2-40B4-BE49-F238E27FC236}">
                    <a16:creationId xmlns:a16="http://schemas.microsoft.com/office/drawing/2014/main" id="{AF16D150-9908-AB84-7D02-9DF2B1B20BEF}"/>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2296120" y="4002155"/>
                <a:ext cx="835958" cy="382727"/>
              </a:xfrm>
              <a:prstGeom prst="rect">
                <a:avLst/>
              </a:prstGeom>
              <a:grpFill/>
            </p:spPr>
          </p:pic>
          <p:pic>
            <p:nvPicPr>
              <p:cNvPr id="60" name="Picture 6" descr="Instituto Atlántico de Gobierno">
                <a:extLst>
                  <a:ext uri="{FF2B5EF4-FFF2-40B4-BE49-F238E27FC236}">
                    <a16:creationId xmlns:a16="http://schemas.microsoft.com/office/drawing/2014/main" id="{A2846A47-47AB-2473-1CDA-59EB0B4EA613}"/>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5436476" y="4124054"/>
                <a:ext cx="660316" cy="263384"/>
              </a:xfrm>
              <a:prstGeom prst="rect">
                <a:avLst/>
              </a:prstGeom>
              <a:grpFill/>
            </p:spPr>
          </p:pic>
          <p:pic>
            <p:nvPicPr>
              <p:cNvPr id="61" name="Picture 2" descr="CU12.-Institut-Cerda - MG Ingenieros">
                <a:extLst>
                  <a:ext uri="{FF2B5EF4-FFF2-40B4-BE49-F238E27FC236}">
                    <a16:creationId xmlns:a16="http://schemas.microsoft.com/office/drawing/2014/main" id="{6FF19F23-6B87-1904-6413-B23BF1DC831D}"/>
                  </a:ext>
                </a:extLst>
              </p:cNvPr>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a:fillRect/>
              </a:stretch>
            </p:blipFill>
            <p:spPr bwMode="auto">
              <a:xfrm>
                <a:off x="14286559" y="4081427"/>
                <a:ext cx="1061489" cy="287752"/>
              </a:xfrm>
              <a:prstGeom prst="rect">
                <a:avLst/>
              </a:prstGeom>
              <a:grpFill/>
            </p:spPr>
          </p:pic>
          <p:pic>
            <p:nvPicPr>
              <p:cNvPr id="62" name="Imagen 61">
                <a:extLst>
                  <a:ext uri="{FF2B5EF4-FFF2-40B4-BE49-F238E27FC236}">
                    <a16:creationId xmlns:a16="http://schemas.microsoft.com/office/drawing/2014/main" id="{9FAD8810-32C4-9C3D-AB3F-4B49ADD76587}"/>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2725347" y="4588829"/>
                <a:ext cx="888837" cy="360017"/>
              </a:xfrm>
              <a:prstGeom prst="rect">
                <a:avLst/>
              </a:prstGeom>
              <a:grpFill/>
            </p:spPr>
          </p:pic>
          <p:pic>
            <p:nvPicPr>
              <p:cNvPr id="63" name="Picture 2" descr="OH2 | LinkedIn">
                <a:extLst>
                  <a:ext uri="{FF2B5EF4-FFF2-40B4-BE49-F238E27FC236}">
                    <a16:creationId xmlns:a16="http://schemas.microsoft.com/office/drawing/2014/main" id="{5C230B05-97DD-3776-D8DA-EA1600FCD2CA}"/>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3695468" y="4604807"/>
                <a:ext cx="382998" cy="360017"/>
              </a:xfrm>
              <a:prstGeom prst="rect">
                <a:avLst/>
              </a:prstGeom>
              <a:grpFill/>
            </p:spPr>
          </p:pic>
          <p:pic>
            <p:nvPicPr>
              <p:cNvPr id="64" name="Imagen 63">
                <a:extLst>
                  <a:ext uri="{FF2B5EF4-FFF2-40B4-BE49-F238E27FC236}">
                    <a16:creationId xmlns:a16="http://schemas.microsoft.com/office/drawing/2014/main" id="{38ED463E-C0DF-1F93-77BE-E43523E416AC}"/>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250344" y="4626008"/>
                <a:ext cx="781436" cy="282068"/>
              </a:xfrm>
              <a:prstGeom prst="rect">
                <a:avLst/>
              </a:prstGeom>
              <a:grpFill/>
            </p:spPr>
          </p:pic>
          <p:grpSp>
            <p:nvGrpSpPr>
              <p:cNvPr id="65" name="Grupo 64">
                <a:extLst>
                  <a:ext uri="{FF2B5EF4-FFF2-40B4-BE49-F238E27FC236}">
                    <a16:creationId xmlns:a16="http://schemas.microsoft.com/office/drawing/2014/main" id="{C87EF199-7E72-3F90-21DF-AEF16B691202}"/>
                  </a:ext>
                </a:extLst>
              </p:cNvPr>
              <p:cNvGrpSpPr/>
              <p:nvPr/>
            </p:nvGrpSpPr>
            <p:grpSpPr>
              <a:xfrm>
                <a:off x="411185" y="4049086"/>
                <a:ext cx="10739122" cy="471888"/>
                <a:chOff x="-193653" y="4715667"/>
                <a:chExt cx="10739122" cy="471888"/>
              </a:xfrm>
              <a:grpFill/>
            </p:grpSpPr>
            <p:pic>
              <p:nvPicPr>
                <p:cNvPr id="80" name="Imagen 79">
                  <a:extLst>
                    <a:ext uri="{FF2B5EF4-FFF2-40B4-BE49-F238E27FC236}">
                      <a16:creationId xmlns:a16="http://schemas.microsoft.com/office/drawing/2014/main" id="{FDA3CC59-FB51-9284-910A-4E49E62FA784}"/>
                    </a:ext>
                  </a:extLst>
                </p:cNvPr>
                <p:cNvPicPr>
                  <a:picLocks noChangeAspect="1"/>
                </p:cNvPicPr>
                <p:nvPr/>
              </p:nvPicPr>
              <p:blipFill>
                <a:blip r:embed="rId17" cstate="email">
                  <a:extLst>
                    <a:ext uri="{28A0092B-C50C-407E-A947-70E740481C1C}">
                      <a14:useLocalDpi xmlns:a14="http://schemas.microsoft.com/office/drawing/2010/main"/>
                    </a:ext>
                  </a:extLst>
                </a:blip>
                <a:srcRect/>
                <a:stretch/>
              </p:blipFill>
              <p:spPr>
                <a:xfrm>
                  <a:off x="974299" y="4829739"/>
                  <a:ext cx="938804" cy="316719"/>
                </a:xfrm>
                <a:prstGeom prst="rect">
                  <a:avLst/>
                </a:prstGeom>
                <a:grpFill/>
              </p:spPr>
            </p:pic>
            <p:pic>
              <p:nvPicPr>
                <p:cNvPr id="81" name="Imagen 80">
                  <a:extLst>
                    <a:ext uri="{FF2B5EF4-FFF2-40B4-BE49-F238E27FC236}">
                      <a16:creationId xmlns:a16="http://schemas.microsoft.com/office/drawing/2014/main" id="{94B369E0-BEDE-8F38-9F71-5574C320EADC}"/>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3225834" y="4774077"/>
                  <a:ext cx="496173" cy="413478"/>
                </a:xfrm>
                <a:prstGeom prst="rect">
                  <a:avLst/>
                </a:prstGeom>
                <a:grpFill/>
              </p:spPr>
            </p:pic>
            <p:pic>
              <p:nvPicPr>
                <p:cNvPr id="82" name="Imagen 81">
                  <a:extLst>
                    <a:ext uri="{FF2B5EF4-FFF2-40B4-BE49-F238E27FC236}">
                      <a16:creationId xmlns:a16="http://schemas.microsoft.com/office/drawing/2014/main" id="{287207C0-143C-1961-456D-A87A4530F4AF}"/>
                    </a:ext>
                  </a:extLst>
                </p:cNvPr>
                <p:cNvPicPr>
                  <a:picLocks noChangeAspect="1"/>
                </p:cNvPicPr>
                <p:nvPr/>
              </p:nvPicPr>
              <p:blipFill>
                <a:blip r:embed="rId19" cstate="email">
                  <a:extLst>
                    <a:ext uri="{28A0092B-C50C-407E-A947-70E740481C1C}">
                      <a14:useLocalDpi xmlns:a14="http://schemas.microsoft.com/office/drawing/2010/main"/>
                    </a:ext>
                  </a:extLst>
                </a:blip>
                <a:srcRect/>
                <a:stretch>
                  <a:fillRect/>
                </a:stretch>
              </p:blipFill>
              <p:spPr>
                <a:xfrm>
                  <a:off x="8691824" y="4796526"/>
                  <a:ext cx="1291163" cy="173454"/>
                </a:xfrm>
                <a:prstGeom prst="rect">
                  <a:avLst/>
                </a:prstGeom>
                <a:grpFill/>
              </p:spPr>
            </p:pic>
            <p:pic>
              <p:nvPicPr>
                <p:cNvPr id="83" name="Picture 2" descr="Casa de América – Redial &amp; Ceisal">
                  <a:extLst>
                    <a:ext uri="{FF2B5EF4-FFF2-40B4-BE49-F238E27FC236}">
                      <a16:creationId xmlns:a16="http://schemas.microsoft.com/office/drawing/2014/main" id="{EE8E928F-1368-4EC4-9603-520490EF94E6}"/>
                    </a:ext>
                  </a:extLst>
                </p:cNvPr>
                <p:cNvPicPr>
                  <a:picLocks noChangeAspect="1" noChangeArrowheads="1"/>
                </p:cNvPicPr>
                <p:nvPr/>
              </p:nvPicPr>
              <p:blipFill rotWithShape="1">
                <a:blip r:embed="rId20" cstate="email">
                  <a:extLst>
                    <a:ext uri="{28A0092B-C50C-407E-A947-70E740481C1C}">
                      <a14:useLocalDpi xmlns:a14="http://schemas.microsoft.com/office/drawing/2010/main"/>
                    </a:ext>
                  </a:extLst>
                </a:blip>
                <a:srcRect/>
                <a:stretch>
                  <a:fillRect/>
                </a:stretch>
              </p:blipFill>
              <p:spPr bwMode="auto">
                <a:xfrm>
                  <a:off x="1914088" y="4764475"/>
                  <a:ext cx="1174304" cy="359166"/>
                </a:xfrm>
                <a:prstGeom prst="rect">
                  <a:avLst/>
                </a:prstGeom>
                <a:grpFill/>
              </p:spPr>
            </p:pic>
            <p:pic>
              <p:nvPicPr>
                <p:cNvPr id="84" name="Picture 2" descr="Que es faes">
                  <a:extLst>
                    <a:ext uri="{FF2B5EF4-FFF2-40B4-BE49-F238E27FC236}">
                      <a16:creationId xmlns:a16="http://schemas.microsoft.com/office/drawing/2014/main" id="{A6621944-EDB5-5627-E623-B2BFCB769CE5}"/>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10040096" y="4741637"/>
                  <a:ext cx="505373" cy="282070"/>
                </a:xfrm>
                <a:prstGeom prst="rect">
                  <a:avLst/>
                </a:prstGeom>
                <a:grpFill/>
              </p:spPr>
            </p:pic>
            <p:pic>
              <p:nvPicPr>
                <p:cNvPr id="85" name="Imagen 84">
                  <a:extLst>
                    <a:ext uri="{FF2B5EF4-FFF2-40B4-BE49-F238E27FC236}">
                      <a16:creationId xmlns:a16="http://schemas.microsoft.com/office/drawing/2014/main" id="{24528970-9A4C-3BBF-D7F8-5C3A8B444BBF}"/>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3862830" y="4764477"/>
                  <a:ext cx="850411" cy="334938"/>
                </a:xfrm>
                <a:prstGeom prst="rect">
                  <a:avLst/>
                </a:prstGeom>
                <a:grpFill/>
              </p:spPr>
            </p:pic>
            <p:pic>
              <p:nvPicPr>
                <p:cNvPr id="86" name="Picture 2" descr="CTAG">
                  <a:extLst>
                    <a:ext uri="{FF2B5EF4-FFF2-40B4-BE49-F238E27FC236}">
                      <a16:creationId xmlns:a16="http://schemas.microsoft.com/office/drawing/2014/main" id="{D6D78FBB-3C85-DC5A-9E14-3A8CF6CE177E}"/>
                    </a:ext>
                  </a:extLst>
                </p:cNvPr>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4876790" y="4749199"/>
                  <a:ext cx="528230" cy="362550"/>
                </a:xfrm>
                <a:prstGeom prst="rect">
                  <a:avLst/>
                </a:prstGeom>
                <a:grpFill/>
              </p:spPr>
            </p:pic>
            <p:pic>
              <p:nvPicPr>
                <p:cNvPr id="87" name="Imagen 86">
                  <a:extLst>
                    <a:ext uri="{FF2B5EF4-FFF2-40B4-BE49-F238E27FC236}">
                      <a16:creationId xmlns:a16="http://schemas.microsoft.com/office/drawing/2014/main" id="{09437259-26D2-7D52-937D-3795CE385486}"/>
                    </a:ext>
                  </a:extLst>
                </p:cNvPr>
                <p:cNvPicPr>
                  <a:picLocks noChangeAspect="1"/>
                </p:cNvPicPr>
                <p:nvPr/>
              </p:nvPicPr>
              <p:blipFill>
                <a:blip r:embed="rId24" cstate="email">
                  <a:extLst>
                    <a:ext uri="{28A0092B-C50C-407E-A947-70E740481C1C}">
                      <a14:useLocalDpi xmlns:a14="http://schemas.microsoft.com/office/drawing/2010/main"/>
                    </a:ext>
                  </a:extLst>
                </a:blip>
                <a:srcRect/>
                <a:stretch/>
              </p:blipFill>
              <p:spPr>
                <a:xfrm>
                  <a:off x="6119936" y="4715667"/>
                  <a:ext cx="1039147" cy="360017"/>
                </a:xfrm>
                <a:prstGeom prst="rect">
                  <a:avLst/>
                </a:prstGeom>
                <a:grpFill/>
              </p:spPr>
            </p:pic>
            <p:pic>
              <p:nvPicPr>
                <p:cNvPr id="88" name="Imagen 87">
                  <a:extLst>
                    <a:ext uri="{FF2B5EF4-FFF2-40B4-BE49-F238E27FC236}">
                      <a16:creationId xmlns:a16="http://schemas.microsoft.com/office/drawing/2014/main" id="{C1E33BFC-7419-77EA-AE44-118076605586}"/>
                    </a:ext>
                  </a:extLst>
                </p:cNvPr>
                <p:cNvPicPr>
                  <a:picLocks noChangeAspect="1"/>
                </p:cNvPicPr>
                <p:nvPr/>
              </p:nvPicPr>
              <p:blipFill>
                <a:blip r:embed="rId25" cstate="email">
                  <a:extLst>
                    <a:ext uri="{28A0092B-C50C-407E-A947-70E740481C1C}">
                      <a14:useLocalDpi xmlns:a14="http://schemas.microsoft.com/office/drawing/2010/main"/>
                    </a:ext>
                  </a:extLst>
                </a:blip>
                <a:srcRect/>
                <a:stretch/>
              </p:blipFill>
              <p:spPr>
                <a:xfrm>
                  <a:off x="7236739" y="4745716"/>
                  <a:ext cx="594409" cy="337933"/>
                </a:xfrm>
                <a:prstGeom prst="rect">
                  <a:avLst/>
                </a:prstGeom>
                <a:grpFill/>
              </p:spPr>
            </p:pic>
            <p:pic>
              <p:nvPicPr>
                <p:cNvPr id="89" name="Picture 2" descr="ANESE renueva su imagen y actualiza sus objetivos para convertirse en la  asociación de referencia en sostenibilidad - ANESE">
                  <a:extLst>
                    <a:ext uri="{FF2B5EF4-FFF2-40B4-BE49-F238E27FC236}">
                      <a16:creationId xmlns:a16="http://schemas.microsoft.com/office/drawing/2014/main" id="{060E69E0-1B64-C7B3-D13C-1A65809CFC28}"/>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12026" t="35106" r="13912" b="35262"/>
                <a:stretch/>
              </p:blipFill>
              <p:spPr bwMode="auto">
                <a:xfrm>
                  <a:off x="-193653" y="4807806"/>
                  <a:ext cx="1195610" cy="267879"/>
                </a:xfrm>
                <a:prstGeom prst="rect">
                  <a:avLst/>
                </a:prstGeom>
                <a:grpFill/>
              </p:spPr>
            </p:pic>
            <p:pic>
              <p:nvPicPr>
                <p:cNvPr id="90" name="Imagen 89">
                  <a:extLst>
                    <a:ext uri="{FF2B5EF4-FFF2-40B4-BE49-F238E27FC236}">
                      <a16:creationId xmlns:a16="http://schemas.microsoft.com/office/drawing/2014/main" id="{6001A33C-AEA2-56CF-07A1-F02A290A3862}"/>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7996851" y="4746723"/>
                  <a:ext cx="639427" cy="271385"/>
                </a:xfrm>
                <a:prstGeom prst="rect">
                  <a:avLst/>
                </a:prstGeom>
                <a:grpFill/>
              </p:spPr>
            </p:pic>
            <p:pic>
              <p:nvPicPr>
                <p:cNvPr id="91" name="Picture 4" descr="Plataforma enerTIC.org : Tecnología, Innovación y Eficiencia ...">
                  <a:extLst>
                    <a:ext uri="{FF2B5EF4-FFF2-40B4-BE49-F238E27FC236}">
                      <a16:creationId xmlns:a16="http://schemas.microsoft.com/office/drawing/2014/main" id="{8E99DDAC-2CEB-A607-1664-7602AEC52882}"/>
                    </a:ext>
                  </a:extLst>
                </p:cNvPr>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5621015" y="4792890"/>
                  <a:ext cx="443377" cy="315089"/>
                </a:xfrm>
                <a:prstGeom prst="rect">
                  <a:avLst/>
                </a:prstGeom>
                <a:grpFill/>
              </p:spPr>
            </p:pic>
          </p:grpSp>
          <p:pic>
            <p:nvPicPr>
              <p:cNvPr id="66" name="Picture 2" descr="NOVA School of Business and Economics - Wikipedia, la enciclopedia libre">
                <a:extLst>
                  <a:ext uri="{FF2B5EF4-FFF2-40B4-BE49-F238E27FC236}">
                    <a16:creationId xmlns:a16="http://schemas.microsoft.com/office/drawing/2014/main" id="{E8D7E1C4-01A7-ED59-0223-870EFBF47BFE}"/>
                  </a:ext>
                </a:extLst>
              </p:cNvPr>
              <p:cNvPicPr>
                <a:picLocks noChangeAspect="1" noChangeArrowheads="1"/>
              </p:cNvPicPr>
              <p:nvPr/>
            </p:nvPicPr>
            <p:blipFill rotWithShape="1">
              <a:blip r:embed="rId28" cstate="email">
                <a:extLst>
                  <a:ext uri="{28A0092B-C50C-407E-A947-70E740481C1C}">
                    <a14:useLocalDpi xmlns:a14="http://schemas.microsoft.com/office/drawing/2010/main"/>
                  </a:ext>
                </a:extLst>
              </a:blip>
              <a:srcRect l="13979" t="18994" r="16769" b="17537"/>
              <a:stretch>
                <a:fillRect/>
              </a:stretch>
            </p:blipFill>
            <p:spPr bwMode="auto">
              <a:xfrm>
                <a:off x="1826717" y="4566373"/>
                <a:ext cx="790382" cy="380883"/>
              </a:xfrm>
              <a:prstGeom prst="rect">
                <a:avLst/>
              </a:prstGeom>
              <a:grpFill/>
            </p:spPr>
          </p:pic>
          <p:pic>
            <p:nvPicPr>
              <p:cNvPr id="67" name="Picture 4" descr="logo-catedra">
                <a:extLst>
                  <a:ext uri="{FF2B5EF4-FFF2-40B4-BE49-F238E27FC236}">
                    <a16:creationId xmlns:a16="http://schemas.microsoft.com/office/drawing/2014/main" id="{292C76CA-8B93-DEBA-5E54-B7119D977042}"/>
                  </a:ext>
                </a:extLst>
              </p:cNvPr>
              <p:cNvPicPr>
                <a:picLocks noChangeAspect="1"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auto">
              <a:xfrm>
                <a:off x="4174942" y="4649434"/>
                <a:ext cx="1005151" cy="295524"/>
              </a:xfrm>
              <a:prstGeom prst="rect">
                <a:avLst/>
              </a:prstGeom>
              <a:grpFill/>
            </p:spPr>
          </p:pic>
          <p:pic>
            <p:nvPicPr>
              <p:cNvPr id="68" name="Imagen 67">
                <a:extLst>
                  <a:ext uri="{FF2B5EF4-FFF2-40B4-BE49-F238E27FC236}">
                    <a16:creationId xmlns:a16="http://schemas.microsoft.com/office/drawing/2014/main" id="{FA44B4B1-5D6A-7805-09E5-E378BB58343A}"/>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12282123" y="4603529"/>
                <a:ext cx="935745" cy="329243"/>
              </a:xfrm>
              <a:prstGeom prst="rect">
                <a:avLst/>
              </a:prstGeom>
              <a:grpFill/>
            </p:spPr>
          </p:pic>
          <p:pic>
            <p:nvPicPr>
              <p:cNvPr id="69" name="Imagen 68">
                <a:extLst>
                  <a:ext uri="{FF2B5EF4-FFF2-40B4-BE49-F238E27FC236}">
                    <a16:creationId xmlns:a16="http://schemas.microsoft.com/office/drawing/2014/main" id="{E14B6224-EBE2-5DEA-CC79-37955FD45251}"/>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8876750" y="4628214"/>
                <a:ext cx="451087" cy="269551"/>
              </a:xfrm>
              <a:prstGeom prst="rect">
                <a:avLst/>
              </a:prstGeom>
              <a:grpFill/>
            </p:spPr>
          </p:pic>
          <p:pic>
            <p:nvPicPr>
              <p:cNvPr id="70" name="Picture 2" descr="Universidad Rey Juan Carlos - Wikipedia, la enciclopedia libre">
                <a:extLst>
                  <a:ext uri="{FF2B5EF4-FFF2-40B4-BE49-F238E27FC236}">
                    <a16:creationId xmlns:a16="http://schemas.microsoft.com/office/drawing/2014/main" id="{35B1FEA3-E9FE-195B-933B-3C01D7FD9D7C}"/>
                  </a:ext>
                </a:extLst>
              </p:cNvPr>
              <p:cNvPicPr>
                <a:picLocks noChangeAspect="1" noChangeArrowheads="1"/>
              </p:cNvPicPr>
              <p:nvPr/>
            </p:nvPicPr>
            <p:blipFill>
              <a:blip r:embed="rId32" cstate="email">
                <a:extLst>
                  <a:ext uri="{28A0092B-C50C-407E-A947-70E740481C1C}">
                    <a14:useLocalDpi xmlns:a14="http://schemas.microsoft.com/office/drawing/2010/main"/>
                  </a:ext>
                </a:extLst>
              </a:blip>
              <a:srcRect/>
              <a:stretch>
                <a:fillRect/>
              </a:stretch>
            </p:blipFill>
            <p:spPr bwMode="auto">
              <a:xfrm>
                <a:off x="14288035" y="4560287"/>
                <a:ext cx="781436" cy="299178"/>
              </a:xfrm>
              <a:prstGeom prst="rect">
                <a:avLst/>
              </a:prstGeom>
              <a:grpFill/>
            </p:spPr>
          </p:pic>
          <p:pic>
            <p:nvPicPr>
              <p:cNvPr id="71" name="Picture 2">
                <a:extLst>
                  <a:ext uri="{FF2B5EF4-FFF2-40B4-BE49-F238E27FC236}">
                    <a16:creationId xmlns:a16="http://schemas.microsoft.com/office/drawing/2014/main" id="{27387BAA-3C74-5663-F4CC-8B370E7EA904}"/>
                  </a:ext>
                </a:extLst>
              </p:cNvPr>
              <p:cNvPicPr>
                <a:picLocks noChangeAspect="1" noChangeArrowheads="1"/>
              </p:cNvPicPr>
              <p:nvPr/>
            </p:nvPicPr>
            <p:blipFill>
              <a:blip r:embed="rId33" cstate="email">
                <a:extLst>
                  <a:ext uri="{28A0092B-C50C-407E-A947-70E740481C1C}">
                    <a14:useLocalDpi xmlns:a14="http://schemas.microsoft.com/office/drawing/2010/main"/>
                  </a:ext>
                </a:extLst>
              </a:blip>
              <a:srcRect/>
              <a:stretch>
                <a:fillRect/>
              </a:stretch>
            </p:blipFill>
            <p:spPr bwMode="auto">
              <a:xfrm>
                <a:off x="8053728" y="4550166"/>
                <a:ext cx="706893" cy="394792"/>
              </a:xfrm>
              <a:prstGeom prst="rect">
                <a:avLst/>
              </a:prstGeom>
              <a:grpFill/>
            </p:spPr>
          </p:pic>
          <p:pic>
            <p:nvPicPr>
              <p:cNvPr id="72" name="Imagen 71">
                <a:extLst>
                  <a:ext uri="{FF2B5EF4-FFF2-40B4-BE49-F238E27FC236}">
                    <a16:creationId xmlns:a16="http://schemas.microsoft.com/office/drawing/2014/main" id="{EC88E564-51F1-7A2B-6EE3-5E64ABFAE405}"/>
                  </a:ext>
                </a:extLst>
              </p:cNvPr>
              <p:cNvPicPr>
                <a:picLocks noChangeAspect="1"/>
              </p:cNvPicPr>
              <p:nvPr/>
            </p:nvPicPr>
            <p:blipFill>
              <a:blip r:embed="rId34" cstate="email">
                <a:extLst>
                  <a:ext uri="{28A0092B-C50C-407E-A947-70E740481C1C}">
                    <a14:useLocalDpi xmlns:a14="http://schemas.microsoft.com/office/drawing/2010/main"/>
                  </a:ext>
                </a:extLst>
              </a:blip>
              <a:srcRect/>
              <a:stretch/>
            </p:blipFill>
            <p:spPr>
              <a:xfrm>
                <a:off x="6184474" y="4672726"/>
                <a:ext cx="573063" cy="164084"/>
              </a:xfrm>
              <a:prstGeom prst="rect">
                <a:avLst/>
              </a:prstGeom>
              <a:grpFill/>
            </p:spPr>
          </p:pic>
          <p:pic>
            <p:nvPicPr>
              <p:cNvPr id="73" name="Imagen 72">
                <a:extLst>
                  <a:ext uri="{FF2B5EF4-FFF2-40B4-BE49-F238E27FC236}">
                    <a16:creationId xmlns:a16="http://schemas.microsoft.com/office/drawing/2014/main" id="{09307886-10D8-AF0C-D514-DA43AB0F7162}"/>
                  </a:ext>
                </a:extLst>
              </p:cNvPr>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10246840" y="4640912"/>
                <a:ext cx="860125" cy="234860"/>
              </a:xfrm>
              <a:prstGeom prst="rect">
                <a:avLst/>
              </a:prstGeom>
              <a:grpFill/>
            </p:spPr>
          </p:pic>
          <p:pic>
            <p:nvPicPr>
              <p:cNvPr id="74" name="Picture 2" descr="UNIVERSIDAD POLITÉCNICA DE MADRID (UPM) – Ametic">
                <a:extLst>
                  <a:ext uri="{FF2B5EF4-FFF2-40B4-BE49-F238E27FC236}">
                    <a16:creationId xmlns:a16="http://schemas.microsoft.com/office/drawing/2014/main" id="{66FBA40F-0C2B-1E19-2243-4EA4675D02CE}"/>
                  </a:ext>
                </a:extLst>
              </p:cNvPr>
              <p:cNvPicPr>
                <a:picLocks noChangeAspect="1" noChangeArrowheads="1"/>
              </p:cNvPicPr>
              <p:nvPr/>
            </p:nvPicPr>
            <p:blipFill>
              <a:blip r:embed="rId36" cstate="email">
                <a:extLst>
                  <a:ext uri="{28A0092B-C50C-407E-A947-70E740481C1C}">
                    <a14:useLocalDpi xmlns:a14="http://schemas.microsoft.com/office/drawing/2010/main"/>
                  </a:ext>
                </a:extLst>
              </a:blip>
              <a:srcRect/>
              <a:stretch>
                <a:fillRect/>
              </a:stretch>
            </p:blipFill>
            <p:spPr bwMode="auto">
              <a:xfrm>
                <a:off x="11249355" y="4580114"/>
                <a:ext cx="1047553" cy="394792"/>
              </a:xfrm>
              <a:prstGeom prst="rect">
                <a:avLst/>
              </a:prstGeom>
              <a:grpFill/>
            </p:spPr>
          </p:pic>
          <p:pic>
            <p:nvPicPr>
              <p:cNvPr id="75" name="Picture 8" descr="URV Logo - símbolo, significado logotipo, historia, PNG">
                <a:extLst>
                  <a:ext uri="{FF2B5EF4-FFF2-40B4-BE49-F238E27FC236}">
                    <a16:creationId xmlns:a16="http://schemas.microsoft.com/office/drawing/2014/main" id="{1CD9DC6E-08B3-8705-8DDC-707EA66F175F}"/>
                  </a:ext>
                </a:extLst>
              </p:cNvPr>
              <p:cNvPicPr>
                <a:picLocks noChangeAspect="1" noChangeArrowheads="1"/>
              </p:cNvPicPr>
              <p:nvPr/>
            </p:nvPicPr>
            <p:blipFill rotWithShape="1">
              <a:blip r:embed="rId37" cstate="email">
                <a:extLst>
                  <a:ext uri="{28A0092B-C50C-407E-A947-70E740481C1C}">
                    <a14:useLocalDpi xmlns:a14="http://schemas.microsoft.com/office/drawing/2010/main"/>
                  </a:ext>
                </a:extLst>
              </a:blip>
              <a:srcRect l="624" t="25179" r="-624" b="25362"/>
              <a:stretch>
                <a:fillRect/>
              </a:stretch>
            </p:blipFill>
            <p:spPr bwMode="auto">
              <a:xfrm>
                <a:off x="15271888" y="4651661"/>
                <a:ext cx="919671" cy="207053"/>
              </a:xfrm>
              <a:prstGeom prst="rect">
                <a:avLst/>
              </a:prstGeom>
              <a:grpFill/>
            </p:spPr>
          </p:pic>
          <p:pic>
            <p:nvPicPr>
              <p:cNvPr id="76" name="Picture 10" descr="Universidad de Castilla-La Mancha - Wikipedia, la enciclopedia libre">
                <a:extLst>
                  <a:ext uri="{FF2B5EF4-FFF2-40B4-BE49-F238E27FC236}">
                    <a16:creationId xmlns:a16="http://schemas.microsoft.com/office/drawing/2014/main" id="{86FF9F86-1F2E-6D69-5E76-4B79562EE121}"/>
                  </a:ext>
                </a:extLst>
              </p:cNvPr>
              <p:cNvPicPr>
                <a:picLocks noChangeAspect="1" noChangeArrowheads="1"/>
              </p:cNvPicPr>
              <p:nvPr/>
            </p:nvPicPr>
            <p:blipFill>
              <a:blip r:embed="rId38" cstate="email">
                <a:extLst>
                  <a:ext uri="{28A0092B-C50C-407E-A947-70E740481C1C}">
                    <a14:useLocalDpi xmlns:a14="http://schemas.microsoft.com/office/drawing/2010/main"/>
                  </a:ext>
                </a:extLst>
              </a:blip>
              <a:srcRect/>
              <a:stretch>
                <a:fillRect/>
              </a:stretch>
            </p:blipFill>
            <p:spPr bwMode="auto">
              <a:xfrm>
                <a:off x="6682592" y="4628214"/>
                <a:ext cx="895444" cy="307136"/>
              </a:xfrm>
              <a:prstGeom prst="rect">
                <a:avLst/>
              </a:prstGeom>
              <a:grpFill/>
            </p:spPr>
          </p:pic>
          <p:pic>
            <p:nvPicPr>
              <p:cNvPr id="77" name="Picture 13" descr="ICAI">
                <a:extLst>
                  <a:ext uri="{FF2B5EF4-FFF2-40B4-BE49-F238E27FC236}">
                    <a16:creationId xmlns:a16="http://schemas.microsoft.com/office/drawing/2014/main" id="{5E092DFF-1E2B-E06C-494B-6249FDA07230}"/>
                  </a:ext>
                </a:extLst>
              </p:cNvPr>
              <p:cNvPicPr>
                <a:picLocks noChangeAspect="1" noChangeArrowheads="1"/>
              </p:cNvPicPr>
              <p:nvPr/>
            </p:nvPicPr>
            <p:blipFill>
              <a:blip r:embed="rId39" cstate="email">
                <a:extLst>
                  <a:ext uri="{28A0092B-C50C-407E-A947-70E740481C1C}">
                    <a14:useLocalDpi xmlns:a14="http://schemas.microsoft.com/office/drawing/2010/main"/>
                  </a:ext>
                </a:extLst>
              </a:blip>
              <a:srcRect/>
              <a:stretch>
                <a:fillRect/>
              </a:stretch>
            </p:blipFill>
            <p:spPr bwMode="auto">
              <a:xfrm>
                <a:off x="13161279" y="4580418"/>
                <a:ext cx="1146757" cy="352354"/>
              </a:xfrm>
              <a:prstGeom prst="rect">
                <a:avLst/>
              </a:prstGeom>
              <a:grpFill/>
            </p:spPr>
          </p:pic>
          <p:pic>
            <p:nvPicPr>
              <p:cNvPr id="78" name="Picture 22" descr="EHU imagotipo principal">
                <a:extLst>
                  <a:ext uri="{FF2B5EF4-FFF2-40B4-BE49-F238E27FC236}">
                    <a16:creationId xmlns:a16="http://schemas.microsoft.com/office/drawing/2014/main" id="{09F08EF5-9AC7-D389-5E28-41B2B9D1703C}"/>
                  </a:ext>
                </a:extLst>
              </p:cNvPr>
              <p:cNvPicPr>
                <a:picLocks noChangeAspect="1" noChangeArrowheads="1"/>
              </p:cNvPicPr>
              <p:nvPr/>
            </p:nvPicPr>
            <p:blipFill rotWithShape="1">
              <a:blip r:embed="rId40" cstate="email">
                <a:extLst>
                  <a:ext uri="{28A0092B-C50C-407E-A947-70E740481C1C}">
                    <a14:useLocalDpi xmlns:a14="http://schemas.microsoft.com/office/drawing/2010/main"/>
                  </a:ext>
                </a:extLst>
              </a:blip>
              <a:srcRect/>
              <a:stretch>
                <a:fillRect/>
              </a:stretch>
            </p:blipFill>
            <p:spPr bwMode="auto">
              <a:xfrm>
                <a:off x="7580372" y="4596862"/>
                <a:ext cx="380469" cy="349652"/>
              </a:xfrm>
              <a:prstGeom prst="rect">
                <a:avLst/>
              </a:prstGeom>
              <a:grpFill/>
            </p:spPr>
          </p:pic>
          <p:pic>
            <p:nvPicPr>
              <p:cNvPr id="79" name="Picture 4" descr="company-logo">
                <a:extLst>
                  <a:ext uri="{FF2B5EF4-FFF2-40B4-BE49-F238E27FC236}">
                    <a16:creationId xmlns:a16="http://schemas.microsoft.com/office/drawing/2014/main" id="{6B641F60-18AF-CCCD-82B3-D1295E3AEF69}"/>
                  </a:ext>
                </a:extLst>
              </p:cNvPr>
              <p:cNvPicPr>
                <a:picLocks noChangeAspect="1" noChangeArrowheads="1"/>
              </p:cNvPicPr>
              <p:nvPr/>
            </p:nvPicPr>
            <p:blipFill>
              <a:blip r:embed="rId41" cstate="email">
                <a:extLst>
                  <a:ext uri="{28A0092B-C50C-407E-A947-70E740481C1C}">
                    <a14:useLocalDpi xmlns:a14="http://schemas.microsoft.com/office/drawing/2010/main"/>
                  </a:ext>
                </a:extLst>
              </a:blip>
              <a:srcRect/>
              <a:stretch>
                <a:fillRect/>
              </a:stretch>
            </p:blipFill>
            <p:spPr bwMode="auto">
              <a:xfrm>
                <a:off x="9454482" y="4641808"/>
                <a:ext cx="667815" cy="234942"/>
              </a:xfrm>
              <a:prstGeom prst="rect">
                <a:avLst/>
              </a:prstGeom>
              <a:grpFill/>
            </p:spPr>
          </p:pic>
        </p:grpSp>
      </p:grpSp>
      <p:sp>
        <p:nvSpPr>
          <p:cNvPr id="2" name="CuadroTexto 1">
            <a:extLst>
              <a:ext uri="{FF2B5EF4-FFF2-40B4-BE49-F238E27FC236}">
                <a16:creationId xmlns:a16="http://schemas.microsoft.com/office/drawing/2014/main" id="{18DEAC00-3705-797B-6B3A-2240B46CABF2}"/>
              </a:ext>
            </a:extLst>
          </p:cNvPr>
          <p:cNvSpPr txBox="1"/>
          <p:nvPr/>
        </p:nvSpPr>
        <p:spPr>
          <a:xfrm>
            <a:off x="11678752" y="2014726"/>
            <a:ext cx="434735" cy="276999"/>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es-ES_tradnl" sz="1200" b="1" dirty="0">
                <a:solidFill>
                  <a:schemeClr val="tx2"/>
                </a:solidFill>
                <a:latin typeface="Sole Repsol Text" panose="020B0503020204020204" pitchFamily="34" charset="0"/>
                <a:cs typeface="Sole Repsol Text" panose="020B0503020204020204" pitchFamily="34" charset="0"/>
              </a:rPr>
              <a:t>2/2</a:t>
            </a:r>
            <a:endParaRPr lang="es-ES" sz="1200" b="1" i="0" dirty="0">
              <a:solidFill>
                <a:schemeClr val="tx2"/>
              </a:solidFill>
              <a:latin typeface="Sole Repsol Text" panose="020B0503020204020204" pitchFamily="34" charset="0"/>
              <a:cs typeface="Sole Repsol Text" panose="020B0503020204020204" pitchFamily="34" charset="0"/>
            </a:endParaRPr>
          </a:p>
        </p:txBody>
      </p:sp>
    </p:spTree>
    <p:extLst>
      <p:ext uri="{BB962C8B-B14F-4D97-AF65-F5344CB8AC3E}">
        <p14:creationId xmlns:p14="http://schemas.microsoft.com/office/powerpoint/2010/main" val="2284294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D803A2BA-9933-0AD5-C803-ED95E5D41A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053"/>
            <a:ext cx="12192000" cy="6858000"/>
          </a:xfrm>
          <a:prstGeom prst="rect">
            <a:avLst/>
          </a:prstGeom>
        </p:spPr>
      </p:pic>
      <p:sp>
        <p:nvSpPr>
          <p:cNvPr id="9" name="Forma libre: forma 18">
            <a:extLst>
              <a:ext uri="{FF2B5EF4-FFF2-40B4-BE49-F238E27FC236}">
                <a16:creationId xmlns:a16="http://schemas.microsoft.com/office/drawing/2014/main" id="{B75D2369-A2BA-951C-4BA5-0AD32F99A9FF}"/>
              </a:ext>
            </a:extLst>
          </p:cNvPr>
          <p:cNvSpPr/>
          <p:nvPr/>
        </p:nvSpPr>
        <p:spPr>
          <a:xfrm>
            <a:off x="1050654" y="2159745"/>
            <a:ext cx="10803494" cy="3923699"/>
          </a:xfrm>
          <a:custGeom>
            <a:avLst/>
            <a:gdLst>
              <a:gd name="connsiteX0" fmla="*/ 0 w 3890104"/>
              <a:gd name="connsiteY0" fmla="*/ 0 h 5308041"/>
              <a:gd name="connsiteX1" fmla="*/ 3890104 w 3890104"/>
              <a:gd name="connsiteY1" fmla="*/ 0 h 5308041"/>
              <a:gd name="connsiteX2" fmla="*/ 3890104 w 3890104"/>
              <a:gd name="connsiteY2" fmla="*/ 5308041 h 5308041"/>
              <a:gd name="connsiteX3" fmla="*/ 0 w 3890104"/>
              <a:gd name="connsiteY3" fmla="*/ 5308041 h 5308041"/>
              <a:gd name="connsiteX4" fmla="*/ 0 w 3890104"/>
              <a:gd name="connsiteY4" fmla="*/ 0 h 5308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104" h="5308041">
                <a:moveTo>
                  <a:pt x="0" y="0"/>
                </a:moveTo>
                <a:lnTo>
                  <a:pt x="3890104" y="0"/>
                </a:lnTo>
                <a:lnTo>
                  <a:pt x="3890104" y="5308041"/>
                </a:lnTo>
                <a:lnTo>
                  <a:pt x="0" y="53080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r>
              <a:rPr lang="es-ES" sz="1200" b="1" dirty="0">
                <a:solidFill>
                  <a:schemeClr val="tx2"/>
                </a:solidFill>
                <a:latin typeface="Sole Repsol Display" panose="020B0604020204020204" pitchFamily="34" charset="0"/>
                <a:cs typeface="Sole Repsol Display" panose="020B0604020204020204" pitchFamily="34" charset="0"/>
              </a:rPr>
              <a:t>R</a:t>
            </a:r>
            <a:r>
              <a:rPr lang="es-ES" sz="1200" b="1" i="0" dirty="0">
                <a:solidFill>
                  <a:schemeClr val="tx2"/>
                </a:solidFill>
                <a:latin typeface="Sole Repsol Display" panose="020B0604020204020204" pitchFamily="34" charset="0"/>
                <a:cs typeface="Sole Repsol Display" panose="020B0604020204020204" pitchFamily="34" charset="0"/>
              </a:rPr>
              <a:t>esiduos sólidos urbanos. </a:t>
            </a:r>
            <a:r>
              <a:rPr lang="es-ES" sz="1200" b="1" i="0" dirty="0" err="1">
                <a:solidFill>
                  <a:schemeClr val="tx2"/>
                </a:solidFill>
                <a:latin typeface="Sole Repsol Display" panose="020B0604020204020204" pitchFamily="34" charset="0"/>
                <a:cs typeface="Sole Repsol Display" panose="020B0604020204020204" pitchFamily="34" charset="0"/>
              </a:rPr>
              <a:t>Webinar</a:t>
            </a:r>
            <a:endParaRPr lang="es-ES" sz="1200" b="1" i="0" dirty="0">
              <a:solidFill>
                <a:schemeClr val="tx2"/>
              </a:solidFill>
              <a:latin typeface="Sole Repsol Display" panose="020B0604020204020204" pitchFamily="34" charset="0"/>
              <a:cs typeface="Sole Repsol Display" panose="020B0604020204020204" pitchFamily="34" charset="0"/>
            </a:endParaRPr>
          </a:p>
          <a:p>
            <a:r>
              <a:rPr lang="es-ES" sz="1200" b="0" i="0" dirty="0" err="1">
                <a:latin typeface="Sole Repsol Display" panose="020B0604020204020204" pitchFamily="34" charset="0"/>
                <a:cs typeface="Sole Repsol Display" panose="020B0604020204020204" pitchFamily="34" charset="0"/>
              </a:rPr>
              <a:t>Webinar</a:t>
            </a:r>
            <a:r>
              <a:rPr lang="es-ES" sz="1200" b="0" i="0" dirty="0">
                <a:latin typeface="Sole Repsol Display" panose="020B0604020204020204" pitchFamily="34" charset="0"/>
                <a:cs typeface="Sole Repsol Display" panose="020B0604020204020204" pitchFamily="34" charset="0"/>
              </a:rPr>
              <a:t> que aborda las oportunidades de la valorización energética de residuos municipales en el marco de la transición energética.</a:t>
            </a:r>
          </a:p>
          <a:p>
            <a:endParaRPr lang="es-ES" sz="1200" b="0" i="0" dirty="0">
              <a:latin typeface="Sole Repsol Display" panose="020B0604020204020204" pitchFamily="34" charset="0"/>
              <a:cs typeface="Sole Repsol Display" panose="020B0604020204020204" pitchFamily="34" charset="0"/>
            </a:endParaRPr>
          </a:p>
          <a:p>
            <a:r>
              <a:rPr lang="es-ES" sz="1200" b="1" i="0" dirty="0">
                <a:solidFill>
                  <a:schemeClr val="tx2"/>
                </a:solidFill>
                <a:latin typeface="Sole Repsol Display" panose="020B0604020204020204" pitchFamily="34" charset="0"/>
                <a:cs typeface="Sole Repsol Display" panose="020B0604020204020204" pitchFamily="34" charset="0"/>
              </a:rPr>
              <a:t>Retos y oportunidades para las empresas de Cataluña. Evento, Cataluña</a:t>
            </a:r>
          </a:p>
          <a:p>
            <a:r>
              <a:rPr lang="es-ES" sz="1200" b="0" i="0" dirty="0">
                <a:latin typeface="Sole Repsol Display" panose="020B0604020204020204" pitchFamily="34" charset="0"/>
                <a:cs typeface="Sole Repsol Display" panose="020B0604020204020204" pitchFamily="34" charset="0"/>
              </a:rPr>
              <a:t>Jornada presencial en Tarragona dirigida a empresas ante los desafíos de la transición energética.</a:t>
            </a:r>
          </a:p>
          <a:p>
            <a:endParaRPr lang="es-ES" sz="1200" b="0" i="0" dirty="0">
              <a:latin typeface="Sole Repsol Display" panose="020B0604020204020204" pitchFamily="34" charset="0"/>
              <a:cs typeface="Sole Repsol Display" panose="020B0604020204020204" pitchFamily="34" charset="0"/>
            </a:endParaRPr>
          </a:p>
          <a:p>
            <a:r>
              <a:rPr lang="es-ES" sz="1200" b="1" i="0" dirty="0">
                <a:solidFill>
                  <a:schemeClr val="tx2"/>
                </a:solidFill>
                <a:latin typeface="Sole Repsol Display" panose="020B0604020204020204" pitchFamily="34" charset="0"/>
                <a:cs typeface="Sole Repsol Display" panose="020B0604020204020204" pitchFamily="34" charset="0"/>
              </a:rPr>
              <a:t>Trazabilidad de producto. </a:t>
            </a:r>
            <a:r>
              <a:rPr lang="es-ES" sz="1200" b="1" i="0" dirty="0" err="1">
                <a:solidFill>
                  <a:schemeClr val="tx2"/>
                </a:solidFill>
                <a:latin typeface="Sole Repsol Display" panose="020B0604020204020204" pitchFamily="34" charset="0"/>
                <a:cs typeface="Sole Repsol Display" panose="020B0604020204020204" pitchFamily="34" charset="0"/>
              </a:rPr>
              <a:t>Webinar</a:t>
            </a:r>
            <a:endParaRPr lang="es-ES" sz="1200" b="1" i="0" dirty="0">
              <a:solidFill>
                <a:schemeClr val="tx2"/>
              </a:solidFill>
              <a:latin typeface="Sole Repsol Display" panose="020B0604020204020204" pitchFamily="34" charset="0"/>
              <a:cs typeface="Sole Repsol Display" panose="020B0604020204020204" pitchFamily="34" charset="0"/>
            </a:endParaRPr>
          </a:p>
          <a:p>
            <a:r>
              <a:rPr lang="es-ES" sz="1200" b="0" i="0" dirty="0" err="1">
                <a:latin typeface="Sole Repsol Display" panose="020B0604020204020204" pitchFamily="34" charset="0"/>
                <a:cs typeface="Sole Repsol Display" panose="020B0604020204020204" pitchFamily="34" charset="0"/>
              </a:rPr>
              <a:t>Webinar</a:t>
            </a:r>
            <a:r>
              <a:rPr lang="es-ES" sz="1200" b="0" i="0" dirty="0">
                <a:latin typeface="Sole Repsol Display" panose="020B0604020204020204" pitchFamily="34" charset="0"/>
                <a:cs typeface="Sole Repsol Display" panose="020B0604020204020204" pitchFamily="34" charset="0"/>
              </a:rPr>
              <a:t> sobre herramientas digitales para garantizar trazabilidad en economía circular.</a:t>
            </a:r>
          </a:p>
          <a:p>
            <a:endParaRPr lang="es-ES" sz="1200" b="0" i="0" dirty="0">
              <a:latin typeface="Sole Repsol Display" panose="020B0604020204020204" pitchFamily="34" charset="0"/>
              <a:cs typeface="Sole Repsol Display" panose="020B0604020204020204" pitchFamily="34" charset="0"/>
            </a:endParaRPr>
          </a:p>
          <a:p>
            <a:r>
              <a:rPr lang="es-ES" sz="1200" b="1" i="0" dirty="0">
                <a:solidFill>
                  <a:schemeClr val="tx2"/>
                </a:solidFill>
                <a:latin typeface="Sole Repsol Display" panose="020B0604020204020204" pitchFamily="34" charset="0"/>
                <a:cs typeface="Sole Repsol Display" panose="020B0604020204020204" pitchFamily="34" charset="0"/>
              </a:rPr>
              <a:t>Descarbonización del transporte aéreo y marítimo. Evento, Cartagena</a:t>
            </a:r>
          </a:p>
          <a:p>
            <a:r>
              <a:rPr lang="es-ES" sz="1200" dirty="0">
                <a:latin typeface="Sole Repsol Display" panose="020B0604020204020204" pitchFamily="34" charset="0"/>
                <a:cs typeface="Sole Repsol Display" panose="020B0604020204020204" pitchFamily="34" charset="0"/>
              </a:rPr>
              <a:t>Evento que tiene como objetivo fomentar el diálogo y la colaboración en torno a la descarbonización del transporte aéreo y marítimo como palancas de la transición energética y la competitividad industrial.</a:t>
            </a:r>
          </a:p>
          <a:p>
            <a:endParaRPr lang="es-ES" sz="1200" b="1" i="0" dirty="0">
              <a:solidFill>
                <a:schemeClr val="tx2"/>
              </a:solidFill>
              <a:latin typeface="Sole Repsol Display" panose="020B0604020204020204" pitchFamily="34" charset="0"/>
              <a:cs typeface="Sole Repsol Display" panose="020B0604020204020204" pitchFamily="34" charset="0"/>
            </a:endParaRPr>
          </a:p>
          <a:p>
            <a:r>
              <a:rPr lang="es-ES" sz="1200" b="1" i="0" dirty="0">
                <a:solidFill>
                  <a:schemeClr val="tx2"/>
                </a:solidFill>
                <a:latin typeface="Sole Repsol Display" panose="020B0604020204020204" pitchFamily="34" charset="0"/>
                <a:cs typeface="Sole Repsol Display" panose="020B0604020204020204" pitchFamily="34" charset="0"/>
              </a:rPr>
              <a:t>Movilidad sostenible. </a:t>
            </a:r>
            <a:r>
              <a:rPr lang="es-ES" sz="1200" b="1" i="0" dirty="0" err="1">
                <a:solidFill>
                  <a:schemeClr val="tx2"/>
                </a:solidFill>
                <a:latin typeface="Sole Repsol Display" panose="020B0604020204020204" pitchFamily="34" charset="0"/>
                <a:cs typeface="Sole Repsol Display" panose="020B0604020204020204" pitchFamily="34" charset="0"/>
              </a:rPr>
              <a:t>Webinar</a:t>
            </a:r>
            <a:endParaRPr lang="es-ES" sz="1200" b="1" i="0" dirty="0">
              <a:solidFill>
                <a:schemeClr val="tx2"/>
              </a:solidFill>
              <a:latin typeface="Sole Repsol Display" panose="020B0604020204020204" pitchFamily="34" charset="0"/>
              <a:cs typeface="Sole Repsol Display" panose="020B0604020204020204" pitchFamily="34" charset="0"/>
            </a:endParaRPr>
          </a:p>
          <a:p>
            <a:r>
              <a:rPr lang="es-ES" sz="1200" b="0" i="0" dirty="0">
                <a:latin typeface="Sole Repsol Display" panose="020B0604020204020204" pitchFamily="34" charset="0"/>
                <a:cs typeface="Sole Repsol Display" panose="020B0604020204020204" pitchFamily="34" charset="0"/>
              </a:rPr>
              <a:t>Sesión online con expertos </a:t>
            </a:r>
            <a:r>
              <a:rPr lang="es-ES" sz="1200" dirty="0">
                <a:latin typeface="Sole Repsol Display" panose="020B0604020204020204" pitchFamily="34" charset="0"/>
                <a:cs typeface="Sole Repsol Display" panose="020B0604020204020204" pitchFamily="34" charset="0"/>
              </a:rPr>
              <a:t>que abordarán los retos de la movilidad, para contribuir a la transición energética</a:t>
            </a:r>
            <a:r>
              <a:rPr lang="es-ES" sz="1200" b="0" i="0" dirty="0">
                <a:latin typeface="Sole Repsol Display" panose="020B0604020204020204" pitchFamily="34" charset="0"/>
                <a:cs typeface="Sole Repsol Display" panose="020B0604020204020204" pitchFamily="34" charset="0"/>
              </a:rPr>
              <a:t>. </a:t>
            </a:r>
          </a:p>
          <a:p>
            <a:endParaRPr lang="en-US" sz="1200" b="0" i="0" dirty="0">
              <a:latin typeface="Sole Repsol Display" panose="020B0604020204020204" pitchFamily="34" charset="0"/>
              <a:cs typeface="Sole Repsol Display" panose="020B0604020204020204" pitchFamily="34" charset="0"/>
            </a:endParaRPr>
          </a:p>
        </p:txBody>
      </p:sp>
      <p:pic>
        <p:nvPicPr>
          <p:cNvPr id="6" name="Picture 2">
            <a:extLst>
              <a:ext uri="{FF2B5EF4-FFF2-40B4-BE49-F238E27FC236}">
                <a16:creationId xmlns:a16="http://schemas.microsoft.com/office/drawing/2014/main" id="{946FAFCD-4C5A-5ED9-2B90-B8BE03CB02F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67000" y="6492277"/>
            <a:ext cx="529866" cy="161925"/>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descr="Logotipo, nombre de la empresa&#10;&#10;Descripción generada automáticamente">
            <a:extLst>
              <a:ext uri="{FF2B5EF4-FFF2-40B4-BE49-F238E27FC236}">
                <a16:creationId xmlns:a16="http://schemas.microsoft.com/office/drawing/2014/main" id="{5A0ACDF0-B922-1523-E370-826503A334B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94495" y="6441466"/>
            <a:ext cx="431054" cy="241390"/>
          </a:xfrm>
          <a:prstGeom prst="rect">
            <a:avLst/>
          </a:prstGeom>
        </p:spPr>
      </p:pic>
      <p:pic>
        <p:nvPicPr>
          <p:cNvPr id="11" name="Imagen 10" descr="Logotipo, nombre de la empresa&#10;&#10;Descripción generada automáticamente">
            <a:extLst>
              <a:ext uri="{FF2B5EF4-FFF2-40B4-BE49-F238E27FC236}">
                <a16:creationId xmlns:a16="http://schemas.microsoft.com/office/drawing/2014/main" id="{61BE46A3-32B8-8623-83C1-9558125C9BA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04020" y="6454985"/>
            <a:ext cx="431054" cy="241390"/>
          </a:xfrm>
          <a:prstGeom prst="rect">
            <a:avLst/>
          </a:prstGeom>
        </p:spPr>
      </p:pic>
      <p:pic>
        <p:nvPicPr>
          <p:cNvPr id="12" name="Imagen 11">
            <a:extLst>
              <a:ext uri="{FF2B5EF4-FFF2-40B4-BE49-F238E27FC236}">
                <a16:creationId xmlns:a16="http://schemas.microsoft.com/office/drawing/2014/main" id="{F15A1DBD-854A-46EF-F5EB-90791951408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25834" y="6489818"/>
            <a:ext cx="638846" cy="160468"/>
          </a:xfrm>
          <a:prstGeom prst="rect">
            <a:avLst/>
          </a:prstGeom>
        </p:spPr>
      </p:pic>
      <p:pic>
        <p:nvPicPr>
          <p:cNvPr id="14" name="Imagen 13" descr="Imagen que contiene Texto&#10;&#10;El contenido generado por IA puede ser incorrecto.">
            <a:extLst>
              <a:ext uri="{FF2B5EF4-FFF2-40B4-BE49-F238E27FC236}">
                <a16:creationId xmlns:a16="http://schemas.microsoft.com/office/drawing/2014/main" id="{FCB6717D-0950-0F0F-5851-53CDE73EB7C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94583" y="6490760"/>
            <a:ext cx="529867" cy="190136"/>
          </a:xfrm>
          <a:prstGeom prst="rect">
            <a:avLst/>
          </a:prstGeom>
        </p:spPr>
      </p:pic>
      <p:sp>
        <p:nvSpPr>
          <p:cNvPr id="8" name="CuadroTexto 7">
            <a:extLst>
              <a:ext uri="{FF2B5EF4-FFF2-40B4-BE49-F238E27FC236}">
                <a16:creationId xmlns:a16="http://schemas.microsoft.com/office/drawing/2014/main" id="{C4EEAAF0-A33C-07C6-08B5-FDE50A1BFAB3}"/>
              </a:ext>
            </a:extLst>
          </p:cNvPr>
          <p:cNvSpPr txBox="1"/>
          <p:nvPr/>
        </p:nvSpPr>
        <p:spPr>
          <a:xfrm>
            <a:off x="11283357" y="6090204"/>
            <a:ext cx="407484" cy="276999"/>
          </a:xfrm>
          <a:prstGeom prst="rect">
            <a:avLst/>
          </a:prstGeom>
          <a:noFill/>
        </p:spPr>
        <p:txBody>
          <a:bodyPr wrap="none" rtlCol="0">
            <a:spAutoFit/>
          </a:bodyPr>
          <a:lstStyle/>
          <a:p>
            <a:r>
              <a:rPr lang="es-ES_tradnl" sz="1200" b="1">
                <a:solidFill>
                  <a:srgbClr val="FF6200"/>
                </a:solidFill>
                <a:latin typeface="Repsol" panose="02000506030000020004" pitchFamily="2" charset="77"/>
              </a:rPr>
              <a:t>1/2</a:t>
            </a:r>
            <a:endParaRPr lang="es-ES" sz="1200" b="1">
              <a:solidFill>
                <a:srgbClr val="FF6200"/>
              </a:solidFill>
              <a:latin typeface="Repsol" panose="02000506030000020004" pitchFamily="2" charset="77"/>
            </a:endParaRPr>
          </a:p>
        </p:txBody>
      </p:sp>
      <p:sp>
        <p:nvSpPr>
          <p:cNvPr id="54" name="Título 3">
            <a:extLst>
              <a:ext uri="{FF2B5EF4-FFF2-40B4-BE49-F238E27FC236}">
                <a16:creationId xmlns:a16="http://schemas.microsoft.com/office/drawing/2014/main" id="{854205E1-AD13-7644-A943-D11CBB8E1CA8}"/>
              </a:ext>
            </a:extLst>
          </p:cNvPr>
          <p:cNvSpPr txBox="1">
            <a:spLocks/>
          </p:cNvSpPr>
          <p:nvPr/>
        </p:nvSpPr>
        <p:spPr>
          <a:xfrm>
            <a:off x="229302" y="265660"/>
            <a:ext cx="3037880" cy="646331"/>
          </a:xfrm>
          <a:prstGeom prst="rect">
            <a:avLst/>
          </a:prstGeom>
        </p:spPr>
        <p:txBody>
          <a:bodyPr lIns="91440" tIns="45720" rIns="91440" bIns="45720" anchor="t">
            <a:normAutofit fontScale="70000" lnSpcReduction="20000"/>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_tradnl" sz="3200" b="1">
                <a:solidFill>
                  <a:schemeClr val="bg1"/>
                </a:solidFill>
                <a:latin typeface="Sole Repsol Display" panose="020B0604020204020204" pitchFamily="34" charset="0"/>
                <a:cs typeface="Sole Repsol Display" panose="020B0604020204020204" pitchFamily="34" charset="0"/>
              </a:rPr>
              <a:t>Programación</a:t>
            </a:r>
          </a:p>
          <a:p>
            <a:pPr>
              <a:lnSpc>
                <a:spcPct val="100000"/>
              </a:lnSpc>
            </a:pPr>
            <a:r>
              <a:rPr lang="es-ES_tradnl" sz="3200" b="1">
                <a:solidFill>
                  <a:schemeClr val="bg1"/>
                </a:solidFill>
                <a:latin typeface="Sole Repsol Display" panose="020B0604020204020204" pitchFamily="34" charset="0"/>
                <a:cs typeface="Sole Repsol Display" panose="020B0604020204020204" pitchFamily="34" charset="0"/>
              </a:rPr>
              <a:t>Open Room  2026</a:t>
            </a:r>
            <a:endParaRPr lang="es-ES" sz="600">
              <a:solidFill>
                <a:schemeClr val="tx1">
                  <a:lumMod val="50000"/>
                  <a:lumOff val="50000"/>
                </a:schemeClr>
              </a:solidFill>
              <a:latin typeface="Sole Repsol Display" panose="020B0604020204020204" pitchFamily="34" charset="0"/>
              <a:cs typeface="Sole Repsol Display" panose="020B0604020204020204" pitchFamily="34" charset="0"/>
            </a:endParaRPr>
          </a:p>
        </p:txBody>
      </p:sp>
      <p:sp>
        <p:nvSpPr>
          <p:cNvPr id="55" name="CuadroTexto 54">
            <a:extLst>
              <a:ext uri="{FF2B5EF4-FFF2-40B4-BE49-F238E27FC236}">
                <a16:creationId xmlns:a16="http://schemas.microsoft.com/office/drawing/2014/main" id="{C9A5D0DA-7257-CA7A-7C46-760E0828FF52}"/>
              </a:ext>
            </a:extLst>
          </p:cNvPr>
          <p:cNvSpPr txBox="1"/>
          <p:nvPr/>
        </p:nvSpPr>
        <p:spPr>
          <a:xfrm>
            <a:off x="229301" y="1209983"/>
            <a:ext cx="9746905" cy="646331"/>
          </a:xfrm>
          <a:prstGeom prst="rect">
            <a:avLst/>
          </a:prstGeom>
          <a:noFill/>
        </p:spPr>
        <p:txBody>
          <a:bodyPr wrap="square" rtlCol="0">
            <a:spAutoFit/>
          </a:bodyPr>
          <a:lstStyle/>
          <a:p>
            <a:r>
              <a:rPr lang="es-ES_tradnl" sz="1200">
                <a:solidFill>
                  <a:schemeClr val="bg1"/>
                </a:solidFill>
                <a:latin typeface="Sole Repsol Display" panose="020B0604020204020204" pitchFamily="34" charset="0"/>
                <a:cs typeface="Sole Repsol Display" panose="020B0604020204020204" pitchFamily="34" charset="0"/>
              </a:rPr>
              <a:t>Esta programación está sujeta a cambios. La inscripción estará disponible con dos semanas de antelación en el calendario de Open Room.  Las grabaciones de los eventos online o híbridos pasados están disponibles en Open Room.</a:t>
            </a:r>
            <a:endParaRPr lang="es-ES" sz="1200">
              <a:solidFill>
                <a:schemeClr val="bg1"/>
              </a:solidFill>
              <a:latin typeface="Sole Repsol Display" panose="020B0604020204020204" pitchFamily="34" charset="0"/>
              <a:cs typeface="Sole Repsol Display" panose="020B0604020204020204" pitchFamily="34" charset="0"/>
            </a:endParaRPr>
          </a:p>
          <a:p>
            <a:endParaRPr lang="es-CO" sz="1200">
              <a:solidFill>
                <a:schemeClr val="bg1"/>
              </a:solidFill>
              <a:latin typeface="Sole Repsol Display" panose="020B0604020204020204" pitchFamily="34" charset="0"/>
              <a:cs typeface="Sole Repsol Display" panose="020B0604020204020204" pitchFamily="34" charset="0"/>
            </a:endParaRPr>
          </a:p>
        </p:txBody>
      </p:sp>
      <p:grpSp>
        <p:nvGrpSpPr>
          <p:cNvPr id="56" name="Grupo 55">
            <a:extLst>
              <a:ext uri="{FF2B5EF4-FFF2-40B4-BE49-F238E27FC236}">
                <a16:creationId xmlns:a16="http://schemas.microsoft.com/office/drawing/2014/main" id="{53E50CC9-F6CF-8E31-7446-70C75C849DAF}"/>
              </a:ext>
            </a:extLst>
          </p:cNvPr>
          <p:cNvGrpSpPr/>
          <p:nvPr/>
        </p:nvGrpSpPr>
        <p:grpSpPr>
          <a:xfrm>
            <a:off x="219027" y="2130532"/>
            <a:ext cx="981326" cy="3813340"/>
            <a:chOff x="219027" y="2130532"/>
            <a:chExt cx="981326" cy="3813340"/>
          </a:xfrm>
        </p:grpSpPr>
        <p:sp>
          <p:nvSpPr>
            <p:cNvPr id="57" name="Título 3">
              <a:extLst>
                <a:ext uri="{FF2B5EF4-FFF2-40B4-BE49-F238E27FC236}">
                  <a16:creationId xmlns:a16="http://schemas.microsoft.com/office/drawing/2014/main" id="{82BFEA58-9DAB-5094-24FE-190CFB866AC0}"/>
                </a:ext>
              </a:extLst>
            </p:cNvPr>
            <p:cNvSpPr txBox="1">
              <a:spLocks/>
            </p:cNvSpPr>
            <p:nvPr/>
          </p:nvSpPr>
          <p:spPr>
            <a:xfrm rot="16200000">
              <a:off x="-1196980" y="3546539"/>
              <a:ext cx="3813340" cy="981326"/>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es-ES_tradnl" sz="3000" b="1" dirty="0">
                  <a:solidFill>
                    <a:srgbClr val="FF6200"/>
                  </a:solidFill>
                  <a:latin typeface="Sole Repsol Display" panose="020B0604020204020204" pitchFamily="34" charset="0"/>
                  <a:cs typeface="Sole Repsol Display" panose="020B0604020204020204" pitchFamily="34" charset="0"/>
                </a:rPr>
                <a:t>NOVIEMBRE</a:t>
              </a:r>
              <a:br>
                <a:rPr lang="es-ES_tradnl" sz="3000" b="1" dirty="0">
                  <a:solidFill>
                    <a:srgbClr val="FF6200"/>
                  </a:solidFill>
                  <a:latin typeface="Sole Repsol Display" panose="020B0604020204020204" pitchFamily="34" charset="0"/>
                  <a:cs typeface="Sole Repsol Display" panose="020B0604020204020204" pitchFamily="34" charset="0"/>
                </a:rPr>
              </a:br>
              <a:endParaRPr lang="es-ES" sz="3000" i="1" dirty="0">
                <a:solidFill>
                  <a:srgbClr val="FF6200"/>
                </a:solidFill>
                <a:latin typeface="Sole Repsol Display" panose="020B0604020204020204" pitchFamily="34" charset="0"/>
                <a:cs typeface="Sole Repsol Display" panose="020B0604020204020204" pitchFamily="34" charset="0"/>
              </a:endParaRPr>
            </a:p>
          </p:txBody>
        </p:sp>
        <p:cxnSp>
          <p:nvCxnSpPr>
            <p:cNvPr id="58" name="Conector recto 7">
              <a:extLst>
                <a:ext uri="{FF2B5EF4-FFF2-40B4-BE49-F238E27FC236}">
                  <a16:creationId xmlns:a16="http://schemas.microsoft.com/office/drawing/2014/main" id="{38AF1F13-8998-B23D-9007-39B80EE6A7A7}"/>
                </a:ext>
              </a:extLst>
            </p:cNvPr>
            <p:cNvCxnSpPr>
              <a:cxnSpLocks/>
            </p:cNvCxnSpPr>
            <p:nvPr/>
          </p:nvCxnSpPr>
          <p:spPr>
            <a:xfrm>
              <a:off x="752098" y="2200044"/>
              <a:ext cx="0" cy="3743828"/>
            </a:xfrm>
            <a:prstGeom prst="line">
              <a:avLst/>
            </a:prstGeom>
            <a:ln w="28575">
              <a:solidFill>
                <a:srgbClr val="FF6200"/>
              </a:solidFill>
            </a:ln>
          </p:spPr>
          <p:style>
            <a:lnRef idx="1">
              <a:schemeClr val="accent2"/>
            </a:lnRef>
            <a:fillRef idx="0">
              <a:schemeClr val="accent2"/>
            </a:fillRef>
            <a:effectRef idx="0">
              <a:schemeClr val="accent2"/>
            </a:effectRef>
            <a:fontRef idx="minor">
              <a:schemeClr val="tx1"/>
            </a:fontRef>
          </p:style>
        </p:cxnSp>
      </p:grpSp>
      <p:sp>
        <p:nvSpPr>
          <p:cNvPr id="59" name="CuadroTexto 58">
            <a:extLst>
              <a:ext uri="{FF2B5EF4-FFF2-40B4-BE49-F238E27FC236}">
                <a16:creationId xmlns:a16="http://schemas.microsoft.com/office/drawing/2014/main" id="{1636E4CC-1C78-C86D-FAFF-43258202524E}"/>
              </a:ext>
            </a:extLst>
          </p:cNvPr>
          <p:cNvSpPr txBox="1"/>
          <p:nvPr/>
        </p:nvSpPr>
        <p:spPr>
          <a:xfrm>
            <a:off x="11678752" y="2014726"/>
            <a:ext cx="434734" cy="276999"/>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es-ES_tradnl" sz="1200" b="1">
                <a:solidFill>
                  <a:schemeClr val="tx2"/>
                </a:solidFill>
                <a:latin typeface="Sole Repsol Text" panose="020B0503020204020204" pitchFamily="34" charset="0"/>
                <a:cs typeface="Sole Repsol Text" panose="020B0503020204020204" pitchFamily="34" charset="0"/>
              </a:rPr>
              <a:t>1/2</a:t>
            </a:r>
            <a:endParaRPr lang="es-ES" sz="1200" b="1" i="0" err="1">
              <a:solidFill>
                <a:schemeClr val="tx2"/>
              </a:solidFill>
              <a:latin typeface="Sole Repsol Text" panose="020B0503020204020204" pitchFamily="34" charset="0"/>
              <a:cs typeface="Sole Repsol Text" panose="020B0503020204020204" pitchFamily="34" charset="0"/>
            </a:endParaRPr>
          </a:p>
        </p:txBody>
      </p:sp>
      <p:grpSp>
        <p:nvGrpSpPr>
          <p:cNvPr id="2" name="Grupo 1">
            <a:extLst>
              <a:ext uri="{FF2B5EF4-FFF2-40B4-BE49-F238E27FC236}">
                <a16:creationId xmlns:a16="http://schemas.microsoft.com/office/drawing/2014/main" id="{326E5F1A-B47C-AB9B-F8CE-DF860BCBF477}"/>
              </a:ext>
            </a:extLst>
          </p:cNvPr>
          <p:cNvGrpSpPr/>
          <p:nvPr/>
        </p:nvGrpSpPr>
        <p:grpSpPr>
          <a:xfrm>
            <a:off x="0" y="6053450"/>
            <a:ext cx="12192000" cy="796368"/>
            <a:chOff x="0" y="6053450"/>
            <a:chExt cx="12192000" cy="796368"/>
          </a:xfrm>
        </p:grpSpPr>
        <p:sp>
          <p:nvSpPr>
            <p:cNvPr id="3" name="Rectángulo 2">
              <a:extLst>
                <a:ext uri="{FF2B5EF4-FFF2-40B4-BE49-F238E27FC236}">
                  <a16:creationId xmlns:a16="http://schemas.microsoft.com/office/drawing/2014/main" id="{24385562-A71F-D04A-3E29-64573C81CED9}"/>
                </a:ext>
              </a:extLst>
            </p:cNvPr>
            <p:cNvSpPr/>
            <p:nvPr/>
          </p:nvSpPr>
          <p:spPr>
            <a:xfrm>
              <a:off x="0" y="6053450"/>
              <a:ext cx="12192000" cy="7963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nvGrpSpPr>
            <p:cNvPr id="4" name="Grupo 3">
              <a:extLst>
                <a:ext uri="{FF2B5EF4-FFF2-40B4-BE49-F238E27FC236}">
                  <a16:creationId xmlns:a16="http://schemas.microsoft.com/office/drawing/2014/main" id="{144B5F6D-82C5-390A-C17F-AEE9268E34EA}"/>
                </a:ext>
              </a:extLst>
            </p:cNvPr>
            <p:cNvGrpSpPr/>
            <p:nvPr/>
          </p:nvGrpSpPr>
          <p:grpSpPr>
            <a:xfrm>
              <a:off x="229302" y="6060986"/>
              <a:ext cx="11800277" cy="727407"/>
              <a:chOff x="411185" y="4002155"/>
              <a:chExt cx="15780374" cy="972751"/>
            </a:xfrm>
            <a:solidFill>
              <a:schemeClr val="bg1"/>
            </a:solidFill>
          </p:grpSpPr>
          <p:pic>
            <p:nvPicPr>
              <p:cNvPr id="5" name="Imagen 4">
                <a:extLst>
                  <a:ext uri="{FF2B5EF4-FFF2-40B4-BE49-F238E27FC236}">
                    <a16:creationId xmlns:a16="http://schemas.microsoft.com/office/drawing/2014/main" id="{B58C5AE8-D6A8-CCFE-BF16-2C330784934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260098" y="4079135"/>
                <a:ext cx="897964" cy="307136"/>
              </a:xfrm>
              <a:prstGeom prst="rect">
                <a:avLst/>
              </a:prstGeom>
              <a:grpFill/>
            </p:spPr>
          </p:pic>
          <p:pic>
            <p:nvPicPr>
              <p:cNvPr id="7" name="Imagen 6">
                <a:extLst>
                  <a:ext uri="{FF2B5EF4-FFF2-40B4-BE49-F238E27FC236}">
                    <a16:creationId xmlns:a16="http://schemas.microsoft.com/office/drawing/2014/main" id="{C4C6FCFF-4264-2585-7DB9-53724563A89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222199" y="4073748"/>
                <a:ext cx="926300" cy="329241"/>
              </a:xfrm>
              <a:prstGeom prst="rect">
                <a:avLst/>
              </a:prstGeom>
              <a:grpFill/>
            </p:spPr>
          </p:pic>
          <p:pic>
            <p:nvPicPr>
              <p:cNvPr id="60" name="Picture 924">
                <a:extLst>
                  <a:ext uri="{FF2B5EF4-FFF2-40B4-BE49-F238E27FC236}">
                    <a16:creationId xmlns:a16="http://schemas.microsoft.com/office/drawing/2014/main" id="{7D46192C-E374-16B7-12F2-18FE70DD265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33846" y="4657180"/>
                <a:ext cx="1142161" cy="160508"/>
              </a:xfrm>
              <a:prstGeom prst="rect">
                <a:avLst/>
              </a:prstGeom>
              <a:grpFill/>
            </p:spPr>
          </p:pic>
          <p:pic>
            <p:nvPicPr>
              <p:cNvPr id="61" name="Picture 2" descr="Fundación Industria – La Fundación Industria es una entidad ...">
                <a:extLst>
                  <a:ext uri="{FF2B5EF4-FFF2-40B4-BE49-F238E27FC236}">
                    <a16:creationId xmlns:a16="http://schemas.microsoft.com/office/drawing/2014/main" id="{0D0960AD-81D5-87DB-8976-31284D1D51A7}"/>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2296120" y="4002155"/>
                <a:ext cx="835958" cy="382727"/>
              </a:xfrm>
              <a:prstGeom prst="rect">
                <a:avLst/>
              </a:prstGeom>
              <a:grpFill/>
            </p:spPr>
          </p:pic>
          <p:pic>
            <p:nvPicPr>
              <p:cNvPr id="62" name="Picture 6" descr="Instituto Atlántico de Gobierno">
                <a:extLst>
                  <a:ext uri="{FF2B5EF4-FFF2-40B4-BE49-F238E27FC236}">
                    <a16:creationId xmlns:a16="http://schemas.microsoft.com/office/drawing/2014/main" id="{8CA974D7-E589-4B56-F67D-BB2F3BC2FD08}"/>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5436476" y="4124054"/>
                <a:ext cx="660316" cy="263384"/>
              </a:xfrm>
              <a:prstGeom prst="rect">
                <a:avLst/>
              </a:prstGeom>
              <a:grpFill/>
            </p:spPr>
          </p:pic>
          <p:pic>
            <p:nvPicPr>
              <p:cNvPr id="63" name="Picture 2" descr="CU12.-Institut-Cerda - MG Ingenieros">
                <a:extLst>
                  <a:ext uri="{FF2B5EF4-FFF2-40B4-BE49-F238E27FC236}">
                    <a16:creationId xmlns:a16="http://schemas.microsoft.com/office/drawing/2014/main" id="{B26CE524-34ED-5C9C-0742-064498DC178F}"/>
                  </a:ext>
                </a:extLst>
              </p:cNvPr>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a:fillRect/>
              </a:stretch>
            </p:blipFill>
            <p:spPr bwMode="auto">
              <a:xfrm>
                <a:off x="14286559" y="4081427"/>
                <a:ext cx="1061489" cy="287752"/>
              </a:xfrm>
              <a:prstGeom prst="rect">
                <a:avLst/>
              </a:prstGeom>
              <a:grpFill/>
            </p:spPr>
          </p:pic>
          <p:pic>
            <p:nvPicPr>
              <p:cNvPr id="64" name="Imagen 63">
                <a:extLst>
                  <a:ext uri="{FF2B5EF4-FFF2-40B4-BE49-F238E27FC236}">
                    <a16:creationId xmlns:a16="http://schemas.microsoft.com/office/drawing/2014/main" id="{C4D7AAA5-1100-7DDA-02DF-B8206B9A2C88}"/>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2725347" y="4588829"/>
                <a:ext cx="888837" cy="360017"/>
              </a:xfrm>
              <a:prstGeom prst="rect">
                <a:avLst/>
              </a:prstGeom>
              <a:grpFill/>
            </p:spPr>
          </p:pic>
          <p:pic>
            <p:nvPicPr>
              <p:cNvPr id="65" name="Picture 2" descr="OH2 | LinkedIn">
                <a:extLst>
                  <a:ext uri="{FF2B5EF4-FFF2-40B4-BE49-F238E27FC236}">
                    <a16:creationId xmlns:a16="http://schemas.microsoft.com/office/drawing/2014/main" id="{652BF8CA-7B98-4758-2BB6-24558668542C}"/>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3695468" y="4604807"/>
                <a:ext cx="382998" cy="360017"/>
              </a:xfrm>
              <a:prstGeom prst="rect">
                <a:avLst/>
              </a:prstGeom>
              <a:grpFill/>
            </p:spPr>
          </p:pic>
          <p:pic>
            <p:nvPicPr>
              <p:cNvPr id="66" name="Imagen 65">
                <a:extLst>
                  <a:ext uri="{FF2B5EF4-FFF2-40B4-BE49-F238E27FC236}">
                    <a16:creationId xmlns:a16="http://schemas.microsoft.com/office/drawing/2014/main" id="{8AA48A3F-CEB4-DCF5-F9AC-8390D37C3785}"/>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250344" y="4626008"/>
                <a:ext cx="781436" cy="282068"/>
              </a:xfrm>
              <a:prstGeom prst="rect">
                <a:avLst/>
              </a:prstGeom>
              <a:grpFill/>
            </p:spPr>
          </p:pic>
          <p:grpSp>
            <p:nvGrpSpPr>
              <p:cNvPr id="67" name="Grupo 66">
                <a:extLst>
                  <a:ext uri="{FF2B5EF4-FFF2-40B4-BE49-F238E27FC236}">
                    <a16:creationId xmlns:a16="http://schemas.microsoft.com/office/drawing/2014/main" id="{4BC84252-1D33-615B-A1C0-262A9B396DB6}"/>
                  </a:ext>
                </a:extLst>
              </p:cNvPr>
              <p:cNvGrpSpPr/>
              <p:nvPr/>
            </p:nvGrpSpPr>
            <p:grpSpPr>
              <a:xfrm>
                <a:off x="411185" y="4049086"/>
                <a:ext cx="10739122" cy="471888"/>
                <a:chOff x="-193653" y="4715667"/>
                <a:chExt cx="10739122" cy="471888"/>
              </a:xfrm>
              <a:grpFill/>
            </p:grpSpPr>
            <p:pic>
              <p:nvPicPr>
                <p:cNvPr id="82" name="Imagen 81">
                  <a:extLst>
                    <a:ext uri="{FF2B5EF4-FFF2-40B4-BE49-F238E27FC236}">
                      <a16:creationId xmlns:a16="http://schemas.microsoft.com/office/drawing/2014/main" id="{FAA2622B-B601-CBC0-75FE-284B89A7AFD8}"/>
                    </a:ext>
                  </a:extLst>
                </p:cNvPr>
                <p:cNvPicPr>
                  <a:picLocks noChangeAspect="1"/>
                </p:cNvPicPr>
                <p:nvPr/>
              </p:nvPicPr>
              <p:blipFill>
                <a:blip r:embed="rId17" cstate="email">
                  <a:extLst>
                    <a:ext uri="{28A0092B-C50C-407E-A947-70E740481C1C}">
                      <a14:useLocalDpi xmlns:a14="http://schemas.microsoft.com/office/drawing/2010/main"/>
                    </a:ext>
                  </a:extLst>
                </a:blip>
                <a:srcRect/>
                <a:stretch/>
              </p:blipFill>
              <p:spPr>
                <a:xfrm>
                  <a:off x="974299" y="4829739"/>
                  <a:ext cx="938804" cy="316719"/>
                </a:xfrm>
                <a:prstGeom prst="rect">
                  <a:avLst/>
                </a:prstGeom>
                <a:grpFill/>
              </p:spPr>
            </p:pic>
            <p:pic>
              <p:nvPicPr>
                <p:cNvPr id="83" name="Imagen 82">
                  <a:extLst>
                    <a:ext uri="{FF2B5EF4-FFF2-40B4-BE49-F238E27FC236}">
                      <a16:creationId xmlns:a16="http://schemas.microsoft.com/office/drawing/2014/main" id="{5EC781C7-A3E0-AEED-A086-3EE6B744FA95}"/>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3225834" y="4774077"/>
                  <a:ext cx="496173" cy="413478"/>
                </a:xfrm>
                <a:prstGeom prst="rect">
                  <a:avLst/>
                </a:prstGeom>
                <a:grpFill/>
              </p:spPr>
            </p:pic>
            <p:pic>
              <p:nvPicPr>
                <p:cNvPr id="84" name="Imagen 83">
                  <a:extLst>
                    <a:ext uri="{FF2B5EF4-FFF2-40B4-BE49-F238E27FC236}">
                      <a16:creationId xmlns:a16="http://schemas.microsoft.com/office/drawing/2014/main" id="{C30C2C55-0F74-D824-CE66-ECEA010CA96B}"/>
                    </a:ext>
                  </a:extLst>
                </p:cNvPr>
                <p:cNvPicPr>
                  <a:picLocks noChangeAspect="1"/>
                </p:cNvPicPr>
                <p:nvPr/>
              </p:nvPicPr>
              <p:blipFill>
                <a:blip r:embed="rId19" cstate="email">
                  <a:extLst>
                    <a:ext uri="{28A0092B-C50C-407E-A947-70E740481C1C}">
                      <a14:useLocalDpi xmlns:a14="http://schemas.microsoft.com/office/drawing/2010/main"/>
                    </a:ext>
                  </a:extLst>
                </a:blip>
                <a:srcRect/>
                <a:stretch>
                  <a:fillRect/>
                </a:stretch>
              </p:blipFill>
              <p:spPr>
                <a:xfrm>
                  <a:off x="8691824" y="4796526"/>
                  <a:ext cx="1291163" cy="173454"/>
                </a:xfrm>
                <a:prstGeom prst="rect">
                  <a:avLst/>
                </a:prstGeom>
                <a:grpFill/>
              </p:spPr>
            </p:pic>
            <p:pic>
              <p:nvPicPr>
                <p:cNvPr id="85" name="Picture 2" descr="Casa de América – Redial &amp; Ceisal">
                  <a:extLst>
                    <a:ext uri="{FF2B5EF4-FFF2-40B4-BE49-F238E27FC236}">
                      <a16:creationId xmlns:a16="http://schemas.microsoft.com/office/drawing/2014/main" id="{74730A70-3631-F10A-DA76-D14458002911}"/>
                    </a:ext>
                  </a:extLst>
                </p:cNvPr>
                <p:cNvPicPr>
                  <a:picLocks noChangeAspect="1" noChangeArrowheads="1"/>
                </p:cNvPicPr>
                <p:nvPr/>
              </p:nvPicPr>
              <p:blipFill rotWithShape="1">
                <a:blip r:embed="rId20" cstate="email">
                  <a:extLst>
                    <a:ext uri="{28A0092B-C50C-407E-A947-70E740481C1C}">
                      <a14:useLocalDpi xmlns:a14="http://schemas.microsoft.com/office/drawing/2010/main"/>
                    </a:ext>
                  </a:extLst>
                </a:blip>
                <a:srcRect/>
                <a:stretch>
                  <a:fillRect/>
                </a:stretch>
              </p:blipFill>
              <p:spPr bwMode="auto">
                <a:xfrm>
                  <a:off x="1914088" y="4764475"/>
                  <a:ext cx="1174304" cy="359166"/>
                </a:xfrm>
                <a:prstGeom prst="rect">
                  <a:avLst/>
                </a:prstGeom>
                <a:grpFill/>
              </p:spPr>
            </p:pic>
            <p:pic>
              <p:nvPicPr>
                <p:cNvPr id="86" name="Picture 2" descr="Que es faes">
                  <a:extLst>
                    <a:ext uri="{FF2B5EF4-FFF2-40B4-BE49-F238E27FC236}">
                      <a16:creationId xmlns:a16="http://schemas.microsoft.com/office/drawing/2014/main" id="{2AB3A49F-7B78-5361-5949-C77DC866B28E}"/>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10040096" y="4741637"/>
                  <a:ext cx="505373" cy="282070"/>
                </a:xfrm>
                <a:prstGeom prst="rect">
                  <a:avLst/>
                </a:prstGeom>
                <a:grpFill/>
              </p:spPr>
            </p:pic>
            <p:pic>
              <p:nvPicPr>
                <p:cNvPr id="87" name="Imagen 86">
                  <a:extLst>
                    <a:ext uri="{FF2B5EF4-FFF2-40B4-BE49-F238E27FC236}">
                      <a16:creationId xmlns:a16="http://schemas.microsoft.com/office/drawing/2014/main" id="{33A5C3DF-70C0-813F-C07A-B2973EC9A7F9}"/>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3862830" y="4764477"/>
                  <a:ext cx="850411" cy="334938"/>
                </a:xfrm>
                <a:prstGeom prst="rect">
                  <a:avLst/>
                </a:prstGeom>
                <a:grpFill/>
              </p:spPr>
            </p:pic>
            <p:pic>
              <p:nvPicPr>
                <p:cNvPr id="88" name="Picture 2" descr="CTAG">
                  <a:extLst>
                    <a:ext uri="{FF2B5EF4-FFF2-40B4-BE49-F238E27FC236}">
                      <a16:creationId xmlns:a16="http://schemas.microsoft.com/office/drawing/2014/main" id="{D4608D35-87D9-D709-7A0B-FDC1A68D086D}"/>
                    </a:ext>
                  </a:extLst>
                </p:cNvPr>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4876790" y="4749199"/>
                  <a:ext cx="528230" cy="362550"/>
                </a:xfrm>
                <a:prstGeom prst="rect">
                  <a:avLst/>
                </a:prstGeom>
                <a:grpFill/>
              </p:spPr>
            </p:pic>
            <p:pic>
              <p:nvPicPr>
                <p:cNvPr id="89" name="Imagen 88">
                  <a:extLst>
                    <a:ext uri="{FF2B5EF4-FFF2-40B4-BE49-F238E27FC236}">
                      <a16:creationId xmlns:a16="http://schemas.microsoft.com/office/drawing/2014/main" id="{9F804768-7A77-22BE-2129-460247A37165}"/>
                    </a:ext>
                  </a:extLst>
                </p:cNvPr>
                <p:cNvPicPr>
                  <a:picLocks noChangeAspect="1"/>
                </p:cNvPicPr>
                <p:nvPr/>
              </p:nvPicPr>
              <p:blipFill>
                <a:blip r:embed="rId24" cstate="email">
                  <a:extLst>
                    <a:ext uri="{28A0092B-C50C-407E-A947-70E740481C1C}">
                      <a14:useLocalDpi xmlns:a14="http://schemas.microsoft.com/office/drawing/2010/main"/>
                    </a:ext>
                  </a:extLst>
                </a:blip>
                <a:srcRect/>
                <a:stretch/>
              </p:blipFill>
              <p:spPr>
                <a:xfrm>
                  <a:off x="6119936" y="4715667"/>
                  <a:ext cx="1039147" cy="360017"/>
                </a:xfrm>
                <a:prstGeom prst="rect">
                  <a:avLst/>
                </a:prstGeom>
                <a:grpFill/>
              </p:spPr>
            </p:pic>
            <p:pic>
              <p:nvPicPr>
                <p:cNvPr id="90" name="Imagen 89">
                  <a:extLst>
                    <a:ext uri="{FF2B5EF4-FFF2-40B4-BE49-F238E27FC236}">
                      <a16:creationId xmlns:a16="http://schemas.microsoft.com/office/drawing/2014/main" id="{1265AFB0-3E1A-AD6F-54BD-E12EC99CE49D}"/>
                    </a:ext>
                  </a:extLst>
                </p:cNvPr>
                <p:cNvPicPr>
                  <a:picLocks noChangeAspect="1"/>
                </p:cNvPicPr>
                <p:nvPr/>
              </p:nvPicPr>
              <p:blipFill>
                <a:blip r:embed="rId25" cstate="email">
                  <a:extLst>
                    <a:ext uri="{28A0092B-C50C-407E-A947-70E740481C1C}">
                      <a14:useLocalDpi xmlns:a14="http://schemas.microsoft.com/office/drawing/2010/main"/>
                    </a:ext>
                  </a:extLst>
                </a:blip>
                <a:srcRect/>
                <a:stretch/>
              </p:blipFill>
              <p:spPr>
                <a:xfrm>
                  <a:off x="7236739" y="4745716"/>
                  <a:ext cx="594409" cy="337933"/>
                </a:xfrm>
                <a:prstGeom prst="rect">
                  <a:avLst/>
                </a:prstGeom>
                <a:grpFill/>
              </p:spPr>
            </p:pic>
            <p:pic>
              <p:nvPicPr>
                <p:cNvPr id="91" name="Picture 2" descr="ANESE renueva su imagen y actualiza sus objetivos para convertirse en la  asociación de referencia en sostenibilidad - ANESE">
                  <a:extLst>
                    <a:ext uri="{FF2B5EF4-FFF2-40B4-BE49-F238E27FC236}">
                      <a16:creationId xmlns:a16="http://schemas.microsoft.com/office/drawing/2014/main" id="{D5667694-5A2B-31AE-D27E-F57F7F3427BE}"/>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12026" t="35106" r="13912" b="35262"/>
                <a:stretch/>
              </p:blipFill>
              <p:spPr bwMode="auto">
                <a:xfrm>
                  <a:off x="-193653" y="4807806"/>
                  <a:ext cx="1195610" cy="267879"/>
                </a:xfrm>
                <a:prstGeom prst="rect">
                  <a:avLst/>
                </a:prstGeom>
                <a:grpFill/>
              </p:spPr>
            </p:pic>
            <p:pic>
              <p:nvPicPr>
                <p:cNvPr id="92" name="Imagen 91">
                  <a:extLst>
                    <a:ext uri="{FF2B5EF4-FFF2-40B4-BE49-F238E27FC236}">
                      <a16:creationId xmlns:a16="http://schemas.microsoft.com/office/drawing/2014/main" id="{AD95CD54-7881-EA44-F181-0FC2894D2BFF}"/>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7996851" y="4746723"/>
                  <a:ext cx="639427" cy="271385"/>
                </a:xfrm>
                <a:prstGeom prst="rect">
                  <a:avLst/>
                </a:prstGeom>
                <a:grpFill/>
              </p:spPr>
            </p:pic>
            <p:pic>
              <p:nvPicPr>
                <p:cNvPr id="93" name="Picture 4" descr="Plataforma enerTIC.org : Tecnología, Innovación y Eficiencia ...">
                  <a:extLst>
                    <a:ext uri="{FF2B5EF4-FFF2-40B4-BE49-F238E27FC236}">
                      <a16:creationId xmlns:a16="http://schemas.microsoft.com/office/drawing/2014/main" id="{CA6A3D9B-A131-15CE-7743-39D923E84CF6}"/>
                    </a:ext>
                  </a:extLst>
                </p:cNvPr>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5621015" y="4792890"/>
                  <a:ext cx="443377" cy="315089"/>
                </a:xfrm>
                <a:prstGeom prst="rect">
                  <a:avLst/>
                </a:prstGeom>
                <a:grpFill/>
              </p:spPr>
            </p:pic>
          </p:grpSp>
          <p:pic>
            <p:nvPicPr>
              <p:cNvPr id="68" name="Picture 2" descr="NOVA School of Business and Economics - Wikipedia, la enciclopedia libre">
                <a:extLst>
                  <a:ext uri="{FF2B5EF4-FFF2-40B4-BE49-F238E27FC236}">
                    <a16:creationId xmlns:a16="http://schemas.microsoft.com/office/drawing/2014/main" id="{1570536D-676E-EC55-EC11-E0F10E00AD58}"/>
                  </a:ext>
                </a:extLst>
              </p:cNvPr>
              <p:cNvPicPr>
                <a:picLocks noChangeAspect="1" noChangeArrowheads="1"/>
              </p:cNvPicPr>
              <p:nvPr/>
            </p:nvPicPr>
            <p:blipFill rotWithShape="1">
              <a:blip r:embed="rId28" cstate="email">
                <a:extLst>
                  <a:ext uri="{28A0092B-C50C-407E-A947-70E740481C1C}">
                    <a14:useLocalDpi xmlns:a14="http://schemas.microsoft.com/office/drawing/2010/main"/>
                  </a:ext>
                </a:extLst>
              </a:blip>
              <a:srcRect l="13979" t="18994" r="16769" b="17537"/>
              <a:stretch>
                <a:fillRect/>
              </a:stretch>
            </p:blipFill>
            <p:spPr bwMode="auto">
              <a:xfrm>
                <a:off x="1826717" y="4566373"/>
                <a:ext cx="790382" cy="380883"/>
              </a:xfrm>
              <a:prstGeom prst="rect">
                <a:avLst/>
              </a:prstGeom>
              <a:grpFill/>
            </p:spPr>
          </p:pic>
          <p:pic>
            <p:nvPicPr>
              <p:cNvPr id="69" name="Picture 4" descr="logo-catedra">
                <a:extLst>
                  <a:ext uri="{FF2B5EF4-FFF2-40B4-BE49-F238E27FC236}">
                    <a16:creationId xmlns:a16="http://schemas.microsoft.com/office/drawing/2014/main" id="{235F8889-9A64-3F97-7EE1-B9048EEB3E60}"/>
                  </a:ext>
                </a:extLst>
              </p:cNvPr>
              <p:cNvPicPr>
                <a:picLocks noChangeAspect="1"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auto">
              <a:xfrm>
                <a:off x="4174942" y="4649434"/>
                <a:ext cx="1005151" cy="295524"/>
              </a:xfrm>
              <a:prstGeom prst="rect">
                <a:avLst/>
              </a:prstGeom>
              <a:grpFill/>
            </p:spPr>
          </p:pic>
          <p:pic>
            <p:nvPicPr>
              <p:cNvPr id="70" name="Imagen 69">
                <a:extLst>
                  <a:ext uri="{FF2B5EF4-FFF2-40B4-BE49-F238E27FC236}">
                    <a16:creationId xmlns:a16="http://schemas.microsoft.com/office/drawing/2014/main" id="{B1C59F92-E528-B2A9-F239-3260D58EAC97}"/>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12282123" y="4603529"/>
                <a:ext cx="935745" cy="329243"/>
              </a:xfrm>
              <a:prstGeom prst="rect">
                <a:avLst/>
              </a:prstGeom>
              <a:grpFill/>
            </p:spPr>
          </p:pic>
          <p:pic>
            <p:nvPicPr>
              <p:cNvPr id="71" name="Imagen 70">
                <a:extLst>
                  <a:ext uri="{FF2B5EF4-FFF2-40B4-BE49-F238E27FC236}">
                    <a16:creationId xmlns:a16="http://schemas.microsoft.com/office/drawing/2014/main" id="{6CFF7736-7363-6B84-F7E2-C00A4D35DDEB}"/>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8876750" y="4628214"/>
                <a:ext cx="451087" cy="269551"/>
              </a:xfrm>
              <a:prstGeom prst="rect">
                <a:avLst/>
              </a:prstGeom>
              <a:grpFill/>
            </p:spPr>
          </p:pic>
          <p:pic>
            <p:nvPicPr>
              <p:cNvPr id="72" name="Picture 2" descr="Universidad Rey Juan Carlos - Wikipedia, la enciclopedia libre">
                <a:extLst>
                  <a:ext uri="{FF2B5EF4-FFF2-40B4-BE49-F238E27FC236}">
                    <a16:creationId xmlns:a16="http://schemas.microsoft.com/office/drawing/2014/main" id="{D8D40F74-4164-6F86-75A9-54A48D8D6AEA}"/>
                  </a:ext>
                </a:extLst>
              </p:cNvPr>
              <p:cNvPicPr>
                <a:picLocks noChangeAspect="1" noChangeArrowheads="1"/>
              </p:cNvPicPr>
              <p:nvPr/>
            </p:nvPicPr>
            <p:blipFill>
              <a:blip r:embed="rId32" cstate="email">
                <a:extLst>
                  <a:ext uri="{28A0092B-C50C-407E-A947-70E740481C1C}">
                    <a14:useLocalDpi xmlns:a14="http://schemas.microsoft.com/office/drawing/2010/main"/>
                  </a:ext>
                </a:extLst>
              </a:blip>
              <a:srcRect/>
              <a:stretch>
                <a:fillRect/>
              </a:stretch>
            </p:blipFill>
            <p:spPr bwMode="auto">
              <a:xfrm>
                <a:off x="14288035" y="4560287"/>
                <a:ext cx="781436" cy="299178"/>
              </a:xfrm>
              <a:prstGeom prst="rect">
                <a:avLst/>
              </a:prstGeom>
              <a:grpFill/>
            </p:spPr>
          </p:pic>
          <p:pic>
            <p:nvPicPr>
              <p:cNvPr id="73" name="Picture 2">
                <a:extLst>
                  <a:ext uri="{FF2B5EF4-FFF2-40B4-BE49-F238E27FC236}">
                    <a16:creationId xmlns:a16="http://schemas.microsoft.com/office/drawing/2014/main" id="{9281F4B6-B953-2F79-146E-C33905FC9C07}"/>
                  </a:ext>
                </a:extLst>
              </p:cNvPr>
              <p:cNvPicPr>
                <a:picLocks noChangeAspect="1" noChangeArrowheads="1"/>
              </p:cNvPicPr>
              <p:nvPr/>
            </p:nvPicPr>
            <p:blipFill>
              <a:blip r:embed="rId33" cstate="email">
                <a:extLst>
                  <a:ext uri="{28A0092B-C50C-407E-A947-70E740481C1C}">
                    <a14:useLocalDpi xmlns:a14="http://schemas.microsoft.com/office/drawing/2010/main"/>
                  </a:ext>
                </a:extLst>
              </a:blip>
              <a:srcRect/>
              <a:stretch>
                <a:fillRect/>
              </a:stretch>
            </p:blipFill>
            <p:spPr bwMode="auto">
              <a:xfrm>
                <a:off x="8053728" y="4550166"/>
                <a:ext cx="706893" cy="394792"/>
              </a:xfrm>
              <a:prstGeom prst="rect">
                <a:avLst/>
              </a:prstGeom>
              <a:grpFill/>
            </p:spPr>
          </p:pic>
          <p:pic>
            <p:nvPicPr>
              <p:cNvPr id="74" name="Imagen 73">
                <a:extLst>
                  <a:ext uri="{FF2B5EF4-FFF2-40B4-BE49-F238E27FC236}">
                    <a16:creationId xmlns:a16="http://schemas.microsoft.com/office/drawing/2014/main" id="{EAB7232A-9C8D-22E6-A4CF-BEC52CE525CC}"/>
                  </a:ext>
                </a:extLst>
              </p:cNvPr>
              <p:cNvPicPr>
                <a:picLocks noChangeAspect="1"/>
              </p:cNvPicPr>
              <p:nvPr/>
            </p:nvPicPr>
            <p:blipFill>
              <a:blip r:embed="rId34" cstate="email">
                <a:extLst>
                  <a:ext uri="{28A0092B-C50C-407E-A947-70E740481C1C}">
                    <a14:useLocalDpi xmlns:a14="http://schemas.microsoft.com/office/drawing/2010/main"/>
                  </a:ext>
                </a:extLst>
              </a:blip>
              <a:srcRect/>
              <a:stretch/>
            </p:blipFill>
            <p:spPr>
              <a:xfrm>
                <a:off x="6184474" y="4672726"/>
                <a:ext cx="573063" cy="164084"/>
              </a:xfrm>
              <a:prstGeom prst="rect">
                <a:avLst/>
              </a:prstGeom>
              <a:grpFill/>
            </p:spPr>
          </p:pic>
          <p:pic>
            <p:nvPicPr>
              <p:cNvPr id="75" name="Imagen 74">
                <a:extLst>
                  <a:ext uri="{FF2B5EF4-FFF2-40B4-BE49-F238E27FC236}">
                    <a16:creationId xmlns:a16="http://schemas.microsoft.com/office/drawing/2014/main" id="{D4975DB7-AF97-8F14-585A-A824AC721D1C}"/>
                  </a:ext>
                </a:extLst>
              </p:cNvPr>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10246840" y="4640912"/>
                <a:ext cx="860125" cy="234860"/>
              </a:xfrm>
              <a:prstGeom prst="rect">
                <a:avLst/>
              </a:prstGeom>
              <a:grpFill/>
            </p:spPr>
          </p:pic>
          <p:pic>
            <p:nvPicPr>
              <p:cNvPr id="76" name="Picture 2" descr="UNIVERSIDAD POLITÉCNICA DE MADRID (UPM) – Ametic">
                <a:extLst>
                  <a:ext uri="{FF2B5EF4-FFF2-40B4-BE49-F238E27FC236}">
                    <a16:creationId xmlns:a16="http://schemas.microsoft.com/office/drawing/2014/main" id="{B83FF880-F99A-E067-FD98-2FEB317A990A}"/>
                  </a:ext>
                </a:extLst>
              </p:cNvPr>
              <p:cNvPicPr>
                <a:picLocks noChangeAspect="1" noChangeArrowheads="1"/>
              </p:cNvPicPr>
              <p:nvPr/>
            </p:nvPicPr>
            <p:blipFill>
              <a:blip r:embed="rId36" cstate="email">
                <a:extLst>
                  <a:ext uri="{28A0092B-C50C-407E-A947-70E740481C1C}">
                    <a14:useLocalDpi xmlns:a14="http://schemas.microsoft.com/office/drawing/2010/main"/>
                  </a:ext>
                </a:extLst>
              </a:blip>
              <a:srcRect/>
              <a:stretch>
                <a:fillRect/>
              </a:stretch>
            </p:blipFill>
            <p:spPr bwMode="auto">
              <a:xfrm>
                <a:off x="11249355" y="4580114"/>
                <a:ext cx="1047553" cy="394792"/>
              </a:xfrm>
              <a:prstGeom prst="rect">
                <a:avLst/>
              </a:prstGeom>
              <a:grpFill/>
            </p:spPr>
          </p:pic>
          <p:pic>
            <p:nvPicPr>
              <p:cNvPr id="77" name="Picture 8" descr="URV Logo - símbolo, significado logotipo, historia, PNG">
                <a:extLst>
                  <a:ext uri="{FF2B5EF4-FFF2-40B4-BE49-F238E27FC236}">
                    <a16:creationId xmlns:a16="http://schemas.microsoft.com/office/drawing/2014/main" id="{CE771EA1-764C-8E39-15BE-D391C5464A1F}"/>
                  </a:ext>
                </a:extLst>
              </p:cNvPr>
              <p:cNvPicPr>
                <a:picLocks noChangeAspect="1" noChangeArrowheads="1"/>
              </p:cNvPicPr>
              <p:nvPr/>
            </p:nvPicPr>
            <p:blipFill rotWithShape="1">
              <a:blip r:embed="rId37" cstate="email">
                <a:extLst>
                  <a:ext uri="{28A0092B-C50C-407E-A947-70E740481C1C}">
                    <a14:useLocalDpi xmlns:a14="http://schemas.microsoft.com/office/drawing/2010/main"/>
                  </a:ext>
                </a:extLst>
              </a:blip>
              <a:srcRect l="624" t="25179" r="-624" b="25362"/>
              <a:stretch>
                <a:fillRect/>
              </a:stretch>
            </p:blipFill>
            <p:spPr bwMode="auto">
              <a:xfrm>
                <a:off x="15271888" y="4651661"/>
                <a:ext cx="919671" cy="207053"/>
              </a:xfrm>
              <a:prstGeom prst="rect">
                <a:avLst/>
              </a:prstGeom>
              <a:grpFill/>
            </p:spPr>
          </p:pic>
          <p:pic>
            <p:nvPicPr>
              <p:cNvPr id="78" name="Picture 10" descr="Universidad de Castilla-La Mancha - Wikipedia, la enciclopedia libre">
                <a:extLst>
                  <a:ext uri="{FF2B5EF4-FFF2-40B4-BE49-F238E27FC236}">
                    <a16:creationId xmlns:a16="http://schemas.microsoft.com/office/drawing/2014/main" id="{721BD715-292C-2360-396A-A0B012292C15}"/>
                  </a:ext>
                </a:extLst>
              </p:cNvPr>
              <p:cNvPicPr>
                <a:picLocks noChangeAspect="1" noChangeArrowheads="1"/>
              </p:cNvPicPr>
              <p:nvPr/>
            </p:nvPicPr>
            <p:blipFill>
              <a:blip r:embed="rId38" cstate="email">
                <a:extLst>
                  <a:ext uri="{28A0092B-C50C-407E-A947-70E740481C1C}">
                    <a14:useLocalDpi xmlns:a14="http://schemas.microsoft.com/office/drawing/2010/main"/>
                  </a:ext>
                </a:extLst>
              </a:blip>
              <a:srcRect/>
              <a:stretch>
                <a:fillRect/>
              </a:stretch>
            </p:blipFill>
            <p:spPr bwMode="auto">
              <a:xfrm>
                <a:off x="6682592" y="4628214"/>
                <a:ext cx="895444" cy="307136"/>
              </a:xfrm>
              <a:prstGeom prst="rect">
                <a:avLst/>
              </a:prstGeom>
              <a:grpFill/>
            </p:spPr>
          </p:pic>
          <p:pic>
            <p:nvPicPr>
              <p:cNvPr id="79" name="Picture 13" descr="ICAI">
                <a:extLst>
                  <a:ext uri="{FF2B5EF4-FFF2-40B4-BE49-F238E27FC236}">
                    <a16:creationId xmlns:a16="http://schemas.microsoft.com/office/drawing/2014/main" id="{B88BDB96-5ECD-77CA-098F-005C975FCF03}"/>
                  </a:ext>
                </a:extLst>
              </p:cNvPr>
              <p:cNvPicPr>
                <a:picLocks noChangeAspect="1" noChangeArrowheads="1"/>
              </p:cNvPicPr>
              <p:nvPr/>
            </p:nvPicPr>
            <p:blipFill>
              <a:blip r:embed="rId39" cstate="email">
                <a:extLst>
                  <a:ext uri="{28A0092B-C50C-407E-A947-70E740481C1C}">
                    <a14:useLocalDpi xmlns:a14="http://schemas.microsoft.com/office/drawing/2010/main"/>
                  </a:ext>
                </a:extLst>
              </a:blip>
              <a:srcRect/>
              <a:stretch>
                <a:fillRect/>
              </a:stretch>
            </p:blipFill>
            <p:spPr bwMode="auto">
              <a:xfrm>
                <a:off x="13161279" y="4580418"/>
                <a:ext cx="1146757" cy="352354"/>
              </a:xfrm>
              <a:prstGeom prst="rect">
                <a:avLst/>
              </a:prstGeom>
              <a:grpFill/>
            </p:spPr>
          </p:pic>
          <p:pic>
            <p:nvPicPr>
              <p:cNvPr id="80" name="Picture 22" descr="EHU imagotipo principal">
                <a:extLst>
                  <a:ext uri="{FF2B5EF4-FFF2-40B4-BE49-F238E27FC236}">
                    <a16:creationId xmlns:a16="http://schemas.microsoft.com/office/drawing/2014/main" id="{D9CBE0CE-5DB4-903E-3B8A-CFCE9306E324}"/>
                  </a:ext>
                </a:extLst>
              </p:cNvPr>
              <p:cNvPicPr>
                <a:picLocks noChangeAspect="1" noChangeArrowheads="1"/>
              </p:cNvPicPr>
              <p:nvPr/>
            </p:nvPicPr>
            <p:blipFill rotWithShape="1">
              <a:blip r:embed="rId40" cstate="email">
                <a:extLst>
                  <a:ext uri="{28A0092B-C50C-407E-A947-70E740481C1C}">
                    <a14:useLocalDpi xmlns:a14="http://schemas.microsoft.com/office/drawing/2010/main"/>
                  </a:ext>
                </a:extLst>
              </a:blip>
              <a:srcRect/>
              <a:stretch>
                <a:fillRect/>
              </a:stretch>
            </p:blipFill>
            <p:spPr bwMode="auto">
              <a:xfrm>
                <a:off x="7580372" y="4596862"/>
                <a:ext cx="380469" cy="349652"/>
              </a:xfrm>
              <a:prstGeom prst="rect">
                <a:avLst/>
              </a:prstGeom>
              <a:grpFill/>
            </p:spPr>
          </p:pic>
          <p:pic>
            <p:nvPicPr>
              <p:cNvPr id="81" name="Picture 4" descr="company-logo">
                <a:extLst>
                  <a:ext uri="{FF2B5EF4-FFF2-40B4-BE49-F238E27FC236}">
                    <a16:creationId xmlns:a16="http://schemas.microsoft.com/office/drawing/2014/main" id="{7F6015CA-119D-7654-D549-57CB2F0CFE04}"/>
                  </a:ext>
                </a:extLst>
              </p:cNvPr>
              <p:cNvPicPr>
                <a:picLocks noChangeAspect="1" noChangeArrowheads="1"/>
              </p:cNvPicPr>
              <p:nvPr/>
            </p:nvPicPr>
            <p:blipFill>
              <a:blip r:embed="rId41" cstate="email">
                <a:extLst>
                  <a:ext uri="{28A0092B-C50C-407E-A947-70E740481C1C}">
                    <a14:useLocalDpi xmlns:a14="http://schemas.microsoft.com/office/drawing/2010/main"/>
                  </a:ext>
                </a:extLst>
              </a:blip>
              <a:srcRect/>
              <a:stretch>
                <a:fillRect/>
              </a:stretch>
            </p:blipFill>
            <p:spPr bwMode="auto">
              <a:xfrm>
                <a:off x="9454482" y="4641808"/>
                <a:ext cx="667815" cy="234942"/>
              </a:xfrm>
              <a:prstGeom prst="rect">
                <a:avLst/>
              </a:prstGeom>
              <a:grpFill/>
            </p:spPr>
          </p:pic>
        </p:grpSp>
      </p:grpSp>
    </p:spTree>
    <p:extLst>
      <p:ext uri="{BB962C8B-B14F-4D97-AF65-F5344CB8AC3E}">
        <p14:creationId xmlns:p14="http://schemas.microsoft.com/office/powerpoint/2010/main" val="18699850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1D0DF-E940-8C6B-5A66-FA5CCB84999E}"/>
            </a:ext>
          </a:extLst>
        </p:cNvPr>
        <p:cNvGrpSpPr/>
        <p:nvPr/>
      </p:nvGrpSpPr>
      <p:grpSpPr>
        <a:xfrm>
          <a:off x="0" y="0"/>
          <a:ext cx="0" cy="0"/>
          <a:chOff x="0" y="0"/>
          <a:chExt cx="0" cy="0"/>
        </a:xfrm>
      </p:grpSpPr>
      <p:pic>
        <p:nvPicPr>
          <p:cNvPr id="13" name="Imagen 12">
            <a:extLst>
              <a:ext uri="{FF2B5EF4-FFF2-40B4-BE49-F238E27FC236}">
                <a16:creationId xmlns:a16="http://schemas.microsoft.com/office/drawing/2014/main" id="{A67D29CC-8A17-A16B-FB59-A84EE7AD03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053"/>
            <a:ext cx="12192000" cy="6858000"/>
          </a:xfrm>
          <a:prstGeom prst="rect">
            <a:avLst/>
          </a:prstGeom>
        </p:spPr>
      </p:pic>
      <p:sp>
        <p:nvSpPr>
          <p:cNvPr id="9" name="Forma libre: forma 18">
            <a:extLst>
              <a:ext uri="{FF2B5EF4-FFF2-40B4-BE49-F238E27FC236}">
                <a16:creationId xmlns:a16="http://schemas.microsoft.com/office/drawing/2014/main" id="{2203DB22-3712-3FA4-C054-24465BE8FB61}"/>
              </a:ext>
            </a:extLst>
          </p:cNvPr>
          <p:cNvSpPr/>
          <p:nvPr/>
        </p:nvSpPr>
        <p:spPr>
          <a:xfrm>
            <a:off x="1050654" y="2159745"/>
            <a:ext cx="10803494" cy="3923699"/>
          </a:xfrm>
          <a:custGeom>
            <a:avLst/>
            <a:gdLst>
              <a:gd name="connsiteX0" fmla="*/ 0 w 3890104"/>
              <a:gd name="connsiteY0" fmla="*/ 0 h 5308041"/>
              <a:gd name="connsiteX1" fmla="*/ 3890104 w 3890104"/>
              <a:gd name="connsiteY1" fmla="*/ 0 h 5308041"/>
              <a:gd name="connsiteX2" fmla="*/ 3890104 w 3890104"/>
              <a:gd name="connsiteY2" fmla="*/ 5308041 h 5308041"/>
              <a:gd name="connsiteX3" fmla="*/ 0 w 3890104"/>
              <a:gd name="connsiteY3" fmla="*/ 5308041 h 5308041"/>
              <a:gd name="connsiteX4" fmla="*/ 0 w 3890104"/>
              <a:gd name="connsiteY4" fmla="*/ 0 h 5308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104" h="5308041">
                <a:moveTo>
                  <a:pt x="0" y="0"/>
                </a:moveTo>
                <a:lnTo>
                  <a:pt x="3890104" y="0"/>
                </a:lnTo>
                <a:lnTo>
                  <a:pt x="3890104" y="5308041"/>
                </a:lnTo>
                <a:lnTo>
                  <a:pt x="0" y="53080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r>
              <a:rPr lang="es-ES" sz="1200" b="1" dirty="0">
                <a:solidFill>
                  <a:schemeClr val="tx2"/>
                </a:solidFill>
                <a:latin typeface="Sole Repsol Display" panose="020B0604020204020204" pitchFamily="34" charset="0"/>
                <a:cs typeface="Sole Repsol Display" panose="020B0604020204020204" pitchFamily="34" charset="0"/>
              </a:rPr>
              <a:t>Cartografiando la nueva geopolítica de la energía: seguridad, clima y competencia. </a:t>
            </a:r>
            <a:r>
              <a:rPr lang="es-ES" sz="1200" b="1" dirty="0" err="1">
                <a:solidFill>
                  <a:schemeClr val="tx2"/>
                </a:solidFill>
                <a:latin typeface="Sole Repsol Display" panose="020B0604020204020204" pitchFamily="34" charset="0"/>
                <a:cs typeface="Sole Repsol Display" panose="020B0604020204020204" pitchFamily="34" charset="0"/>
              </a:rPr>
              <a:t>Webinar</a:t>
            </a:r>
            <a:endParaRPr lang="es-ES" sz="1200" b="1" dirty="0">
              <a:solidFill>
                <a:schemeClr val="tx2"/>
              </a:solidFill>
              <a:latin typeface="Sole Repsol Display" panose="020B0604020204020204" pitchFamily="34" charset="0"/>
              <a:cs typeface="Sole Repsol Display" panose="020B0604020204020204" pitchFamily="34" charset="0"/>
            </a:endParaRPr>
          </a:p>
          <a:p>
            <a:r>
              <a:rPr lang="es-ES" sz="1200" dirty="0">
                <a:latin typeface="Sole Repsol Display" panose="020B0604020204020204" pitchFamily="34" charset="0"/>
                <a:cs typeface="Sole Repsol Display" panose="020B0604020204020204" pitchFamily="34" charset="0"/>
              </a:rPr>
              <a:t>A través de este evento online, se explorarán los desafíos ante el contexto geopolítico actual, en materia de seguridad, clima y competencia.</a:t>
            </a:r>
          </a:p>
          <a:p>
            <a:endParaRPr lang="es-ES" sz="1200" dirty="0">
              <a:latin typeface="Sole Repsol Display" panose="020B0604020204020204" pitchFamily="34" charset="0"/>
              <a:cs typeface="Sole Repsol Display" panose="020B0604020204020204" pitchFamily="34" charset="0"/>
            </a:endParaRPr>
          </a:p>
          <a:p>
            <a:r>
              <a:rPr lang="es-ES" sz="1200" b="1" dirty="0">
                <a:solidFill>
                  <a:schemeClr val="tx2"/>
                </a:solidFill>
                <a:latin typeface="Sole Repsol Display" panose="020B0604020204020204" pitchFamily="34" charset="0"/>
                <a:cs typeface="Sole Repsol Display" panose="020B0604020204020204" pitchFamily="34" charset="0"/>
              </a:rPr>
              <a:t>Ciclo de emprendimiento en innovación tecnológica. </a:t>
            </a:r>
            <a:r>
              <a:rPr lang="es-ES" sz="1200" b="1" dirty="0" err="1">
                <a:solidFill>
                  <a:schemeClr val="tx2"/>
                </a:solidFill>
                <a:latin typeface="Sole Repsol Display" panose="020B0604020204020204" pitchFamily="34" charset="0"/>
                <a:cs typeface="Sole Repsol Display" panose="020B0604020204020204" pitchFamily="34" charset="0"/>
              </a:rPr>
              <a:t>Webinar</a:t>
            </a:r>
            <a:endParaRPr lang="es-ES" sz="1200" b="1" dirty="0">
              <a:solidFill>
                <a:schemeClr val="tx2"/>
              </a:solidFill>
              <a:latin typeface="Sole Repsol Display" panose="020B0604020204020204" pitchFamily="34" charset="0"/>
              <a:cs typeface="Sole Repsol Display" panose="020B0604020204020204" pitchFamily="34" charset="0"/>
            </a:endParaRPr>
          </a:p>
          <a:p>
            <a:r>
              <a:rPr lang="es-ES" sz="1200" dirty="0">
                <a:latin typeface="Sole Repsol Display" panose="020B0604020204020204" pitchFamily="34" charset="0"/>
                <a:cs typeface="Sole Repsol Display" panose="020B0604020204020204" pitchFamily="34" charset="0"/>
              </a:rPr>
              <a:t>Este primer </a:t>
            </a:r>
            <a:r>
              <a:rPr lang="es-ES" sz="1200" dirty="0" err="1">
                <a:latin typeface="Sole Repsol Display" panose="020B0604020204020204" pitchFamily="34" charset="0"/>
                <a:cs typeface="Sole Repsol Display" panose="020B0604020204020204" pitchFamily="34" charset="0"/>
              </a:rPr>
              <a:t>webunar</a:t>
            </a:r>
            <a:r>
              <a:rPr lang="es-ES" sz="1200" dirty="0">
                <a:latin typeface="Sole Repsol Display" panose="020B0604020204020204" pitchFamily="34" charset="0"/>
                <a:cs typeface="Sole Repsol Display" panose="020B0604020204020204" pitchFamily="34" charset="0"/>
              </a:rPr>
              <a:t> del ciclo abordará las claves para emprender en proyectos innovadores con base tecnológica.</a:t>
            </a:r>
            <a:endParaRPr lang="es-ES" sz="1200" b="0" i="0" dirty="0">
              <a:latin typeface="Sole Repsol Display" panose="020B0604020204020204" pitchFamily="34" charset="0"/>
              <a:cs typeface="Sole Repsol Display" panose="020B0604020204020204" pitchFamily="34" charset="0"/>
            </a:endParaRPr>
          </a:p>
          <a:p>
            <a:endParaRPr lang="en-US" sz="1200" b="0" i="0" dirty="0">
              <a:latin typeface="Sole Repsol Display" panose="020B0604020204020204" pitchFamily="34" charset="0"/>
              <a:cs typeface="Sole Repsol Display" panose="020B0604020204020204" pitchFamily="34" charset="0"/>
            </a:endParaRPr>
          </a:p>
        </p:txBody>
      </p:sp>
      <p:pic>
        <p:nvPicPr>
          <p:cNvPr id="6" name="Picture 2">
            <a:extLst>
              <a:ext uri="{FF2B5EF4-FFF2-40B4-BE49-F238E27FC236}">
                <a16:creationId xmlns:a16="http://schemas.microsoft.com/office/drawing/2014/main" id="{698C3956-CA7D-1C79-E31E-02A3FCFBA61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67000" y="6492277"/>
            <a:ext cx="529866" cy="161925"/>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descr="Logotipo, nombre de la empresa&#10;&#10;Descripción generada automáticamente">
            <a:extLst>
              <a:ext uri="{FF2B5EF4-FFF2-40B4-BE49-F238E27FC236}">
                <a16:creationId xmlns:a16="http://schemas.microsoft.com/office/drawing/2014/main" id="{BF09C4A3-69C0-0151-91C2-C0D902D929A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94495" y="6441466"/>
            <a:ext cx="431054" cy="241390"/>
          </a:xfrm>
          <a:prstGeom prst="rect">
            <a:avLst/>
          </a:prstGeom>
        </p:spPr>
      </p:pic>
      <p:pic>
        <p:nvPicPr>
          <p:cNvPr id="11" name="Imagen 10" descr="Logotipo, nombre de la empresa&#10;&#10;Descripción generada automáticamente">
            <a:extLst>
              <a:ext uri="{FF2B5EF4-FFF2-40B4-BE49-F238E27FC236}">
                <a16:creationId xmlns:a16="http://schemas.microsoft.com/office/drawing/2014/main" id="{9AA9C0C6-2887-520C-83E2-AC3B2F17F61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04020" y="6454985"/>
            <a:ext cx="431054" cy="241390"/>
          </a:xfrm>
          <a:prstGeom prst="rect">
            <a:avLst/>
          </a:prstGeom>
        </p:spPr>
      </p:pic>
      <p:pic>
        <p:nvPicPr>
          <p:cNvPr id="12" name="Imagen 11">
            <a:extLst>
              <a:ext uri="{FF2B5EF4-FFF2-40B4-BE49-F238E27FC236}">
                <a16:creationId xmlns:a16="http://schemas.microsoft.com/office/drawing/2014/main" id="{56405412-EADB-F765-7F27-AB5DB5C7297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25834" y="6489818"/>
            <a:ext cx="638846" cy="160468"/>
          </a:xfrm>
          <a:prstGeom prst="rect">
            <a:avLst/>
          </a:prstGeom>
        </p:spPr>
      </p:pic>
      <p:pic>
        <p:nvPicPr>
          <p:cNvPr id="14" name="Imagen 13" descr="Imagen que contiene Texto&#10;&#10;El contenido generado por IA puede ser incorrecto.">
            <a:extLst>
              <a:ext uri="{FF2B5EF4-FFF2-40B4-BE49-F238E27FC236}">
                <a16:creationId xmlns:a16="http://schemas.microsoft.com/office/drawing/2014/main" id="{38679806-567A-F344-610A-368C0B5ACF5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94583" y="6490760"/>
            <a:ext cx="529867" cy="190136"/>
          </a:xfrm>
          <a:prstGeom prst="rect">
            <a:avLst/>
          </a:prstGeom>
        </p:spPr>
      </p:pic>
      <p:sp>
        <p:nvSpPr>
          <p:cNvPr id="8" name="CuadroTexto 7">
            <a:extLst>
              <a:ext uri="{FF2B5EF4-FFF2-40B4-BE49-F238E27FC236}">
                <a16:creationId xmlns:a16="http://schemas.microsoft.com/office/drawing/2014/main" id="{113DBBC9-BAE7-89DA-30B8-0B53689173FB}"/>
              </a:ext>
            </a:extLst>
          </p:cNvPr>
          <p:cNvSpPr txBox="1"/>
          <p:nvPr/>
        </p:nvSpPr>
        <p:spPr>
          <a:xfrm>
            <a:off x="11283357" y="6090204"/>
            <a:ext cx="407484" cy="276999"/>
          </a:xfrm>
          <a:prstGeom prst="rect">
            <a:avLst/>
          </a:prstGeom>
          <a:noFill/>
        </p:spPr>
        <p:txBody>
          <a:bodyPr wrap="none" rtlCol="0">
            <a:spAutoFit/>
          </a:bodyPr>
          <a:lstStyle/>
          <a:p>
            <a:r>
              <a:rPr lang="es-ES_tradnl" sz="1200" b="1">
                <a:solidFill>
                  <a:srgbClr val="FF6200"/>
                </a:solidFill>
                <a:latin typeface="Repsol" panose="02000506030000020004" pitchFamily="2" charset="77"/>
              </a:rPr>
              <a:t>1/2</a:t>
            </a:r>
            <a:endParaRPr lang="es-ES" sz="1200" b="1">
              <a:solidFill>
                <a:srgbClr val="FF6200"/>
              </a:solidFill>
              <a:latin typeface="Repsol" panose="02000506030000020004" pitchFamily="2" charset="77"/>
            </a:endParaRPr>
          </a:p>
        </p:txBody>
      </p:sp>
      <p:sp>
        <p:nvSpPr>
          <p:cNvPr id="54" name="Título 3">
            <a:extLst>
              <a:ext uri="{FF2B5EF4-FFF2-40B4-BE49-F238E27FC236}">
                <a16:creationId xmlns:a16="http://schemas.microsoft.com/office/drawing/2014/main" id="{C1ADC1B5-0389-5B44-68F3-7BF4C3E970B1}"/>
              </a:ext>
            </a:extLst>
          </p:cNvPr>
          <p:cNvSpPr txBox="1">
            <a:spLocks/>
          </p:cNvSpPr>
          <p:nvPr/>
        </p:nvSpPr>
        <p:spPr>
          <a:xfrm>
            <a:off x="229302" y="265660"/>
            <a:ext cx="3037880" cy="646331"/>
          </a:xfrm>
          <a:prstGeom prst="rect">
            <a:avLst/>
          </a:prstGeom>
        </p:spPr>
        <p:txBody>
          <a:bodyPr lIns="91440" tIns="45720" rIns="91440" bIns="45720" anchor="t">
            <a:normAutofit fontScale="70000" lnSpcReduction="20000"/>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_tradnl" sz="3200" b="1">
                <a:solidFill>
                  <a:schemeClr val="bg1"/>
                </a:solidFill>
                <a:latin typeface="Sole Repsol Display" panose="020B0604020204020204" pitchFamily="34" charset="0"/>
                <a:cs typeface="Sole Repsol Display" panose="020B0604020204020204" pitchFamily="34" charset="0"/>
              </a:rPr>
              <a:t>Programación</a:t>
            </a:r>
          </a:p>
          <a:p>
            <a:pPr>
              <a:lnSpc>
                <a:spcPct val="100000"/>
              </a:lnSpc>
            </a:pPr>
            <a:r>
              <a:rPr lang="es-ES_tradnl" sz="3200" b="1">
                <a:solidFill>
                  <a:schemeClr val="bg1"/>
                </a:solidFill>
                <a:latin typeface="Sole Repsol Display" panose="020B0604020204020204" pitchFamily="34" charset="0"/>
                <a:cs typeface="Sole Repsol Display" panose="020B0604020204020204" pitchFamily="34" charset="0"/>
              </a:rPr>
              <a:t>Open Room  2026</a:t>
            </a:r>
            <a:endParaRPr lang="es-ES" sz="600">
              <a:solidFill>
                <a:schemeClr val="tx1">
                  <a:lumMod val="50000"/>
                  <a:lumOff val="50000"/>
                </a:schemeClr>
              </a:solidFill>
              <a:latin typeface="Sole Repsol Display" panose="020B0604020204020204" pitchFamily="34" charset="0"/>
              <a:cs typeface="Sole Repsol Display" panose="020B0604020204020204" pitchFamily="34" charset="0"/>
            </a:endParaRPr>
          </a:p>
        </p:txBody>
      </p:sp>
      <p:sp>
        <p:nvSpPr>
          <p:cNvPr id="55" name="CuadroTexto 54">
            <a:extLst>
              <a:ext uri="{FF2B5EF4-FFF2-40B4-BE49-F238E27FC236}">
                <a16:creationId xmlns:a16="http://schemas.microsoft.com/office/drawing/2014/main" id="{2A0ADCB6-64B0-C376-8333-D211342A6B60}"/>
              </a:ext>
            </a:extLst>
          </p:cNvPr>
          <p:cNvSpPr txBox="1"/>
          <p:nvPr/>
        </p:nvSpPr>
        <p:spPr>
          <a:xfrm>
            <a:off x="229301" y="1209983"/>
            <a:ext cx="9746905" cy="646331"/>
          </a:xfrm>
          <a:prstGeom prst="rect">
            <a:avLst/>
          </a:prstGeom>
          <a:noFill/>
        </p:spPr>
        <p:txBody>
          <a:bodyPr wrap="square" rtlCol="0">
            <a:spAutoFit/>
          </a:bodyPr>
          <a:lstStyle/>
          <a:p>
            <a:r>
              <a:rPr lang="es-ES_tradnl" sz="1200">
                <a:solidFill>
                  <a:schemeClr val="bg1"/>
                </a:solidFill>
                <a:latin typeface="Sole Repsol Display" panose="020B0604020204020204" pitchFamily="34" charset="0"/>
                <a:cs typeface="Sole Repsol Display" panose="020B0604020204020204" pitchFamily="34" charset="0"/>
              </a:rPr>
              <a:t>Esta programación está sujeta a cambios. La inscripción estará disponible con dos semanas de antelación en el calendario de Open Room.  Las grabaciones de los eventos online o híbridos pasados están disponibles en Open Room.</a:t>
            </a:r>
            <a:endParaRPr lang="es-ES" sz="1200">
              <a:solidFill>
                <a:schemeClr val="bg1"/>
              </a:solidFill>
              <a:latin typeface="Sole Repsol Display" panose="020B0604020204020204" pitchFamily="34" charset="0"/>
              <a:cs typeface="Sole Repsol Display" panose="020B0604020204020204" pitchFamily="34" charset="0"/>
            </a:endParaRPr>
          </a:p>
          <a:p>
            <a:endParaRPr lang="es-CO" sz="1200">
              <a:solidFill>
                <a:schemeClr val="bg1"/>
              </a:solidFill>
              <a:latin typeface="Sole Repsol Display" panose="020B0604020204020204" pitchFamily="34" charset="0"/>
              <a:cs typeface="Sole Repsol Display" panose="020B0604020204020204" pitchFamily="34" charset="0"/>
            </a:endParaRPr>
          </a:p>
        </p:txBody>
      </p:sp>
      <p:grpSp>
        <p:nvGrpSpPr>
          <p:cNvPr id="56" name="Grupo 55">
            <a:extLst>
              <a:ext uri="{FF2B5EF4-FFF2-40B4-BE49-F238E27FC236}">
                <a16:creationId xmlns:a16="http://schemas.microsoft.com/office/drawing/2014/main" id="{E3A283CF-F2AF-2117-A961-B422407EF62D}"/>
              </a:ext>
            </a:extLst>
          </p:cNvPr>
          <p:cNvGrpSpPr/>
          <p:nvPr/>
        </p:nvGrpSpPr>
        <p:grpSpPr>
          <a:xfrm>
            <a:off x="219027" y="2130532"/>
            <a:ext cx="981326" cy="3813340"/>
            <a:chOff x="219027" y="2130532"/>
            <a:chExt cx="981326" cy="3813340"/>
          </a:xfrm>
        </p:grpSpPr>
        <p:sp>
          <p:nvSpPr>
            <p:cNvPr id="57" name="Título 3">
              <a:extLst>
                <a:ext uri="{FF2B5EF4-FFF2-40B4-BE49-F238E27FC236}">
                  <a16:creationId xmlns:a16="http://schemas.microsoft.com/office/drawing/2014/main" id="{7DB7D06A-D7D6-50B1-35A7-D33C278A6470}"/>
                </a:ext>
              </a:extLst>
            </p:cNvPr>
            <p:cNvSpPr txBox="1">
              <a:spLocks/>
            </p:cNvSpPr>
            <p:nvPr/>
          </p:nvSpPr>
          <p:spPr>
            <a:xfrm rot="16200000">
              <a:off x="-1196980" y="3546539"/>
              <a:ext cx="3813340" cy="981326"/>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es-ES_tradnl" sz="3000" b="1">
                  <a:solidFill>
                    <a:srgbClr val="FF6200"/>
                  </a:solidFill>
                  <a:latin typeface="Sole Repsol Display" panose="020B0604020204020204" pitchFamily="34" charset="0"/>
                  <a:cs typeface="Sole Repsol Display" panose="020B0604020204020204" pitchFamily="34" charset="0"/>
                </a:rPr>
                <a:t>NOVIEMBRE</a:t>
              </a:r>
              <a:br>
                <a:rPr lang="es-ES_tradnl" sz="3000" b="1">
                  <a:solidFill>
                    <a:srgbClr val="FF6200"/>
                  </a:solidFill>
                  <a:latin typeface="Sole Repsol Display" panose="020B0604020204020204" pitchFamily="34" charset="0"/>
                  <a:cs typeface="Sole Repsol Display" panose="020B0604020204020204" pitchFamily="34" charset="0"/>
                </a:rPr>
              </a:br>
              <a:endParaRPr lang="es-ES" sz="3000" i="1">
                <a:solidFill>
                  <a:srgbClr val="FF6200"/>
                </a:solidFill>
                <a:latin typeface="Sole Repsol Display" panose="020B0604020204020204" pitchFamily="34" charset="0"/>
                <a:cs typeface="Sole Repsol Display" panose="020B0604020204020204" pitchFamily="34" charset="0"/>
              </a:endParaRPr>
            </a:p>
          </p:txBody>
        </p:sp>
        <p:cxnSp>
          <p:nvCxnSpPr>
            <p:cNvPr id="58" name="Conector recto 7">
              <a:extLst>
                <a:ext uri="{FF2B5EF4-FFF2-40B4-BE49-F238E27FC236}">
                  <a16:creationId xmlns:a16="http://schemas.microsoft.com/office/drawing/2014/main" id="{9828E50E-999B-7164-0AC7-D0CF923AED71}"/>
                </a:ext>
              </a:extLst>
            </p:cNvPr>
            <p:cNvCxnSpPr>
              <a:cxnSpLocks/>
            </p:cNvCxnSpPr>
            <p:nvPr/>
          </p:nvCxnSpPr>
          <p:spPr>
            <a:xfrm>
              <a:off x="752098" y="2200044"/>
              <a:ext cx="0" cy="3743828"/>
            </a:xfrm>
            <a:prstGeom prst="line">
              <a:avLst/>
            </a:prstGeom>
            <a:ln w="28575">
              <a:solidFill>
                <a:srgbClr val="FF6200"/>
              </a:solidFill>
            </a:ln>
          </p:spPr>
          <p:style>
            <a:lnRef idx="1">
              <a:schemeClr val="accent2"/>
            </a:lnRef>
            <a:fillRef idx="0">
              <a:schemeClr val="accent2"/>
            </a:fillRef>
            <a:effectRef idx="0">
              <a:schemeClr val="accent2"/>
            </a:effectRef>
            <a:fontRef idx="minor">
              <a:schemeClr val="tx1"/>
            </a:fontRef>
          </p:style>
        </p:cxnSp>
      </p:grpSp>
      <p:sp>
        <p:nvSpPr>
          <p:cNvPr id="59" name="CuadroTexto 58">
            <a:extLst>
              <a:ext uri="{FF2B5EF4-FFF2-40B4-BE49-F238E27FC236}">
                <a16:creationId xmlns:a16="http://schemas.microsoft.com/office/drawing/2014/main" id="{318C41BA-F1F1-5785-6925-15FE34ABC26F}"/>
              </a:ext>
            </a:extLst>
          </p:cNvPr>
          <p:cNvSpPr txBox="1"/>
          <p:nvPr/>
        </p:nvSpPr>
        <p:spPr>
          <a:xfrm>
            <a:off x="11678752" y="2014726"/>
            <a:ext cx="434735" cy="276999"/>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es-ES_tradnl" sz="1200" b="1">
                <a:solidFill>
                  <a:schemeClr val="tx2"/>
                </a:solidFill>
                <a:latin typeface="Sole Repsol Text" panose="020B0503020204020204" pitchFamily="34" charset="0"/>
                <a:cs typeface="Sole Repsol Text" panose="020B0503020204020204" pitchFamily="34" charset="0"/>
              </a:rPr>
              <a:t>2/2</a:t>
            </a:r>
            <a:endParaRPr lang="es-ES" sz="1200" b="1" i="0" err="1">
              <a:solidFill>
                <a:schemeClr val="tx2"/>
              </a:solidFill>
              <a:latin typeface="Sole Repsol Text" panose="020B0503020204020204" pitchFamily="34" charset="0"/>
              <a:cs typeface="Sole Repsol Text" panose="020B0503020204020204" pitchFamily="34" charset="0"/>
            </a:endParaRPr>
          </a:p>
        </p:txBody>
      </p:sp>
      <p:grpSp>
        <p:nvGrpSpPr>
          <p:cNvPr id="2" name="Grupo 1">
            <a:extLst>
              <a:ext uri="{FF2B5EF4-FFF2-40B4-BE49-F238E27FC236}">
                <a16:creationId xmlns:a16="http://schemas.microsoft.com/office/drawing/2014/main" id="{FA76D5C8-2320-43DD-D2CA-3FD075A8F96D}"/>
              </a:ext>
            </a:extLst>
          </p:cNvPr>
          <p:cNvGrpSpPr/>
          <p:nvPr/>
        </p:nvGrpSpPr>
        <p:grpSpPr>
          <a:xfrm>
            <a:off x="0" y="6053450"/>
            <a:ext cx="12192000" cy="796368"/>
            <a:chOff x="0" y="6053450"/>
            <a:chExt cx="12192000" cy="796368"/>
          </a:xfrm>
        </p:grpSpPr>
        <p:sp>
          <p:nvSpPr>
            <p:cNvPr id="3" name="Rectángulo 2">
              <a:extLst>
                <a:ext uri="{FF2B5EF4-FFF2-40B4-BE49-F238E27FC236}">
                  <a16:creationId xmlns:a16="http://schemas.microsoft.com/office/drawing/2014/main" id="{D7425996-ACF2-2A54-8FDB-ECB0C4722574}"/>
                </a:ext>
              </a:extLst>
            </p:cNvPr>
            <p:cNvSpPr/>
            <p:nvPr/>
          </p:nvSpPr>
          <p:spPr>
            <a:xfrm>
              <a:off x="0" y="6053450"/>
              <a:ext cx="12192000" cy="7963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nvGrpSpPr>
            <p:cNvPr id="4" name="Grupo 3">
              <a:extLst>
                <a:ext uri="{FF2B5EF4-FFF2-40B4-BE49-F238E27FC236}">
                  <a16:creationId xmlns:a16="http://schemas.microsoft.com/office/drawing/2014/main" id="{15722800-0BAD-F945-280C-568D1B65F422}"/>
                </a:ext>
              </a:extLst>
            </p:cNvPr>
            <p:cNvGrpSpPr/>
            <p:nvPr/>
          </p:nvGrpSpPr>
          <p:grpSpPr>
            <a:xfrm>
              <a:off x="229302" y="6060986"/>
              <a:ext cx="11800277" cy="727407"/>
              <a:chOff x="411185" y="4002155"/>
              <a:chExt cx="15780374" cy="972751"/>
            </a:xfrm>
            <a:solidFill>
              <a:schemeClr val="bg1"/>
            </a:solidFill>
          </p:grpSpPr>
          <p:pic>
            <p:nvPicPr>
              <p:cNvPr id="5" name="Imagen 4">
                <a:extLst>
                  <a:ext uri="{FF2B5EF4-FFF2-40B4-BE49-F238E27FC236}">
                    <a16:creationId xmlns:a16="http://schemas.microsoft.com/office/drawing/2014/main" id="{29DE332A-02E7-1345-D30C-A5235A6A42C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260098" y="4079135"/>
                <a:ext cx="897964" cy="307136"/>
              </a:xfrm>
              <a:prstGeom prst="rect">
                <a:avLst/>
              </a:prstGeom>
              <a:grpFill/>
            </p:spPr>
          </p:pic>
          <p:pic>
            <p:nvPicPr>
              <p:cNvPr id="7" name="Imagen 6">
                <a:extLst>
                  <a:ext uri="{FF2B5EF4-FFF2-40B4-BE49-F238E27FC236}">
                    <a16:creationId xmlns:a16="http://schemas.microsoft.com/office/drawing/2014/main" id="{B09FDE02-A13C-7FA4-3A60-BB2276AC4C2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222199" y="4073748"/>
                <a:ext cx="926300" cy="329241"/>
              </a:xfrm>
              <a:prstGeom prst="rect">
                <a:avLst/>
              </a:prstGeom>
              <a:grpFill/>
            </p:spPr>
          </p:pic>
          <p:pic>
            <p:nvPicPr>
              <p:cNvPr id="60" name="Picture 924">
                <a:extLst>
                  <a:ext uri="{FF2B5EF4-FFF2-40B4-BE49-F238E27FC236}">
                    <a16:creationId xmlns:a16="http://schemas.microsoft.com/office/drawing/2014/main" id="{DF463E88-9DE5-EB5E-E2B4-82B9D6B7781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33846" y="4657180"/>
                <a:ext cx="1142161" cy="160508"/>
              </a:xfrm>
              <a:prstGeom prst="rect">
                <a:avLst/>
              </a:prstGeom>
              <a:grpFill/>
            </p:spPr>
          </p:pic>
          <p:pic>
            <p:nvPicPr>
              <p:cNvPr id="61" name="Picture 2" descr="Fundación Industria – La Fundación Industria es una entidad ...">
                <a:extLst>
                  <a:ext uri="{FF2B5EF4-FFF2-40B4-BE49-F238E27FC236}">
                    <a16:creationId xmlns:a16="http://schemas.microsoft.com/office/drawing/2014/main" id="{003C0E47-DE57-1F2D-A1F1-3921A1EDABF4}"/>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2296120" y="4002155"/>
                <a:ext cx="835958" cy="382727"/>
              </a:xfrm>
              <a:prstGeom prst="rect">
                <a:avLst/>
              </a:prstGeom>
              <a:grpFill/>
            </p:spPr>
          </p:pic>
          <p:pic>
            <p:nvPicPr>
              <p:cNvPr id="62" name="Picture 6" descr="Instituto Atlántico de Gobierno">
                <a:extLst>
                  <a:ext uri="{FF2B5EF4-FFF2-40B4-BE49-F238E27FC236}">
                    <a16:creationId xmlns:a16="http://schemas.microsoft.com/office/drawing/2014/main" id="{8D860035-9735-852B-2194-BF42BFE55FF7}"/>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5436476" y="4124054"/>
                <a:ext cx="660316" cy="263384"/>
              </a:xfrm>
              <a:prstGeom prst="rect">
                <a:avLst/>
              </a:prstGeom>
              <a:grpFill/>
            </p:spPr>
          </p:pic>
          <p:pic>
            <p:nvPicPr>
              <p:cNvPr id="63" name="Picture 2" descr="CU12.-Institut-Cerda - MG Ingenieros">
                <a:extLst>
                  <a:ext uri="{FF2B5EF4-FFF2-40B4-BE49-F238E27FC236}">
                    <a16:creationId xmlns:a16="http://schemas.microsoft.com/office/drawing/2014/main" id="{F2044A04-9D9E-BBE9-319D-CF4B3221ECD9}"/>
                  </a:ext>
                </a:extLst>
              </p:cNvPr>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a:fillRect/>
              </a:stretch>
            </p:blipFill>
            <p:spPr bwMode="auto">
              <a:xfrm>
                <a:off x="14286559" y="4081427"/>
                <a:ext cx="1061489" cy="287752"/>
              </a:xfrm>
              <a:prstGeom prst="rect">
                <a:avLst/>
              </a:prstGeom>
              <a:grpFill/>
            </p:spPr>
          </p:pic>
          <p:pic>
            <p:nvPicPr>
              <p:cNvPr id="64" name="Imagen 63">
                <a:extLst>
                  <a:ext uri="{FF2B5EF4-FFF2-40B4-BE49-F238E27FC236}">
                    <a16:creationId xmlns:a16="http://schemas.microsoft.com/office/drawing/2014/main" id="{D2FAA060-8937-D132-AABA-BDA3AB9BF3E2}"/>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2725347" y="4588829"/>
                <a:ext cx="888837" cy="360017"/>
              </a:xfrm>
              <a:prstGeom prst="rect">
                <a:avLst/>
              </a:prstGeom>
              <a:grpFill/>
            </p:spPr>
          </p:pic>
          <p:pic>
            <p:nvPicPr>
              <p:cNvPr id="65" name="Picture 2" descr="OH2 | LinkedIn">
                <a:extLst>
                  <a:ext uri="{FF2B5EF4-FFF2-40B4-BE49-F238E27FC236}">
                    <a16:creationId xmlns:a16="http://schemas.microsoft.com/office/drawing/2014/main" id="{91864272-3E09-E75E-6B6E-CD8CB5E10984}"/>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3695468" y="4604807"/>
                <a:ext cx="382998" cy="360017"/>
              </a:xfrm>
              <a:prstGeom prst="rect">
                <a:avLst/>
              </a:prstGeom>
              <a:grpFill/>
            </p:spPr>
          </p:pic>
          <p:pic>
            <p:nvPicPr>
              <p:cNvPr id="66" name="Imagen 65">
                <a:extLst>
                  <a:ext uri="{FF2B5EF4-FFF2-40B4-BE49-F238E27FC236}">
                    <a16:creationId xmlns:a16="http://schemas.microsoft.com/office/drawing/2014/main" id="{43396465-365D-D49B-7544-E771F9BA75AB}"/>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250344" y="4626008"/>
                <a:ext cx="781436" cy="282068"/>
              </a:xfrm>
              <a:prstGeom prst="rect">
                <a:avLst/>
              </a:prstGeom>
              <a:grpFill/>
            </p:spPr>
          </p:pic>
          <p:grpSp>
            <p:nvGrpSpPr>
              <p:cNvPr id="67" name="Grupo 66">
                <a:extLst>
                  <a:ext uri="{FF2B5EF4-FFF2-40B4-BE49-F238E27FC236}">
                    <a16:creationId xmlns:a16="http://schemas.microsoft.com/office/drawing/2014/main" id="{F539ED87-0C7E-897D-9AB9-F76354FAE0CE}"/>
                  </a:ext>
                </a:extLst>
              </p:cNvPr>
              <p:cNvGrpSpPr/>
              <p:nvPr/>
            </p:nvGrpSpPr>
            <p:grpSpPr>
              <a:xfrm>
                <a:off x="411185" y="4049086"/>
                <a:ext cx="10739122" cy="471888"/>
                <a:chOff x="-193653" y="4715667"/>
                <a:chExt cx="10739122" cy="471888"/>
              </a:xfrm>
              <a:grpFill/>
            </p:grpSpPr>
            <p:pic>
              <p:nvPicPr>
                <p:cNvPr id="82" name="Imagen 81">
                  <a:extLst>
                    <a:ext uri="{FF2B5EF4-FFF2-40B4-BE49-F238E27FC236}">
                      <a16:creationId xmlns:a16="http://schemas.microsoft.com/office/drawing/2014/main" id="{F4A97C62-44F0-8E14-BBCE-B9063D2F1BB0}"/>
                    </a:ext>
                  </a:extLst>
                </p:cNvPr>
                <p:cNvPicPr>
                  <a:picLocks noChangeAspect="1"/>
                </p:cNvPicPr>
                <p:nvPr/>
              </p:nvPicPr>
              <p:blipFill>
                <a:blip r:embed="rId17" cstate="email">
                  <a:extLst>
                    <a:ext uri="{28A0092B-C50C-407E-A947-70E740481C1C}">
                      <a14:useLocalDpi xmlns:a14="http://schemas.microsoft.com/office/drawing/2010/main"/>
                    </a:ext>
                  </a:extLst>
                </a:blip>
                <a:srcRect/>
                <a:stretch/>
              </p:blipFill>
              <p:spPr>
                <a:xfrm>
                  <a:off x="974299" y="4829739"/>
                  <a:ext cx="938804" cy="316719"/>
                </a:xfrm>
                <a:prstGeom prst="rect">
                  <a:avLst/>
                </a:prstGeom>
                <a:grpFill/>
              </p:spPr>
            </p:pic>
            <p:pic>
              <p:nvPicPr>
                <p:cNvPr id="83" name="Imagen 82">
                  <a:extLst>
                    <a:ext uri="{FF2B5EF4-FFF2-40B4-BE49-F238E27FC236}">
                      <a16:creationId xmlns:a16="http://schemas.microsoft.com/office/drawing/2014/main" id="{896A871F-EC72-01D4-C3F8-89CBDFCF83AD}"/>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3225834" y="4774077"/>
                  <a:ext cx="496173" cy="413478"/>
                </a:xfrm>
                <a:prstGeom prst="rect">
                  <a:avLst/>
                </a:prstGeom>
                <a:grpFill/>
              </p:spPr>
            </p:pic>
            <p:pic>
              <p:nvPicPr>
                <p:cNvPr id="84" name="Imagen 83">
                  <a:extLst>
                    <a:ext uri="{FF2B5EF4-FFF2-40B4-BE49-F238E27FC236}">
                      <a16:creationId xmlns:a16="http://schemas.microsoft.com/office/drawing/2014/main" id="{550DFE49-434D-2ED1-E523-D63D6385928F}"/>
                    </a:ext>
                  </a:extLst>
                </p:cNvPr>
                <p:cNvPicPr>
                  <a:picLocks noChangeAspect="1"/>
                </p:cNvPicPr>
                <p:nvPr/>
              </p:nvPicPr>
              <p:blipFill>
                <a:blip r:embed="rId19" cstate="email">
                  <a:extLst>
                    <a:ext uri="{28A0092B-C50C-407E-A947-70E740481C1C}">
                      <a14:useLocalDpi xmlns:a14="http://schemas.microsoft.com/office/drawing/2010/main"/>
                    </a:ext>
                  </a:extLst>
                </a:blip>
                <a:srcRect/>
                <a:stretch>
                  <a:fillRect/>
                </a:stretch>
              </p:blipFill>
              <p:spPr>
                <a:xfrm>
                  <a:off x="8691824" y="4796526"/>
                  <a:ext cx="1291163" cy="173454"/>
                </a:xfrm>
                <a:prstGeom prst="rect">
                  <a:avLst/>
                </a:prstGeom>
                <a:grpFill/>
              </p:spPr>
            </p:pic>
            <p:pic>
              <p:nvPicPr>
                <p:cNvPr id="85" name="Picture 2" descr="Casa de América – Redial &amp; Ceisal">
                  <a:extLst>
                    <a:ext uri="{FF2B5EF4-FFF2-40B4-BE49-F238E27FC236}">
                      <a16:creationId xmlns:a16="http://schemas.microsoft.com/office/drawing/2014/main" id="{95ACD607-C232-55C0-C703-283D10174BBE}"/>
                    </a:ext>
                  </a:extLst>
                </p:cNvPr>
                <p:cNvPicPr>
                  <a:picLocks noChangeAspect="1" noChangeArrowheads="1"/>
                </p:cNvPicPr>
                <p:nvPr/>
              </p:nvPicPr>
              <p:blipFill rotWithShape="1">
                <a:blip r:embed="rId20" cstate="email">
                  <a:extLst>
                    <a:ext uri="{28A0092B-C50C-407E-A947-70E740481C1C}">
                      <a14:useLocalDpi xmlns:a14="http://schemas.microsoft.com/office/drawing/2010/main"/>
                    </a:ext>
                  </a:extLst>
                </a:blip>
                <a:srcRect/>
                <a:stretch>
                  <a:fillRect/>
                </a:stretch>
              </p:blipFill>
              <p:spPr bwMode="auto">
                <a:xfrm>
                  <a:off x="1914088" y="4764475"/>
                  <a:ext cx="1174304" cy="359166"/>
                </a:xfrm>
                <a:prstGeom prst="rect">
                  <a:avLst/>
                </a:prstGeom>
                <a:grpFill/>
              </p:spPr>
            </p:pic>
            <p:pic>
              <p:nvPicPr>
                <p:cNvPr id="86" name="Picture 2" descr="Que es faes">
                  <a:extLst>
                    <a:ext uri="{FF2B5EF4-FFF2-40B4-BE49-F238E27FC236}">
                      <a16:creationId xmlns:a16="http://schemas.microsoft.com/office/drawing/2014/main" id="{BC0894B8-FEC7-BDA4-9168-8BA8D95BFDF1}"/>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10040096" y="4741637"/>
                  <a:ext cx="505373" cy="282070"/>
                </a:xfrm>
                <a:prstGeom prst="rect">
                  <a:avLst/>
                </a:prstGeom>
                <a:grpFill/>
              </p:spPr>
            </p:pic>
            <p:pic>
              <p:nvPicPr>
                <p:cNvPr id="87" name="Imagen 86">
                  <a:extLst>
                    <a:ext uri="{FF2B5EF4-FFF2-40B4-BE49-F238E27FC236}">
                      <a16:creationId xmlns:a16="http://schemas.microsoft.com/office/drawing/2014/main" id="{A99A8B19-DCD9-3B33-65C3-6D95A70058A1}"/>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3862830" y="4764477"/>
                  <a:ext cx="850411" cy="334938"/>
                </a:xfrm>
                <a:prstGeom prst="rect">
                  <a:avLst/>
                </a:prstGeom>
                <a:grpFill/>
              </p:spPr>
            </p:pic>
            <p:pic>
              <p:nvPicPr>
                <p:cNvPr id="88" name="Picture 2" descr="CTAG">
                  <a:extLst>
                    <a:ext uri="{FF2B5EF4-FFF2-40B4-BE49-F238E27FC236}">
                      <a16:creationId xmlns:a16="http://schemas.microsoft.com/office/drawing/2014/main" id="{529B644E-AC3A-E33D-7087-E290FC43F995}"/>
                    </a:ext>
                  </a:extLst>
                </p:cNvPr>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4876790" y="4749199"/>
                  <a:ext cx="528230" cy="362550"/>
                </a:xfrm>
                <a:prstGeom prst="rect">
                  <a:avLst/>
                </a:prstGeom>
                <a:grpFill/>
              </p:spPr>
            </p:pic>
            <p:pic>
              <p:nvPicPr>
                <p:cNvPr id="89" name="Imagen 88">
                  <a:extLst>
                    <a:ext uri="{FF2B5EF4-FFF2-40B4-BE49-F238E27FC236}">
                      <a16:creationId xmlns:a16="http://schemas.microsoft.com/office/drawing/2014/main" id="{7C5BC519-6E5F-3BDB-BD35-6F825B577A32}"/>
                    </a:ext>
                  </a:extLst>
                </p:cNvPr>
                <p:cNvPicPr>
                  <a:picLocks noChangeAspect="1"/>
                </p:cNvPicPr>
                <p:nvPr/>
              </p:nvPicPr>
              <p:blipFill>
                <a:blip r:embed="rId24" cstate="email">
                  <a:extLst>
                    <a:ext uri="{28A0092B-C50C-407E-A947-70E740481C1C}">
                      <a14:useLocalDpi xmlns:a14="http://schemas.microsoft.com/office/drawing/2010/main"/>
                    </a:ext>
                  </a:extLst>
                </a:blip>
                <a:srcRect/>
                <a:stretch/>
              </p:blipFill>
              <p:spPr>
                <a:xfrm>
                  <a:off x="6119936" y="4715667"/>
                  <a:ext cx="1039147" cy="360017"/>
                </a:xfrm>
                <a:prstGeom prst="rect">
                  <a:avLst/>
                </a:prstGeom>
                <a:grpFill/>
              </p:spPr>
            </p:pic>
            <p:pic>
              <p:nvPicPr>
                <p:cNvPr id="90" name="Imagen 89">
                  <a:extLst>
                    <a:ext uri="{FF2B5EF4-FFF2-40B4-BE49-F238E27FC236}">
                      <a16:creationId xmlns:a16="http://schemas.microsoft.com/office/drawing/2014/main" id="{0A172212-CB0B-9D3C-BB3E-AAC28759E72A}"/>
                    </a:ext>
                  </a:extLst>
                </p:cNvPr>
                <p:cNvPicPr>
                  <a:picLocks noChangeAspect="1"/>
                </p:cNvPicPr>
                <p:nvPr/>
              </p:nvPicPr>
              <p:blipFill>
                <a:blip r:embed="rId25" cstate="email">
                  <a:extLst>
                    <a:ext uri="{28A0092B-C50C-407E-A947-70E740481C1C}">
                      <a14:useLocalDpi xmlns:a14="http://schemas.microsoft.com/office/drawing/2010/main"/>
                    </a:ext>
                  </a:extLst>
                </a:blip>
                <a:srcRect/>
                <a:stretch/>
              </p:blipFill>
              <p:spPr>
                <a:xfrm>
                  <a:off x="7236739" y="4745716"/>
                  <a:ext cx="594409" cy="337933"/>
                </a:xfrm>
                <a:prstGeom prst="rect">
                  <a:avLst/>
                </a:prstGeom>
                <a:grpFill/>
              </p:spPr>
            </p:pic>
            <p:pic>
              <p:nvPicPr>
                <p:cNvPr id="91" name="Picture 2" descr="ANESE renueva su imagen y actualiza sus objetivos para convertirse en la  asociación de referencia en sostenibilidad - ANESE">
                  <a:extLst>
                    <a:ext uri="{FF2B5EF4-FFF2-40B4-BE49-F238E27FC236}">
                      <a16:creationId xmlns:a16="http://schemas.microsoft.com/office/drawing/2014/main" id="{0F2C4FBC-2C8A-FD19-E8C9-1A9BF3D7DFA6}"/>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12026" t="35106" r="13912" b="35262"/>
                <a:stretch/>
              </p:blipFill>
              <p:spPr bwMode="auto">
                <a:xfrm>
                  <a:off x="-193653" y="4807806"/>
                  <a:ext cx="1195610" cy="267879"/>
                </a:xfrm>
                <a:prstGeom prst="rect">
                  <a:avLst/>
                </a:prstGeom>
                <a:grpFill/>
              </p:spPr>
            </p:pic>
            <p:pic>
              <p:nvPicPr>
                <p:cNvPr id="92" name="Imagen 91">
                  <a:extLst>
                    <a:ext uri="{FF2B5EF4-FFF2-40B4-BE49-F238E27FC236}">
                      <a16:creationId xmlns:a16="http://schemas.microsoft.com/office/drawing/2014/main" id="{09EDB6FE-5CCF-26AC-A248-E88A1960D935}"/>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7996851" y="4746723"/>
                  <a:ext cx="639427" cy="271385"/>
                </a:xfrm>
                <a:prstGeom prst="rect">
                  <a:avLst/>
                </a:prstGeom>
                <a:grpFill/>
              </p:spPr>
            </p:pic>
            <p:pic>
              <p:nvPicPr>
                <p:cNvPr id="93" name="Picture 4" descr="Plataforma enerTIC.org : Tecnología, Innovación y Eficiencia ...">
                  <a:extLst>
                    <a:ext uri="{FF2B5EF4-FFF2-40B4-BE49-F238E27FC236}">
                      <a16:creationId xmlns:a16="http://schemas.microsoft.com/office/drawing/2014/main" id="{7F61AB3F-3C99-7AEB-8A2D-2F046B888F50}"/>
                    </a:ext>
                  </a:extLst>
                </p:cNvPr>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5621015" y="4792890"/>
                  <a:ext cx="443377" cy="315089"/>
                </a:xfrm>
                <a:prstGeom prst="rect">
                  <a:avLst/>
                </a:prstGeom>
                <a:grpFill/>
              </p:spPr>
            </p:pic>
          </p:grpSp>
          <p:pic>
            <p:nvPicPr>
              <p:cNvPr id="68" name="Picture 2" descr="NOVA School of Business and Economics - Wikipedia, la enciclopedia libre">
                <a:extLst>
                  <a:ext uri="{FF2B5EF4-FFF2-40B4-BE49-F238E27FC236}">
                    <a16:creationId xmlns:a16="http://schemas.microsoft.com/office/drawing/2014/main" id="{50A54172-F08D-2246-075E-4E2259E1EBBB}"/>
                  </a:ext>
                </a:extLst>
              </p:cNvPr>
              <p:cNvPicPr>
                <a:picLocks noChangeAspect="1" noChangeArrowheads="1"/>
              </p:cNvPicPr>
              <p:nvPr/>
            </p:nvPicPr>
            <p:blipFill rotWithShape="1">
              <a:blip r:embed="rId28" cstate="email">
                <a:extLst>
                  <a:ext uri="{28A0092B-C50C-407E-A947-70E740481C1C}">
                    <a14:useLocalDpi xmlns:a14="http://schemas.microsoft.com/office/drawing/2010/main"/>
                  </a:ext>
                </a:extLst>
              </a:blip>
              <a:srcRect l="13979" t="18994" r="16769" b="17537"/>
              <a:stretch>
                <a:fillRect/>
              </a:stretch>
            </p:blipFill>
            <p:spPr bwMode="auto">
              <a:xfrm>
                <a:off x="1826717" y="4566373"/>
                <a:ext cx="790382" cy="380883"/>
              </a:xfrm>
              <a:prstGeom prst="rect">
                <a:avLst/>
              </a:prstGeom>
              <a:grpFill/>
            </p:spPr>
          </p:pic>
          <p:pic>
            <p:nvPicPr>
              <p:cNvPr id="69" name="Picture 4" descr="logo-catedra">
                <a:extLst>
                  <a:ext uri="{FF2B5EF4-FFF2-40B4-BE49-F238E27FC236}">
                    <a16:creationId xmlns:a16="http://schemas.microsoft.com/office/drawing/2014/main" id="{C1053F50-6ED7-1A6C-D38E-B0DEED35060E}"/>
                  </a:ext>
                </a:extLst>
              </p:cNvPr>
              <p:cNvPicPr>
                <a:picLocks noChangeAspect="1"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auto">
              <a:xfrm>
                <a:off x="4174942" y="4649434"/>
                <a:ext cx="1005151" cy="295524"/>
              </a:xfrm>
              <a:prstGeom prst="rect">
                <a:avLst/>
              </a:prstGeom>
              <a:grpFill/>
            </p:spPr>
          </p:pic>
          <p:pic>
            <p:nvPicPr>
              <p:cNvPr id="70" name="Imagen 69">
                <a:extLst>
                  <a:ext uri="{FF2B5EF4-FFF2-40B4-BE49-F238E27FC236}">
                    <a16:creationId xmlns:a16="http://schemas.microsoft.com/office/drawing/2014/main" id="{933B1EFD-341F-F3B0-2733-BD24D1990BCC}"/>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12282123" y="4603529"/>
                <a:ext cx="935745" cy="329243"/>
              </a:xfrm>
              <a:prstGeom prst="rect">
                <a:avLst/>
              </a:prstGeom>
              <a:grpFill/>
            </p:spPr>
          </p:pic>
          <p:pic>
            <p:nvPicPr>
              <p:cNvPr id="71" name="Imagen 70">
                <a:extLst>
                  <a:ext uri="{FF2B5EF4-FFF2-40B4-BE49-F238E27FC236}">
                    <a16:creationId xmlns:a16="http://schemas.microsoft.com/office/drawing/2014/main" id="{8840E08B-BB11-1A36-B8BE-9DE68C04AD4D}"/>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8876750" y="4628214"/>
                <a:ext cx="451087" cy="269551"/>
              </a:xfrm>
              <a:prstGeom prst="rect">
                <a:avLst/>
              </a:prstGeom>
              <a:grpFill/>
            </p:spPr>
          </p:pic>
          <p:pic>
            <p:nvPicPr>
              <p:cNvPr id="72" name="Picture 2" descr="Universidad Rey Juan Carlos - Wikipedia, la enciclopedia libre">
                <a:extLst>
                  <a:ext uri="{FF2B5EF4-FFF2-40B4-BE49-F238E27FC236}">
                    <a16:creationId xmlns:a16="http://schemas.microsoft.com/office/drawing/2014/main" id="{61988C3C-10F9-A120-6FCE-80E1FA6A3E5C}"/>
                  </a:ext>
                </a:extLst>
              </p:cNvPr>
              <p:cNvPicPr>
                <a:picLocks noChangeAspect="1" noChangeArrowheads="1"/>
              </p:cNvPicPr>
              <p:nvPr/>
            </p:nvPicPr>
            <p:blipFill>
              <a:blip r:embed="rId32" cstate="email">
                <a:extLst>
                  <a:ext uri="{28A0092B-C50C-407E-A947-70E740481C1C}">
                    <a14:useLocalDpi xmlns:a14="http://schemas.microsoft.com/office/drawing/2010/main"/>
                  </a:ext>
                </a:extLst>
              </a:blip>
              <a:srcRect/>
              <a:stretch>
                <a:fillRect/>
              </a:stretch>
            </p:blipFill>
            <p:spPr bwMode="auto">
              <a:xfrm>
                <a:off x="14288035" y="4560287"/>
                <a:ext cx="781436" cy="299178"/>
              </a:xfrm>
              <a:prstGeom prst="rect">
                <a:avLst/>
              </a:prstGeom>
              <a:grpFill/>
            </p:spPr>
          </p:pic>
          <p:pic>
            <p:nvPicPr>
              <p:cNvPr id="73" name="Picture 2">
                <a:extLst>
                  <a:ext uri="{FF2B5EF4-FFF2-40B4-BE49-F238E27FC236}">
                    <a16:creationId xmlns:a16="http://schemas.microsoft.com/office/drawing/2014/main" id="{B5CBEEFF-6959-74F3-CE51-5408F620270E}"/>
                  </a:ext>
                </a:extLst>
              </p:cNvPr>
              <p:cNvPicPr>
                <a:picLocks noChangeAspect="1" noChangeArrowheads="1"/>
              </p:cNvPicPr>
              <p:nvPr/>
            </p:nvPicPr>
            <p:blipFill>
              <a:blip r:embed="rId33" cstate="email">
                <a:extLst>
                  <a:ext uri="{28A0092B-C50C-407E-A947-70E740481C1C}">
                    <a14:useLocalDpi xmlns:a14="http://schemas.microsoft.com/office/drawing/2010/main"/>
                  </a:ext>
                </a:extLst>
              </a:blip>
              <a:srcRect/>
              <a:stretch>
                <a:fillRect/>
              </a:stretch>
            </p:blipFill>
            <p:spPr bwMode="auto">
              <a:xfrm>
                <a:off x="8053728" y="4550166"/>
                <a:ext cx="706893" cy="394792"/>
              </a:xfrm>
              <a:prstGeom prst="rect">
                <a:avLst/>
              </a:prstGeom>
              <a:grpFill/>
            </p:spPr>
          </p:pic>
          <p:pic>
            <p:nvPicPr>
              <p:cNvPr id="74" name="Imagen 73">
                <a:extLst>
                  <a:ext uri="{FF2B5EF4-FFF2-40B4-BE49-F238E27FC236}">
                    <a16:creationId xmlns:a16="http://schemas.microsoft.com/office/drawing/2014/main" id="{5005EC51-1502-C7B5-705C-221060FAC6AD}"/>
                  </a:ext>
                </a:extLst>
              </p:cNvPr>
              <p:cNvPicPr>
                <a:picLocks noChangeAspect="1"/>
              </p:cNvPicPr>
              <p:nvPr/>
            </p:nvPicPr>
            <p:blipFill>
              <a:blip r:embed="rId34" cstate="email">
                <a:extLst>
                  <a:ext uri="{28A0092B-C50C-407E-A947-70E740481C1C}">
                    <a14:useLocalDpi xmlns:a14="http://schemas.microsoft.com/office/drawing/2010/main"/>
                  </a:ext>
                </a:extLst>
              </a:blip>
              <a:srcRect/>
              <a:stretch/>
            </p:blipFill>
            <p:spPr>
              <a:xfrm>
                <a:off x="6184474" y="4672726"/>
                <a:ext cx="573063" cy="164084"/>
              </a:xfrm>
              <a:prstGeom prst="rect">
                <a:avLst/>
              </a:prstGeom>
              <a:grpFill/>
            </p:spPr>
          </p:pic>
          <p:pic>
            <p:nvPicPr>
              <p:cNvPr id="75" name="Imagen 74">
                <a:extLst>
                  <a:ext uri="{FF2B5EF4-FFF2-40B4-BE49-F238E27FC236}">
                    <a16:creationId xmlns:a16="http://schemas.microsoft.com/office/drawing/2014/main" id="{1109FA5F-012E-B4F9-3079-F7A638EFF092}"/>
                  </a:ext>
                </a:extLst>
              </p:cNvPr>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10246840" y="4640912"/>
                <a:ext cx="860125" cy="234860"/>
              </a:xfrm>
              <a:prstGeom prst="rect">
                <a:avLst/>
              </a:prstGeom>
              <a:grpFill/>
            </p:spPr>
          </p:pic>
          <p:pic>
            <p:nvPicPr>
              <p:cNvPr id="76" name="Picture 2" descr="UNIVERSIDAD POLITÉCNICA DE MADRID (UPM) – Ametic">
                <a:extLst>
                  <a:ext uri="{FF2B5EF4-FFF2-40B4-BE49-F238E27FC236}">
                    <a16:creationId xmlns:a16="http://schemas.microsoft.com/office/drawing/2014/main" id="{92B5A133-96B8-609C-5EED-8D685CB15B72}"/>
                  </a:ext>
                </a:extLst>
              </p:cNvPr>
              <p:cNvPicPr>
                <a:picLocks noChangeAspect="1" noChangeArrowheads="1"/>
              </p:cNvPicPr>
              <p:nvPr/>
            </p:nvPicPr>
            <p:blipFill>
              <a:blip r:embed="rId36" cstate="email">
                <a:extLst>
                  <a:ext uri="{28A0092B-C50C-407E-A947-70E740481C1C}">
                    <a14:useLocalDpi xmlns:a14="http://schemas.microsoft.com/office/drawing/2010/main"/>
                  </a:ext>
                </a:extLst>
              </a:blip>
              <a:srcRect/>
              <a:stretch>
                <a:fillRect/>
              </a:stretch>
            </p:blipFill>
            <p:spPr bwMode="auto">
              <a:xfrm>
                <a:off x="11249355" y="4580114"/>
                <a:ext cx="1047553" cy="394792"/>
              </a:xfrm>
              <a:prstGeom prst="rect">
                <a:avLst/>
              </a:prstGeom>
              <a:grpFill/>
            </p:spPr>
          </p:pic>
          <p:pic>
            <p:nvPicPr>
              <p:cNvPr id="77" name="Picture 8" descr="URV Logo - símbolo, significado logotipo, historia, PNG">
                <a:extLst>
                  <a:ext uri="{FF2B5EF4-FFF2-40B4-BE49-F238E27FC236}">
                    <a16:creationId xmlns:a16="http://schemas.microsoft.com/office/drawing/2014/main" id="{9DC733C1-6F79-1B12-6E41-19FA0D4C3865}"/>
                  </a:ext>
                </a:extLst>
              </p:cNvPr>
              <p:cNvPicPr>
                <a:picLocks noChangeAspect="1" noChangeArrowheads="1"/>
              </p:cNvPicPr>
              <p:nvPr/>
            </p:nvPicPr>
            <p:blipFill rotWithShape="1">
              <a:blip r:embed="rId37" cstate="email">
                <a:extLst>
                  <a:ext uri="{28A0092B-C50C-407E-A947-70E740481C1C}">
                    <a14:useLocalDpi xmlns:a14="http://schemas.microsoft.com/office/drawing/2010/main"/>
                  </a:ext>
                </a:extLst>
              </a:blip>
              <a:srcRect l="624" t="25179" r="-624" b="25362"/>
              <a:stretch>
                <a:fillRect/>
              </a:stretch>
            </p:blipFill>
            <p:spPr bwMode="auto">
              <a:xfrm>
                <a:off x="15271888" y="4651661"/>
                <a:ext cx="919671" cy="207053"/>
              </a:xfrm>
              <a:prstGeom prst="rect">
                <a:avLst/>
              </a:prstGeom>
              <a:grpFill/>
            </p:spPr>
          </p:pic>
          <p:pic>
            <p:nvPicPr>
              <p:cNvPr id="78" name="Picture 10" descr="Universidad de Castilla-La Mancha - Wikipedia, la enciclopedia libre">
                <a:extLst>
                  <a:ext uri="{FF2B5EF4-FFF2-40B4-BE49-F238E27FC236}">
                    <a16:creationId xmlns:a16="http://schemas.microsoft.com/office/drawing/2014/main" id="{6F25F67C-140D-4042-A7BC-1C841DE39AC7}"/>
                  </a:ext>
                </a:extLst>
              </p:cNvPr>
              <p:cNvPicPr>
                <a:picLocks noChangeAspect="1" noChangeArrowheads="1"/>
              </p:cNvPicPr>
              <p:nvPr/>
            </p:nvPicPr>
            <p:blipFill>
              <a:blip r:embed="rId38" cstate="email">
                <a:extLst>
                  <a:ext uri="{28A0092B-C50C-407E-A947-70E740481C1C}">
                    <a14:useLocalDpi xmlns:a14="http://schemas.microsoft.com/office/drawing/2010/main"/>
                  </a:ext>
                </a:extLst>
              </a:blip>
              <a:srcRect/>
              <a:stretch>
                <a:fillRect/>
              </a:stretch>
            </p:blipFill>
            <p:spPr bwMode="auto">
              <a:xfrm>
                <a:off x="6682592" y="4628214"/>
                <a:ext cx="895444" cy="307136"/>
              </a:xfrm>
              <a:prstGeom prst="rect">
                <a:avLst/>
              </a:prstGeom>
              <a:grpFill/>
            </p:spPr>
          </p:pic>
          <p:pic>
            <p:nvPicPr>
              <p:cNvPr id="79" name="Picture 13" descr="ICAI">
                <a:extLst>
                  <a:ext uri="{FF2B5EF4-FFF2-40B4-BE49-F238E27FC236}">
                    <a16:creationId xmlns:a16="http://schemas.microsoft.com/office/drawing/2014/main" id="{98852AD4-7C7F-C5E6-A0B1-0830923443CE}"/>
                  </a:ext>
                </a:extLst>
              </p:cNvPr>
              <p:cNvPicPr>
                <a:picLocks noChangeAspect="1" noChangeArrowheads="1"/>
              </p:cNvPicPr>
              <p:nvPr/>
            </p:nvPicPr>
            <p:blipFill>
              <a:blip r:embed="rId39" cstate="email">
                <a:extLst>
                  <a:ext uri="{28A0092B-C50C-407E-A947-70E740481C1C}">
                    <a14:useLocalDpi xmlns:a14="http://schemas.microsoft.com/office/drawing/2010/main"/>
                  </a:ext>
                </a:extLst>
              </a:blip>
              <a:srcRect/>
              <a:stretch>
                <a:fillRect/>
              </a:stretch>
            </p:blipFill>
            <p:spPr bwMode="auto">
              <a:xfrm>
                <a:off x="13161279" y="4580418"/>
                <a:ext cx="1146757" cy="352354"/>
              </a:xfrm>
              <a:prstGeom prst="rect">
                <a:avLst/>
              </a:prstGeom>
              <a:grpFill/>
            </p:spPr>
          </p:pic>
          <p:pic>
            <p:nvPicPr>
              <p:cNvPr id="80" name="Picture 22" descr="EHU imagotipo principal">
                <a:extLst>
                  <a:ext uri="{FF2B5EF4-FFF2-40B4-BE49-F238E27FC236}">
                    <a16:creationId xmlns:a16="http://schemas.microsoft.com/office/drawing/2014/main" id="{D20A9B96-DE76-EC83-5985-E0F05A8196AA}"/>
                  </a:ext>
                </a:extLst>
              </p:cNvPr>
              <p:cNvPicPr>
                <a:picLocks noChangeAspect="1" noChangeArrowheads="1"/>
              </p:cNvPicPr>
              <p:nvPr/>
            </p:nvPicPr>
            <p:blipFill rotWithShape="1">
              <a:blip r:embed="rId40" cstate="email">
                <a:extLst>
                  <a:ext uri="{28A0092B-C50C-407E-A947-70E740481C1C}">
                    <a14:useLocalDpi xmlns:a14="http://schemas.microsoft.com/office/drawing/2010/main"/>
                  </a:ext>
                </a:extLst>
              </a:blip>
              <a:srcRect/>
              <a:stretch>
                <a:fillRect/>
              </a:stretch>
            </p:blipFill>
            <p:spPr bwMode="auto">
              <a:xfrm>
                <a:off x="7580372" y="4596862"/>
                <a:ext cx="380469" cy="349652"/>
              </a:xfrm>
              <a:prstGeom prst="rect">
                <a:avLst/>
              </a:prstGeom>
              <a:grpFill/>
            </p:spPr>
          </p:pic>
          <p:pic>
            <p:nvPicPr>
              <p:cNvPr id="81" name="Picture 4" descr="company-logo">
                <a:extLst>
                  <a:ext uri="{FF2B5EF4-FFF2-40B4-BE49-F238E27FC236}">
                    <a16:creationId xmlns:a16="http://schemas.microsoft.com/office/drawing/2014/main" id="{3283F885-75D2-7EF0-38E0-7D04BBB05AEA}"/>
                  </a:ext>
                </a:extLst>
              </p:cNvPr>
              <p:cNvPicPr>
                <a:picLocks noChangeAspect="1" noChangeArrowheads="1"/>
              </p:cNvPicPr>
              <p:nvPr/>
            </p:nvPicPr>
            <p:blipFill>
              <a:blip r:embed="rId41" cstate="email">
                <a:extLst>
                  <a:ext uri="{28A0092B-C50C-407E-A947-70E740481C1C}">
                    <a14:useLocalDpi xmlns:a14="http://schemas.microsoft.com/office/drawing/2010/main"/>
                  </a:ext>
                </a:extLst>
              </a:blip>
              <a:srcRect/>
              <a:stretch>
                <a:fillRect/>
              </a:stretch>
            </p:blipFill>
            <p:spPr bwMode="auto">
              <a:xfrm>
                <a:off x="9454482" y="4641808"/>
                <a:ext cx="667815" cy="234942"/>
              </a:xfrm>
              <a:prstGeom prst="rect">
                <a:avLst/>
              </a:prstGeom>
              <a:grpFill/>
            </p:spPr>
          </p:pic>
        </p:grpSp>
      </p:grpSp>
    </p:spTree>
    <p:extLst>
      <p:ext uri="{BB962C8B-B14F-4D97-AF65-F5344CB8AC3E}">
        <p14:creationId xmlns:p14="http://schemas.microsoft.com/office/powerpoint/2010/main" val="27980024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93F1C-578B-9740-B939-25F41C78C5D0}"/>
            </a:ext>
          </a:extLst>
        </p:cNvPr>
        <p:cNvGrpSpPr/>
        <p:nvPr/>
      </p:nvGrpSpPr>
      <p:grpSpPr>
        <a:xfrm>
          <a:off x="0" y="0"/>
          <a:ext cx="0" cy="0"/>
          <a:chOff x="0" y="0"/>
          <a:chExt cx="0" cy="0"/>
        </a:xfrm>
      </p:grpSpPr>
      <p:pic>
        <p:nvPicPr>
          <p:cNvPr id="13" name="Imagen 12">
            <a:extLst>
              <a:ext uri="{FF2B5EF4-FFF2-40B4-BE49-F238E27FC236}">
                <a16:creationId xmlns:a16="http://schemas.microsoft.com/office/drawing/2014/main" id="{D8FCB65D-A045-C74C-33BD-1317495B94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053"/>
            <a:ext cx="12192000" cy="6858000"/>
          </a:xfrm>
          <a:prstGeom prst="rect">
            <a:avLst/>
          </a:prstGeom>
        </p:spPr>
      </p:pic>
      <p:sp>
        <p:nvSpPr>
          <p:cNvPr id="9" name="Forma libre: forma 18">
            <a:extLst>
              <a:ext uri="{FF2B5EF4-FFF2-40B4-BE49-F238E27FC236}">
                <a16:creationId xmlns:a16="http://schemas.microsoft.com/office/drawing/2014/main" id="{22CB0A6A-16C6-C5EE-2476-2435B5C794D4}"/>
              </a:ext>
            </a:extLst>
          </p:cNvPr>
          <p:cNvSpPr/>
          <p:nvPr/>
        </p:nvSpPr>
        <p:spPr>
          <a:xfrm>
            <a:off x="1050654" y="2159745"/>
            <a:ext cx="10803494" cy="3923699"/>
          </a:xfrm>
          <a:custGeom>
            <a:avLst/>
            <a:gdLst>
              <a:gd name="connsiteX0" fmla="*/ 0 w 3890104"/>
              <a:gd name="connsiteY0" fmla="*/ 0 h 5308041"/>
              <a:gd name="connsiteX1" fmla="*/ 3890104 w 3890104"/>
              <a:gd name="connsiteY1" fmla="*/ 0 h 5308041"/>
              <a:gd name="connsiteX2" fmla="*/ 3890104 w 3890104"/>
              <a:gd name="connsiteY2" fmla="*/ 5308041 h 5308041"/>
              <a:gd name="connsiteX3" fmla="*/ 0 w 3890104"/>
              <a:gd name="connsiteY3" fmla="*/ 5308041 h 5308041"/>
              <a:gd name="connsiteX4" fmla="*/ 0 w 3890104"/>
              <a:gd name="connsiteY4" fmla="*/ 0 h 5308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104" h="5308041">
                <a:moveTo>
                  <a:pt x="0" y="0"/>
                </a:moveTo>
                <a:lnTo>
                  <a:pt x="3890104" y="0"/>
                </a:lnTo>
                <a:lnTo>
                  <a:pt x="3890104" y="5308041"/>
                </a:lnTo>
                <a:lnTo>
                  <a:pt x="0" y="53080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r>
              <a:rPr lang="es-ES_tradnl" sz="1200" b="1" dirty="0">
                <a:solidFill>
                  <a:schemeClr val="tx2"/>
                </a:solidFill>
                <a:latin typeface="Sole Repsol Display" panose="020B0604020204020204" pitchFamily="34" charset="0"/>
                <a:cs typeface="Sole Repsol Display" panose="020B0604020204020204" pitchFamily="34" charset="0"/>
              </a:rPr>
              <a:t>Ciclo de </a:t>
            </a:r>
            <a:r>
              <a:rPr lang="es-ES_tradnl" sz="1200" b="1" dirty="0" err="1">
                <a:solidFill>
                  <a:schemeClr val="tx2"/>
                </a:solidFill>
                <a:latin typeface="Sole Repsol Display" panose="020B0604020204020204" pitchFamily="34" charset="0"/>
                <a:cs typeface="Sole Repsol Display" panose="020B0604020204020204" pitchFamily="34" charset="0"/>
              </a:rPr>
              <a:t>webinars</a:t>
            </a:r>
            <a:r>
              <a:rPr lang="es-ES_tradnl" sz="1200" b="1" dirty="0">
                <a:solidFill>
                  <a:schemeClr val="tx2"/>
                </a:solidFill>
                <a:latin typeface="Sole Repsol Display" panose="020B0604020204020204" pitchFamily="34" charset="0"/>
                <a:cs typeface="Sole Repsol Display" panose="020B0604020204020204" pitchFamily="34" charset="0"/>
              </a:rPr>
              <a:t>: CO</a:t>
            </a:r>
            <a:r>
              <a:rPr lang="es-ES_tradnl" sz="1200" b="1" baseline="-25000" dirty="0">
                <a:solidFill>
                  <a:schemeClr val="tx2"/>
                </a:solidFill>
                <a:latin typeface="Sole Repsol Display" panose="020B0604020204020204" pitchFamily="34" charset="0"/>
                <a:cs typeface="Sole Repsol Display" panose="020B0604020204020204" pitchFamily="34" charset="0"/>
              </a:rPr>
              <a:t>2</a:t>
            </a:r>
            <a:r>
              <a:rPr lang="es-ES_tradnl" sz="1200" b="1" dirty="0">
                <a:solidFill>
                  <a:schemeClr val="tx2"/>
                </a:solidFill>
                <a:latin typeface="Sole Repsol Display" panose="020B0604020204020204" pitchFamily="34" charset="0"/>
                <a:cs typeface="Sole Repsol Display" panose="020B0604020204020204" pitchFamily="34" charset="0"/>
              </a:rPr>
              <a:t> </a:t>
            </a:r>
            <a:r>
              <a:rPr lang="es-ES" sz="1200" b="1" dirty="0">
                <a:solidFill>
                  <a:schemeClr val="tx2"/>
                </a:solidFill>
                <a:latin typeface="Sole Repsol Display" panose="020B0604020204020204" pitchFamily="34" charset="0"/>
                <a:cs typeface="Sole Repsol Display" panose="020B0604020204020204" pitchFamily="34" charset="0"/>
              </a:rPr>
              <a:t>como materia prima y su papel en la transición energética (sesión 2)</a:t>
            </a:r>
          </a:p>
          <a:p>
            <a:r>
              <a:rPr lang="es-ES" sz="1200" dirty="0" err="1">
                <a:latin typeface="Sole Repsol Display" panose="020B0604020204020204" pitchFamily="34" charset="0"/>
                <a:cs typeface="Sole Repsol Display" panose="020B0604020204020204" pitchFamily="34" charset="0"/>
              </a:rPr>
              <a:t>Webinar</a:t>
            </a:r>
            <a:r>
              <a:rPr lang="es-ES" sz="1200" dirty="0">
                <a:latin typeface="Sole Repsol Display" panose="020B0604020204020204" pitchFamily="34" charset="0"/>
                <a:cs typeface="Sole Repsol Display" panose="020B0604020204020204" pitchFamily="34" charset="0"/>
              </a:rPr>
              <a:t> sobre los desafíos de tecnologías de captura y uso de CO</a:t>
            </a:r>
            <a:r>
              <a:rPr lang="es-ES" sz="1200" baseline="-25000" dirty="0">
                <a:latin typeface="Sole Repsol Display" panose="020B0604020204020204" pitchFamily="34" charset="0"/>
                <a:cs typeface="Sole Repsol Display" panose="020B0604020204020204" pitchFamily="34" charset="0"/>
              </a:rPr>
              <a:t>2</a:t>
            </a:r>
            <a:r>
              <a:rPr lang="es-ES" sz="1200" dirty="0">
                <a:latin typeface="Sole Repsol Display" panose="020B0604020204020204" pitchFamily="34" charset="0"/>
                <a:cs typeface="Sole Repsol Display" panose="020B0604020204020204" pitchFamily="34" charset="0"/>
              </a:rPr>
              <a:t> como materia prima y su contribución al compromiso de neutralidad climática.</a:t>
            </a:r>
          </a:p>
        </p:txBody>
      </p:sp>
      <p:pic>
        <p:nvPicPr>
          <p:cNvPr id="6" name="Picture 2">
            <a:extLst>
              <a:ext uri="{FF2B5EF4-FFF2-40B4-BE49-F238E27FC236}">
                <a16:creationId xmlns:a16="http://schemas.microsoft.com/office/drawing/2014/main" id="{1E378B15-1905-E1DB-93FE-5ADFB9302CB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67000" y="6492277"/>
            <a:ext cx="529866" cy="161925"/>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descr="Logotipo, nombre de la empresa&#10;&#10;Descripción generada automáticamente">
            <a:extLst>
              <a:ext uri="{FF2B5EF4-FFF2-40B4-BE49-F238E27FC236}">
                <a16:creationId xmlns:a16="http://schemas.microsoft.com/office/drawing/2014/main" id="{B3285A01-1C82-F820-3D4E-F5E1E9DC78B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94495" y="6441466"/>
            <a:ext cx="431054" cy="241390"/>
          </a:xfrm>
          <a:prstGeom prst="rect">
            <a:avLst/>
          </a:prstGeom>
        </p:spPr>
      </p:pic>
      <p:pic>
        <p:nvPicPr>
          <p:cNvPr id="11" name="Imagen 10" descr="Logotipo, nombre de la empresa&#10;&#10;Descripción generada automáticamente">
            <a:extLst>
              <a:ext uri="{FF2B5EF4-FFF2-40B4-BE49-F238E27FC236}">
                <a16:creationId xmlns:a16="http://schemas.microsoft.com/office/drawing/2014/main" id="{8690C204-BEED-798E-B3A1-FB6106C09FE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04020" y="6454985"/>
            <a:ext cx="431054" cy="241390"/>
          </a:xfrm>
          <a:prstGeom prst="rect">
            <a:avLst/>
          </a:prstGeom>
        </p:spPr>
      </p:pic>
      <p:pic>
        <p:nvPicPr>
          <p:cNvPr id="12" name="Imagen 11">
            <a:extLst>
              <a:ext uri="{FF2B5EF4-FFF2-40B4-BE49-F238E27FC236}">
                <a16:creationId xmlns:a16="http://schemas.microsoft.com/office/drawing/2014/main" id="{5429ADDD-A056-7D40-B9C8-2CC124DCA30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25834" y="6489818"/>
            <a:ext cx="638846" cy="160468"/>
          </a:xfrm>
          <a:prstGeom prst="rect">
            <a:avLst/>
          </a:prstGeom>
        </p:spPr>
      </p:pic>
      <p:pic>
        <p:nvPicPr>
          <p:cNvPr id="14" name="Imagen 13" descr="Imagen que contiene Texto&#10;&#10;El contenido generado por IA puede ser incorrecto.">
            <a:extLst>
              <a:ext uri="{FF2B5EF4-FFF2-40B4-BE49-F238E27FC236}">
                <a16:creationId xmlns:a16="http://schemas.microsoft.com/office/drawing/2014/main" id="{ACC4E9E1-F582-3181-A29D-3918599BE02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94583" y="6490760"/>
            <a:ext cx="529867" cy="190136"/>
          </a:xfrm>
          <a:prstGeom prst="rect">
            <a:avLst/>
          </a:prstGeom>
        </p:spPr>
      </p:pic>
      <p:sp>
        <p:nvSpPr>
          <p:cNvPr id="8" name="CuadroTexto 7">
            <a:extLst>
              <a:ext uri="{FF2B5EF4-FFF2-40B4-BE49-F238E27FC236}">
                <a16:creationId xmlns:a16="http://schemas.microsoft.com/office/drawing/2014/main" id="{9E38D07C-F8C4-C443-55A1-5B919F5DE948}"/>
              </a:ext>
            </a:extLst>
          </p:cNvPr>
          <p:cNvSpPr txBox="1"/>
          <p:nvPr/>
        </p:nvSpPr>
        <p:spPr>
          <a:xfrm>
            <a:off x="11283357" y="6090204"/>
            <a:ext cx="407484" cy="276999"/>
          </a:xfrm>
          <a:prstGeom prst="rect">
            <a:avLst/>
          </a:prstGeom>
          <a:noFill/>
        </p:spPr>
        <p:txBody>
          <a:bodyPr wrap="none" rtlCol="0">
            <a:spAutoFit/>
          </a:bodyPr>
          <a:lstStyle/>
          <a:p>
            <a:r>
              <a:rPr lang="es-ES_tradnl" sz="1200" b="1">
                <a:solidFill>
                  <a:srgbClr val="FF6200"/>
                </a:solidFill>
                <a:latin typeface="Repsol" panose="02000506030000020004" pitchFamily="2" charset="77"/>
              </a:rPr>
              <a:t>1/2</a:t>
            </a:r>
            <a:endParaRPr lang="es-ES" sz="1200" b="1">
              <a:solidFill>
                <a:srgbClr val="FF6200"/>
              </a:solidFill>
              <a:latin typeface="Repsol" panose="02000506030000020004" pitchFamily="2" charset="77"/>
            </a:endParaRPr>
          </a:p>
        </p:txBody>
      </p:sp>
      <p:sp>
        <p:nvSpPr>
          <p:cNvPr id="54" name="Título 3">
            <a:extLst>
              <a:ext uri="{FF2B5EF4-FFF2-40B4-BE49-F238E27FC236}">
                <a16:creationId xmlns:a16="http://schemas.microsoft.com/office/drawing/2014/main" id="{49E7AC14-86CE-5783-8BCE-8B25A6711A39}"/>
              </a:ext>
            </a:extLst>
          </p:cNvPr>
          <p:cNvSpPr txBox="1">
            <a:spLocks/>
          </p:cNvSpPr>
          <p:nvPr/>
        </p:nvSpPr>
        <p:spPr>
          <a:xfrm>
            <a:off x="229302" y="265660"/>
            <a:ext cx="3037880" cy="646331"/>
          </a:xfrm>
          <a:prstGeom prst="rect">
            <a:avLst/>
          </a:prstGeom>
        </p:spPr>
        <p:txBody>
          <a:bodyPr lIns="91440" tIns="45720" rIns="91440" bIns="45720" anchor="t">
            <a:normAutofit fontScale="70000" lnSpcReduction="20000"/>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_tradnl" sz="3200" b="1">
                <a:solidFill>
                  <a:schemeClr val="bg1"/>
                </a:solidFill>
                <a:latin typeface="Sole Repsol Display" panose="020B0604020204020204" pitchFamily="34" charset="0"/>
                <a:cs typeface="Sole Repsol Display" panose="020B0604020204020204" pitchFamily="34" charset="0"/>
              </a:rPr>
              <a:t>Programación</a:t>
            </a:r>
          </a:p>
          <a:p>
            <a:pPr>
              <a:lnSpc>
                <a:spcPct val="100000"/>
              </a:lnSpc>
            </a:pPr>
            <a:r>
              <a:rPr lang="es-ES_tradnl" sz="3200" b="1">
                <a:solidFill>
                  <a:schemeClr val="bg1"/>
                </a:solidFill>
                <a:latin typeface="Sole Repsol Display" panose="020B0604020204020204" pitchFamily="34" charset="0"/>
                <a:cs typeface="Sole Repsol Display" panose="020B0604020204020204" pitchFamily="34" charset="0"/>
              </a:rPr>
              <a:t>Open Room  2026</a:t>
            </a:r>
            <a:endParaRPr lang="es-ES" sz="600">
              <a:solidFill>
                <a:schemeClr val="tx1">
                  <a:lumMod val="50000"/>
                  <a:lumOff val="50000"/>
                </a:schemeClr>
              </a:solidFill>
              <a:latin typeface="Sole Repsol Display" panose="020B0604020204020204" pitchFamily="34" charset="0"/>
              <a:cs typeface="Sole Repsol Display" panose="020B0604020204020204" pitchFamily="34" charset="0"/>
            </a:endParaRPr>
          </a:p>
        </p:txBody>
      </p:sp>
      <p:sp>
        <p:nvSpPr>
          <p:cNvPr id="55" name="CuadroTexto 54">
            <a:extLst>
              <a:ext uri="{FF2B5EF4-FFF2-40B4-BE49-F238E27FC236}">
                <a16:creationId xmlns:a16="http://schemas.microsoft.com/office/drawing/2014/main" id="{B0E5056D-ABCB-254C-0CE6-BA0F2CAEF575}"/>
              </a:ext>
            </a:extLst>
          </p:cNvPr>
          <p:cNvSpPr txBox="1"/>
          <p:nvPr/>
        </p:nvSpPr>
        <p:spPr>
          <a:xfrm>
            <a:off x="229301" y="1209983"/>
            <a:ext cx="9746905" cy="646331"/>
          </a:xfrm>
          <a:prstGeom prst="rect">
            <a:avLst/>
          </a:prstGeom>
          <a:noFill/>
        </p:spPr>
        <p:txBody>
          <a:bodyPr wrap="square" rtlCol="0">
            <a:spAutoFit/>
          </a:bodyPr>
          <a:lstStyle/>
          <a:p>
            <a:r>
              <a:rPr lang="es-ES_tradnl" sz="1200">
                <a:solidFill>
                  <a:schemeClr val="bg1"/>
                </a:solidFill>
                <a:latin typeface="Sole Repsol Display" panose="020B0604020204020204" pitchFamily="34" charset="0"/>
                <a:cs typeface="Sole Repsol Display" panose="020B0604020204020204" pitchFamily="34" charset="0"/>
              </a:rPr>
              <a:t>Esta programación está sujeta a cambios. La inscripción estará disponible con dos semanas de antelación en el calendario de Open Room.  Las grabaciones de los eventos online o híbridos pasados están disponibles en Open Room.</a:t>
            </a:r>
            <a:endParaRPr lang="es-ES" sz="1200">
              <a:solidFill>
                <a:schemeClr val="bg1"/>
              </a:solidFill>
              <a:latin typeface="Sole Repsol Display" panose="020B0604020204020204" pitchFamily="34" charset="0"/>
              <a:cs typeface="Sole Repsol Display" panose="020B0604020204020204" pitchFamily="34" charset="0"/>
            </a:endParaRPr>
          </a:p>
          <a:p>
            <a:endParaRPr lang="es-CO" sz="1200">
              <a:solidFill>
                <a:schemeClr val="bg1"/>
              </a:solidFill>
              <a:latin typeface="Sole Repsol Display" panose="020B0604020204020204" pitchFamily="34" charset="0"/>
              <a:cs typeface="Sole Repsol Display" panose="020B0604020204020204" pitchFamily="34" charset="0"/>
            </a:endParaRPr>
          </a:p>
        </p:txBody>
      </p:sp>
      <p:grpSp>
        <p:nvGrpSpPr>
          <p:cNvPr id="56" name="Grupo 55">
            <a:extLst>
              <a:ext uri="{FF2B5EF4-FFF2-40B4-BE49-F238E27FC236}">
                <a16:creationId xmlns:a16="http://schemas.microsoft.com/office/drawing/2014/main" id="{963F0F67-196C-432B-2277-79518527F732}"/>
              </a:ext>
            </a:extLst>
          </p:cNvPr>
          <p:cNvGrpSpPr/>
          <p:nvPr/>
        </p:nvGrpSpPr>
        <p:grpSpPr>
          <a:xfrm>
            <a:off x="219027" y="2130532"/>
            <a:ext cx="981326" cy="3813340"/>
            <a:chOff x="219027" y="2130532"/>
            <a:chExt cx="981326" cy="3813340"/>
          </a:xfrm>
        </p:grpSpPr>
        <p:sp>
          <p:nvSpPr>
            <p:cNvPr id="57" name="Título 3">
              <a:extLst>
                <a:ext uri="{FF2B5EF4-FFF2-40B4-BE49-F238E27FC236}">
                  <a16:creationId xmlns:a16="http://schemas.microsoft.com/office/drawing/2014/main" id="{A856CD6D-BE3C-9E80-74EB-823BFDF5DF8D}"/>
                </a:ext>
              </a:extLst>
            </p:cNvPr>
            <p:cNvSpPr txBox="1">
              <a:spLocks/>
            </p:cNvSpPr>
            <p:nvPr/>
          </p:nvSpPr>
          <p:spPr>
            <a:xfrm rot="16200000">
              <a:off x="-1196980" y="3546539"/>
              <a:ext cx="3813340" cy="981326"/>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es-ES_tradnl" sz="3000" b="1" dirty="0">
                  <a:solidFill>
                    <a:srgbClr val="FF6200"/>
                  </a:solidFill>
                  <a:latin typeface="Sole Repsol Display" panose="020B0604020204020204" pitchFamily="34" charset="0"/>
                  <a:cs typeface="Sole Repsol Display" panose="020B0604020204020204" pitchFamily="34" charset="0"/>
                </a:rPr>
                <a:t>DICIEMBRE</a:t>
              </a:r>
              <a:br>
                <a:rPr lang="es-ES_tradnl" sz="3000" b="1" dirty="0">
                  <a:solidFill>
                    <a:srgbClr val="FF6200"/>
                  </a:solidFill>
                  <a:latin typeface="Sole Repsol Display" panose="020B0604020204020204" pitchFamily="34" charset="0"/>
                  <a:cs typeface="Sole Repsol Display" panose="020B0604020204020204" pitchFamily="34" charset="0"/>
                </a:rPr>
              </a:br>
              <a:endParaRPr lang="es-ES" sz="3000" i="1" dirty="0">
                <a:solidFill>
                  <a:srgbClr val="FF6200"/>
                </a:solidFill>
                <a:latin typeface="Sole Repsol Display" panose="020B0604020204020204" pitchFamily="34" charset="0"/>
                <a:cs typeface="Sole Repsol Display" panose="020B0604020204020204" pitchFamily="34" charset="0"/>
              </a:endParaRPr>
            </a:p>
          </p:txBody>
        </p:sp>
        <p:cxnSp>
          <p:nvCxnSpPr>
            <p:cNvPr id="58" name="Conector recto 7">
              <a:extLst>
                <a:ext uri="{FF2B5EF4-FFF2-40B4-BE49-F238E27FC236}">
                  <a16:creationId xmlns:a16="http://schemas.microsoft.com/office/drawing/2014/main" id="{1A3CB171-8599-4813-DD12-63D69734BB52}"/>
                </a:ext>
              </a:extLst>
            </p:cNvPr>
            <p:cNvCxnSpPr>
              <a:cxnSpLocks/>
            </p:cNvCxnSpPr>
            <p:nvPr/>
          </p:nvCxnSpPr>
          <p:spPr>
            <a:xfrm>
              <a:off x="752098" y="2200044"/>
              <a:ext cx="0" cy="3743828"/>
            </a:xfrm>
            <a:prstGeom prst="line">
              <a:avLst/>
            </a:prstGeom>
            <a:ln w="28575">
              <a:solidFill>
                <a:srgbClr val="FF6200"/>
              </a:solidFill>
            </a:ln>
          </p:spPr>
          <p:style>
            <a:lnRef idx="1">
              <a:schemeClr val="accent2"/>
            </a:lnRef>
            <a:fillRef idx="0">
              <a:schemeClr val="accent2"/>
            </a:fillRef>
            <a:effectRef idx="0">
              <a:schemeClr val="accent2"/>
            </a:effectRef>
            <a:fontRef idx="minor">
              <a:schemeClr val="tx1"/>
            </a:fontRef>
          </p:style>
        </p:cxnSp>
      </p:grpSp>
      <p:grpSp>
        <p:nvGrpSpPr>
          <p:cNvPr id="2" name="Grupo 1">
            <a:extLst>
              <a:ext uri="{FF2B5EF4-FFF2-40B4-BE49-F238E27FC236}">
                <a16:creationId xmlns:a16="http://schemas.microsoft.com/office/drawing/2014/main" id="{2BDDD584-5170-4453-B10B-52A499C3D763}"/>
              </a:ext>
            </a:extLst>
          </p:cNvPr>
          <p:cNvGrpSpPr/>
          <p:nvPr/>
        </p:nvGrpSpPr>
        <p:grpSpPr>
          <a:xfrm>
            <a:off x="0" y="6053450"/>
            <a:ext cx="12192000" cy="796368"/>
            <a:chOff x="0" y="6053450"/>
            <a:chExt cx="12192000" cy="796368"/>
          </a:xfrm>
        </p:grpSpPr>
        <p:sp>
          <p:nvSpPr>
            <p:cNvPr id="3" name="Rectángulo 2">
              <a:extLst>
                <a:ext uri="{FF2B5EF4-FFF2-40B4-BE49-F238E27FC236}">
                  <a16:creationId xmlns:a16="http://schemas.microsoft.com/office/drawing/2014/main" id="{189A0F8E-C03D-DF8D-57FB-9E90D9F4D3C4}"/>
                </a:ext>
              </a:extLst>
            </p:cNvPr>
            <p:cNvSpPr/>
            <p:nvPr/>
          </p:nvSpPr>
          <p:spPr>
            <a:xfrm>
              <a:off x="0" y="6053450"/>
              <a:ext cx="12192000" cy="7963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nvGrpSpPr>
            <p:cNvPr id="4" name="Grupo 3">
              <a:extLst>
                <a:ext uri="{FF2B5EF4-FFF2-40B4-BE49-F238E27FC236}">
                  <a16:creationId xmlns:a16="http://schemas.microsoft.com/office/drawing/2014/main" id="{FC6D588F-0246-55D1-CE6C-3F4657B5A2B1}"/>
                </a:ext>
              </a:extLst>
            </p:cNvPr>
            <p:cNvGrpSpPr/>
            <p:nvPr/>
          </p:nvGrpSpPr>
          <p:grpSpPr>
            <a:xfrm>
              <a:off x="229302" y="6060986"/>
              <a:ext cx="11800277" cy="727407"/>
              <a:chOff x="411185" y="4002155"/>
              <a:chExt cx="15780374" cy="972751"/>
            </a:xfrm>
            <a:solidFill>
              <a:schemeClr val="bg1"/>
            </a:solidFill>
          </p:grpSpPr>
          <p:pic>
            <p:nvPicPr>
              <p:cNvPr id="5" name="Imagen 4">
                <a:extLst>
                  <a:ext uri="{FF2B5EF4-FFF2-40B4-BE49-F238E27FC236}">
                    <a16:creationId xmlns:a16="http://schemas.microsoft.com/office/drawing/2014/main" id="{C902A525-F3D3-2D6B-3399-DC7FA581CA0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260098" y="4079135"/>
                <a:ext cx="897964" cy="307136"/>
              </a:xfrm>
              <a:prstGeom prst="rect">
                <a:avLst/>
              </a:prstGeom>
              <a:grpFill/>
            </p:spPr>
          </p:pic>
          <p:pic>
            <p:nvPicPr>
              <p:cNvPr id="7" name="Imagen 6">
                <a:extLst>
                  <a:ext uri="{FF2B5EF4-FFF2-40B4-BE49-F238E27FC236}">
                    <a16:creationId xmlns:a16="http://schemas.microsoft.com/office/drawing/2014/main" id="{F0899D62-292F-E96D-F935-2EEE24B616D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222199" y="4073748"/>
                <a:ext cx="926300" cy="329241"/>
              </a:xfrm>
              <a:prstGeom prst="rect">
                <a:avLst/>
              </a:prstGeom>
              <a:grpFill/>
            </p:spPr>
          </p:pic>
          <p:pic>
            <p:nvPicPr>
              <p:cNvPr id="60" name="Picture 924">
                <a:extLst>
                  <a:ext uri="{FF2B5EF4-FFF2-40B4-BE49-F238E27FC236}">
                    <a16:creationId xmlns:a16="http://schemas.microsoft.com/office/drawing/2014/main" id="{3775626F-BED2-FD86-1D9F-9A5940C8885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33846" y="4657180"/>
                <a:ext cx="1142161" cy="160508"/>
              </a:xfrm>
              <a:prstGeom prst="rect">
                <a:avLst/>
              </a:prstGeom>
              <a:grpFill/>
            </p:spPr>
          </p:pic>
          <p:pic>
            <p:nvPicPr>
              <p:cNvPr id="61" name="Picture 2" descr="Fundación Industria – La Fundación Industria es una entidad ...">
                <a:extLst>
                  <a:ext uri="{FF2B5EF4-FFF2-40B4-BE49-F238E27FC236}">
                    <a16:creationId xmlns:a16="http://schemas.microsoft.com/office/drawing/2014/main" id="{93B87F4E-4633-6CD5-4735-7B24A7B108DB}"/>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2296120" y="4002155"/>
                <a:ext cx="835958" cy="382727"/>
              </a:xfrm>
              <a:prstGeom prst="rect">
                <a:avLst/>
              </a:prstGeom>
              <a:grpFill/>
            </p:spPr>
          </p:pic>
          <p:pic>
            <p:nvPicPr>
              <p:cNvPr id="62" name="Picture 6" descr="Instituto Atlántico de Gobierno">
                <a:extLst>
                  <a:ext uri="{FF2B5EF4-FFF2-40B4-BE49-F238E27FC236}">
                    <a16:creationId xmlns:a16="http://schemas.microsoft.com/office/drawing/2014/main" id="{9AC21838-2997-7809-7DEC-3ED5C267CCD1}"/>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5436476" y="4124054"/>
                <a:ext cx="660316" cy="263384"/>
              </a:xfrm>
              <a:prstGeom prst="rect">
                <a:avLst/>
              </a:prstGeom>
              <a:grpFill/>
            </p:spPr>
          </p:pic>
          <p:pic>
            <p:nvPicPr>
              <p:cNvPr id="63" name="Picture 2" descr="CU12.-Institut-Cerda - MG Ingenieros">
                <a:extLst>
                  <a:ext uri="{FF2B5EF4-FFF2-40B4-BE49-F238E27FC236}">
                    <a16:creationId xmlns:a16="http://schemas.microsoft.com/office/drawing/2014/main" id="{BFDA9DF2-85E7-4489-8264-083C6588EB1C}"/>
                  </a:ext>
                </a:extLst>
              </p:cNvPr>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a:fillRect/>
              </a:stretch>
            </p:blipFill>
            <p:spPr bwMode="auto">
              <a:xfrm>
                <a:off x="14286559" y="4081427"/>
                <a:ext cx="1061489" cy="287752"/>
              </a:xfrm>
              <a:prstGeom prst="rect">
                <a:avLst/>
              </a:prstGeom>
              <a:grpFill/>
            </p:spPr>
          </p:pic>
          <p:pic>
            <p:nvPicPr>
              <p:cNvPr id="64" name="Imagen 63">
                <a:extLst>
                  <a:ext uri="{FF2B5EF4-FFF2-40B4-BE49-F238E27FC236}">
                    <a16:creationId xmlns:a16="http://schemas.microsoft.com/office/drawing/2014/main" id="{4804393C-A974-38DF-8800-190FE4DA3FBF}"/>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2725347" y="4588829"/>
                <a:ext cx="888837" cy="360017"/>
              </a:xfrm>
              <a:prstGeom prst="rect">
                <a:avLst/>
              </a:prstGeom>
              <a:grpFill/>
            </p:spPr>
          </p:pic>
          <p:pic>
            <p:nvPicPr>
              <p:cNvPr id="65" name="Picture 2" descr="OH2 | LinkedIn">
                <a:extLst>
                  <a:ext uri="{FF2B5EF4-FFF2-40B4-BE49-F238E27FC236}">
                    <a16:creationId xmlns:a16="http://schemas.microsoft.com/office/drawing/2014/main" id="{9F06432F-C8A6-2EF9-1596-96D180F3B84E}"/>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3695468" y="4604807"/>
                <a:ext cx="382998" cy="360017"/>
              </a:xfrm>
              <a:prstGeom prst="rect">
                <a:avLst/>
              </a:prstGeom>
              <a:grpFill/>
            </p:spPr>
          </p:pic>
          <p:pic>
            <p:nvPicPr>
              <p:cNvPr id="66" name="Imagen 65">
                <a:extLst>
                  <a:ext uri="{FF2B5EF4-FFF2-40B4-BE49-F238E27FC236}">
                    <a16:creationId xmlns:a16="http://schemas.microsoft.com/office/drawing/2014/main" id="{C5D9E42D-6F06-EC83-7978-316DCDFAFE49}"/>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250344" y="4626008"/>
                <a:ext cx="781436" cy="282068"/>
              </a:xfrm>
              <a:prstGeom prst="rect">
                <a:avLst/>
              </a:prstGeom>
              <a:grpFill/>
            </p:spPr>
          </p:pic>
          <p:grpSp>
            <p:nvGrpSpPr>
              <p:cNvPr id="67" name="Grupo 66">
                <a:extLst>
                  <a:ext uri="{FF2B5EF4-FFF2-40B4-BE49-F238E27FC236}">
                    <a16:creationId xmlns:a16="http://schemas.microsoft.com/office/drawing/2014/main" id="{475F55FE-6842-5EA9-A38A-BAF26C7130DD}"/>
                  </a:ext>
                </a:extLst>
              </p:cNvPr>
              <p:cNvGrpSpPr/>
              <p:nvPr/>
            </p:nvGrpSpPr>
            <p:grpSpPr>
              <a:xfrm>
                <a:off x="411185" y="4049086"/>
                <a:ext cx="10739122" cy="471888"/>
                <a:chOff x="-193653" y="4715667"/>
                <a:chExt cx="10739122" cy="471888"/>
              </a:xfrm>
              <a:grpFill/>
            </p:grpSpPr>
            <p:pic>
              <p:nvPicPr>
                <p:cNvPr id="82" name="Imagen 81">
                  <a:extLst>
                    <a:ext uri="{FF2B5EF4-FFF2-40B4-BE49-F238E27FC236}">
                      <a16:creationId xmlns:a16="http://schemas.microsoft.com/office/drawing/2014/main" id="{37D3CE23-6E29-7BA1-EAED-F772F4151E31}"/>
                    </a:ext>
                  </a:extLst>
                </p:cNvPr>
                <p:cNvPicPr>
                  <a:picLocks noChangeAspect="1"/>
                </p:cNvPicPr>
                <p:nvPr/>
              </p:nvPicPr>
              <p:blipFill>
                <a:blip r:embed="rId17" cstate="email">
                  <a:extLst>
                    <a:ext uri="{28A0092B-C50C-407E-A947-70E740481C1C}">
                      <a14:useLocalDpi xmlns:a14="http://schemas.microsoft.com/office/drawing/2010/main"/>
                    </a:ext>
                  </a:extLst>
                </a:blip>
                <a:srcRect/>
                <a:stretch/>
              </p:blipFill>
              <p:spPr>
                <a:xfrm>
                  <a:off x="974299" y="4829739"/>
                  <a:ext cx="938804" cy="316719"/>
                </a:xfrm>
                <a:prstGeom prst="rect">
                  <a:avLst/>
                </a:prstGeom>
                <a:grpFill/>
              </p:spPr>
            </p:pic>
            <p:pic>
              <p:nvPicPr>
                <p:cNvPr id="83" name="Imagen 82">
                  <a:extLst>
                    <a:ext uri="{FF2B5EF4-FFF2-40B4-BE49-F238E27FC236}">
                      <a16:creationId xmlns:a16="http://schemas.microsoft.com/office/drawing/2014/main" id="{2AD95B3A-B45D-DB80-1484-9F354E82535C}"/>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3225834" y="4774077"/>
                  <a:ext cx="496173" cy="413478"/>
                </a:xfrm>
                <a:prstGeom prst="rect">
                  <a:avLst/>
                </a:prstGeom>
                <a:grpFill/>
              </p:spPr>
            </p:pic>
            <p:pic>
              <p:nvPicPr>
                <p:cNvPr id="84" name="Imagen 83">
                  <a:extLst>
                    <a:ext uri="{FF2B5EF4-FFF2-40B4-BE49-F238E27FC236}">
                      <a16:creationId xmlns:a16="http://schemas.microsoft.com/office/drawing/2014/main" id="{6D486C69-C418-D633-3540-765265BAAE10}"/>
                    </a:ext>
                  </a:extLst>
                </p:cNvPr>
                <p:cNvPicPr>
                  <a:picLocks noChangeAspect="1"/>
                </p:cNvPicPr>
                <p:nvPr/>
              </p:nvPicPr>
              <p:blipFill>
                <a:blip r:embed="rId19" cstate="email">
                  <a:extLst>
                    <a:ext uri="{28A0092B-C50C-407E-A947-70E740481C1C}">
                      <a14:useLocalDpi xmlns:a14="http://schemas.microsoft.com/office/drawing/2010/main"/>
                    </a:ext>
                  </a:extLst>
                </a:blip>
                <a:srcRect/>
                <a:stretch>
                  <a:fillRect/>
                </a:stretch>
              </p:blipFill>
              <p:spPr>
                <a:xfrm>
                  <a:off x="8691824" y="4796526"/>
                  <a:ext cx="1291163" cy="173454"/>
                </a:xfrm>
                <a:prstGeom prst="rect">
                  <a:avLst/>
                </a:prstGeom>
                <a:grpFill/>
              </p:spPr>
            </p:pic>
            <p:pic>
              <p:nvPicPr>
                <p:cNvPr id="85" name="Picture 2" descr="Casa de América – Redial &amp; Ceisal">
                  <a:extLst>
                    <a:ext uri="{FF2B5EF4-FFF2-40B4-BE49-F238E27FC236}">
                      <a16:creationId xmlns:a16="http://schemas.microsoft.com/office/drawing/2014/main" id="{98FCC04F-8C7F-F260-AD91-76C319797A14}"/>
                    </a:ext>
                  </a:extLst>
                </p:cNvPr>
                <p:cNvPicPr>
                  <a:picLocks noChangeAspect="1" noChangeArrowheads="1"/>
                </p:cNvPicPr>
                <p:nvPr/>
              </p:nvPicPr>
              <p:blipFill rotWithShape="1">
                <a:blip r:embed="rId20" cstate="email">
                  <a:extLst>
                    <a:ext uri="{28A0092B-C50C-407E-A947-70E740481C1C}">
                      <a14:useLocalDpi xmlns:a14="http://schemas.microsoft.com/office/drawing/2010/main"/>
                    </a:ext>
                  </a:extLst>
                </a:blip>
                <a:srcRect/>
                <a:stretch>
                  <a:fillRect/>
                </a:stretch>
              </p:blipFill>
              <p:spPr bwMode="auto">
                <a:xfrm>
                  <a:off x="1914088" y="4764475"/>
                  <a:ext cx="1174304" cy="359166"/>
                </a:xfrm>
                <a:prstGeom prst="rect">
                  <a:avLst/>
                </a:prstGeom>
                <a:grpFill/>
              </p:spPr>
            </p:pic>
            <p:pic>
              <p:nvPicPr>
                <p:cNvPr id="86" name="Picture 2" descr="Que es faes">
                  <a:extLst>
                    <a:ext uri="{FF2B5EF4-FFF2-40B4-BE49-F238E27FC236}">
                      <a16:creationId xmlns:a16="http://schemas.microsoft.com/office/drawing/2014/main" id="{72FC30DF-98FF-78C8-BE7D-2F464648C1FA}"/>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10040096" y="4741637"/>
                  <a:ext cx="505373" cy="282070"/>
                </a:xfrm>
                <a:prstGeom prst="rect">
                  <a:avLst/>
                </a:prstGeom>
                <a:grpFill/>
              </p:spPr>
            </p:pic>
            <p:pic>
              <p:nvPicPr>
                <p:cNvPr id="87" name="Imagen 86">
                  <a:extLst>
                    <a:ext uri="{FF2B5EF4-FFF2-40B4-BE49-F238E27FC236}">
                      <a16:creationId xmlns:a16="http://schemas.microsoft.com/office/drawing/2014/main" id="{5FEAE352-5196-04CB-7206-12C8DC7BB4E3}"/>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3862830" y="4764477"/>
                  <a:ext cx="850411" cy="334938"/>
                </a:xfrm>
                <a:prstGeom prst="rect">
                  <a:avLst/>
                </a:prstGeom>
                <a:grpFill/>
              </p:spPr>
            </p:pic>
            <p:pic>
              <p:nvPicPr>
                <p:cNvPr id="88" name="Picture 2" descr="CTAG">
                  <a:extLst>
                    <a:ext uri="{FF2B5EF4-FFF2-40B4-BE49-F238E27FC236}">
                      <a16:creationId xmlns:a16="http://schemas.microsoft.com/office/drawing/2014/main" id="{B54926A6-5124-8AC3-9E02-F85950815F28}"/>
                    </a:ext>
                  </a:extLst>
                </p:cNvPr>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4876790" y="4749199"/>
                  <a:ext cx="528230" cy="362550"/>
                </a:xfrm>
                <a:prstGeom prst="rect">
                  <a:avLst/>
                </a:prstGeom>
                <a:grpFill/>
              </p:spPr>
            </p:pic>
            <p:pic>
              <p:nvPicPr>
                <p:cNvPr id="89" name="Imagen 88">
                  <a:extLst>
                    <a:ext uri="{FF2B5EF4-FFF2-40B4-BE49-F238E27FC236}">
                      <a16:creationId xmlns:a16="http://schemas.microsoft.com/office/drawing/2014/main" id="{68451EC4-7F56-0A44-795B-68E45C863522}"/>
                    </a:ext>
                  </a:extLst>
                </p:cNvPr>
                <p:cNvPicPr>
                  <a:picLocks noChangeAspect="1"/>
                </p:cNvPicPr>
                <p:nvPr/>
              </p:nvPicPr>
              <p:blipFill>
                <a:blip r:embed="rId24" cstate="email">
                  <a:extLst>
                    <a:ext uri="{28A0092B-C50C-407E-A947-70E740481C1C}">
                      <a14:useLocalDpi xmlns:a14="http://schemas.microsoft.com/office/drawing/2010/main"/>
                    </a:ext>
                  </a:extLst>
                </a:blip>
                <a:srcRect/>
                <a:stretch/>
              </p:blipFill>
              <p:spPr>
                <a:xfrm>
                  <a:off x="6119936" y="4715667"/>
                  <a:ext cx="1039147" cy="360017"/>
                </a:xfrm>
                <a:prstGeom prst="rect">
                  <a:avLst/>
                </a:prstGeom>
                <a:grpFill/>
              </p:spPr>
            </p:pic>
            <p:pic>
              <p:nvPicPr>
                <p:cNvPr id="90" name="Imagen 89">
                  <a:extLst>
                    <a:ext uri="{FF2B5EF4-FFF2-40B4-BE49-F238E27FC236}">
                      <a16:creationId xmlns:a16="http://schemas.microsoft.com/office/drawing/2014/main" id="{43744346-B5CA-E034-ED16-F0E3A1CC7FF4}"/>
                    </a:ext>
                  </a:extLst>
                </p:cNvPr>
                <p:cNvPicPr>
                  <a:picLocks noChangeAspect="1"/>
                </p:cNvPicPr>
                <p:nvPr/>
              </p:nvPicPr>
              <p:blipFill>
                <a:blip r:embed="rId25" cstate="email">
                  <a:extLst>
                    <a:ext uri="{28A0092B-C50C-407E-A947-70E740481C1C}">
                      <a14:useLocalDpi xmlns:a14="http://schemas.microsoft.com/office/drawing/2010/main"/>
                    </a:ext>
                  </a:extLst>
                </a:blip>
                <a:srcRect/>
                <a:stretch/>
              </p:blipFill>
              <p:spPr>
                <a:xfrm>
                  <a:off x="7236739" y="4745716"/>
                  <a:ext cx="594409" cy="337933"/>
                </a:xfrm>
                <a:prstGeom prst="rect">
                  <a:avLst/>
                </a:prstGeom>
                <a:grpFill/>
              </p:spPr>
            </p:pic>
            <p:pic>
              <p:nvPicPr>
                <p:cNvPr id="91" name="Picture 2" descr="ANESE renueva su imagen y actualiza sus objetivos para convertirse en la  asociación de referencia en sostenibilidad - ANESE">
                  <a:extLst>
                    <a:ext uri="{FF2B5EF4-FFF2-40B4-BE49-F238E27FC236}">
                      <a16:creationId xmlns:a16="http://schemas.microsoft.com/office/drawing/2014/main" id="{6DF8726A-D645-8568-CA22-AEA6A4C53D9E}"/>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12026" t="35106" r="13912" b="35262"/>
                <a:stretch/>
              </p:blipFill>
              <p:spPr bwMode="auto">
                <a:xfrm>
                  <a:off x="-193653" y="4807806"/>
                  <a:ext cx="1195610" cy="267879"/>
                </a:xfrm>
                <a:prstGeom prst="rect">
                  <a:avLst/>
                </a:prstGeom>
                <a:grpFill/>
              </p:spPr>
            </p:pic>
            <p:pic>
              <p:nvPicPr>
                <p:cNvPr id="92" name="Imagen 91">
                  <a:extLst>
                    <a:ext uri="{FF2B5EF4-FFF2-40B4-BE49-F238E27FC236}">
                      <a16:creationId xmlns:a16="http://schemas.microsoft.com/office/drawing/2014/main" id="{FF5CBF89-6192-00A1-5CC8-17687F804E44}"/>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7996851" y="4746723"/>
                  <a:ext cx="639427" cy="271385"/>
                </a:xfrm>
                <a:prstGeom prst="rect">
                  <a:avLst/>
                </a:prstGeom>
                <a:grpFill/>
              </p:spPr>
            </p:pic>
            <p:pic>
              <p:nvPicPr>
                <p:cNvPr id="93" name="Picture 4" descr="Plataforma enerTIC.org : Tecnología, Innovación y Eficiencia ...">
                  <a:extLst>
                    <a:ext uri="{FF2B5EF4-FFF2-40B4-BE49-F238E27FC236}">
                      <a16:creationId xmlns:a16="http://schemas.microsoft.com/office/drawing/2014/main" id="{8FBA8C02-8CC6-CC00-A53A-474993350E1B}"/>
                    </a:ext>
                  </a:extLst>
                </p:cNvPr>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5621015" y="4792890"/>
                  <a:ext cx="443377" cy="315089"/>
                </a:xfrm>
                <a:prstGeom prst="rect">
                  <a:avLst/>
                </a:prstGeom>
                <a:grpFill/>
              </p:spPr>
            </p:pic>
          </p:grpSp>
          <p:pic>
            <p:nvPicPr>
              <p:cNvPr id="68" name="Picture 2" descr="NOVA School of Business and Economics - Wikipedia, la enciclopedia libre">
                <a:extLst>
                  <a:ext uri="{FF2B5EF4-FFF2-40B4-BE49-F238E27FC236}">
                    <a16:creationId xmlns:a16="http://schemas.microsoft.com/office/drawing/2014/main" id="{A0328959-5359-014D-3029-4035BF734B97}"/>
                  </a:ext>
                </a:extLst>
              </p:cNvPr>
              <p:cNvPicPr>
                <a:picLocks noChangeAspect="1" noChangeArrowheads="1"/>
              </p:cNvPicPr>
              <p:nvPr/>
            </p:nvPicPr>
            <p:blipFill rotWithShape="1">
              <a:blip r:embed="rId28" cstate="email">
                <a:extLst>
                  <a:ext uri="{28A0092B-C50C-407E-A947-70E740481C1C}">
                    <a14:useLocalDpi xmlns:a14="http://schemas.microsoft.com/office/drawing/2010/main"/>
                  </a:ext>
                </a:extLst>
              </a:blip>
              <a:srcRect l="13979" t="18994" r="16769" b="17537"/>
              <a:stretch>
                <a:fillRect/>
              </a:stretch>
            </p:blipFill>
            <p:spPr bwMode="auto">
              <a:xfrm>
                <a:off x="1826717" y="4566373"/>
                <a:ext cx="790382" cy="380883"/>
              </a:xfrm>
              <a:prstGeom prst="rect">
                <a:avLst/>
              </a:prstGeom>
              <a:grpFill/>
            </p:spPr>
          </p:pic>
          <p:pic>
            <p:nvPicPr>
              <p:cNvPr id="69" name="Picture 4" descr="logo-catedra">
                <a:extLst>
                  <a:ext uri="{FF2B5EF4-FFF2-40B4-BE49-F238E27FC236}">
                    <a16:creationId xmlns:a16="http://schemas.microsoft.com/office/drawing/2014/main" id="{6012B10E-5943-332C-EE3A-8EE26E35165F}"/>
                  </a:ext>
                </a:extLst>
              </p:cNvPr>
              <p:cNvPicPr>
                <a:picLocks noChangeAspect="1"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auto">
              <a:xfrm>
                <a:off x="4174942" y="4649434"/>
                <a:ext cx="1005151" cy="295524"/>
              </a:xfrm>
              <a:prstGeom prst="rect">
                <a:avLst/>
              </a:prstGeom>
              <a:grpFill/>
            </p:spPr>
          </p:pic>
          <p:pic>
            <p:nvPicPr>
              <p:cNvPr id="70" name="Imagen 69">
                <a:extLst>
                  <a:ext uri="{FF2B5EF4-FFF2-40B4-BE49-F238E27FC236}">
                    <a16:creationId xmlns:a16="http://schemas.microsoft.com/office/drawing/2014/main" id="{368C6F08-260E-B1FC-9853-5AB7B965F36F}"/>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12282123" y="4603529"/>
                <a:ext cx="935745" cy="329243"/>
              </a:xfrm>
              <a:prstGeom prst="rect">
                <a:avLst/>
              </a:prstGeom>
              <a:grpFill/>
            </p:spPr>
          </p:pic>
          <p:pic>
            <p:nvPicPr>
              <p:cNvPr id="71" name="Imagen 70">
                <a:extLst>
                  <a:ext uri="{FF2B5EF4-FFF2-40B4-BE49-F238E27FC236}">
                    <a16:creationId xmlns:a16="http://schemas.microsoft.com/office/drawing/2014/main" id="{C7661822-5A72-A4A1-7841-E543BF252CC6}"/>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8876750" y="4628214"/>
                <a:ext cx="451087" cy="269551"/>
              </a:xfrm>
              <a:prstGeom prst="rect">
                <a:avLst/>
              </a:prstGeom>
              <a:grpFill/>
            </p:spPr>
          </p:pic>
          <p:pic>
            <p:nvPicPr>
              <p:cNvPr id="72" name="Picture 2" descr="Universidad Rey Juan Carlos - Wikipedia, la enciclopedia libre">
                <a:extLst>
                  <a:ext uri="{FF2B5EF4-FFF2-40B4-BE49-F238E27FC236}">
                    <a16:creationId xmlns:a16="http://schemas.microsoft.com/office/drawing/2014/main" id="{DC52775E-99BF-43AA-2A01-BE90FEB8796F}"/>
                  </a:ext>
                </a:extLst>
              </p:cNvPr>
              <p:cNvPicPr>
                <a:picLocks noChangeAspect="1" noChangeArrowheads="1"/>
              </p:cNvPicPr>
              <p:nvPr/>
            </p:nvPicPr>
            <p:blipFill>
              <a:blip r:embed="rId32" cstate="email">
                <a:extLst>
                  <a:ext uri="{28A0092B-C50C-407E-A947-70E740481C1C}">
                    <a14:useLocalDpi xmlns:a14="http://schemas.microsoft.com/office/drawing/2010/main"/>
                  </a:ext>
                </a:extLst>
              </a:blip>
              <a:srcRect/>
              <a:stretch>
                <a:fillRect/>
              </a:stretch>
            </p:blipFill>
            <p:spPr bwMode="auto">
              <a:xfrm>
                <a:off x="14288035" y="4560287"/>
                <a:ext cx="781436" cy="299178"/>
              </a:xfrm>
              <a:prstGeom prst="rect">
                <a:avLst/>
              </a:prstGeom>
              <a:grpFill/>
            </p:spPr>
          </p:pic>
          <p:pic>
            <p:nvPicPr>
              <p:cNvPr id="73" name="Picture 2">
                <a:extLst>
                  <a:ext uri="{FF2B5EF4-FFF2-40B4-BE49-F238E27FC236}">
                    <a16:creationId xmlns:a16="http://schemas.microsoft.com/office/drawing/2014/main" id="{EC6966E3-8721-E8ED-BB4B-E33D2520769B}"/>
                  </a:ext>
                </a:extLst>
              </p:cNvPr>
              <p:cNvPicPr>
                <a:picLocks noChangeAspect="1" noChangeArrowheads="1"/>
              </p:cNvPicPr>
              <p:nvPr/>
            </p:nvPicPr>
            <p:blipFill>
              <a:blip r:embed="rId33" cstate="email">
                <a:extLst>
                  <a:ext uri="{28A0092B-C50C-407E-A947-70E740481C1C}">
                    <a14:useLocalDpi xmlns:a14="http://schemas.microsoft.com/office/drawing/2010/main"/>
                  </a:ext>
                </a:extLst>
              </a:blip>
              <a:srcRect/>
              <a:stretch>
                <a:fillRect/>
              </a:stretch>
            </p:blipFill>
            <p:spPr bwMode="auto">
              <a:xfrm>
                <a:off x="8053728" y="4550166"/>
                <a:ext cx="706893" cy="394792"/>
              </a:xfrm>
              <a:prstGeom prst="rect">
                <a:avLst/>
              </a:prstGeom>
              <a:grpFill/>
            </p:spPr>
          </p:pic>
          <p:pic>
            <p:nvPicPr>
              <p:cNvPr id="74" name="Imagen 73">
                <a:extLst>
                  <a:ext uri="{FF2B5EF4-FFF2-40B4-BE49-F238E27FC236}">
                    <a16:creationId xmlns:a16="http://schemas.microsoft.com/office/drawing/2014/main" id="{BA8F5DDE-AEB9-D3DC-C593-D6BB9E7C19AC}"/>
                  </a:ext>
                </a:extLst>
              </p:cNvPr>
              <p:cNvPicPr>
                <a:picLocks noChangeAspect="1"/>
              </p:cNvPicPr>
              <p:nvPr/>
            </p:nvPicPr>
            <p:blipFill>
              <a:blip r:embed="rId34" cstate="email">
                <a:extLst>
                  <a:ext uri="{28A0092B-C50C-407E-A947-70E740481C1C}">
                    <a14:useLocalDpi xmlns:a14="http://schemas.microsoft.com/office/drawing/2010/main"/>
                  </a:ext>
                </a:extLst>
              </a:blip>
              <a:srcRect/>
              <a:stretch/>
            </p:blipFill>
            <p:spPr>
              <a:xfrm>
                <a:off x="6184474" y="4672726"/>
                <a:ext cx="573063" cy="164084"/>
              </a:xfrm>
              <a:prstGeom prst="rect">
                <a:avLst/>
              </a:prstGeom>
              <a:grpFill/>
            </p:spPr>
          </p:pic>
          <p:pic>
            <p:nvPicPr>
              <p:cNvPr id="75" name="Imagen 74">
                <a:extLst>
                  <a:ext uri="{FF2B5EF4-FFF2-40B4-BE49-F238E27FC236}">
                    <a16:creationId xmlns:a16="http://schemas.microsoft.com/office/drawing/2014/main" id="{80D5495B-DCFD-1DBA-B3F5-C7AAB1030D2E}"/>
                  </a:ext>
                </a:extLst>
              </p:cNvPr>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10246840" y="4640912"/>
                <a:ext cx="860125" cy="234860"/>
              </a:xfrm>
              <a:prstGeom prst="rect">
                <a:avLst/>
              </a:prstGeom>
              <a:grpFill/>
            </p:spPr>
          </p:pic>
          <p:pic>
            <p:nvPicPr>
              <p:cNvPr id="76" name="Picture 2" descr="UNIVERSIDAD POLITÉCNICA DE MADRID (UPM) – Ametic">
                <a:extLst>
                  <a:ext uri="{FF2B5EF4-FFF2-40B4-BE49-F238E27FC236}">
                    <a16:creationId xmlns:a16="http://schemas.microsoft.com/office/drawing/2014/main" id="{B5943AB0-5D84-A166-CFFF-C3B221CB24F4}"/>
                  </a:ext>
                </a:extLst>
              </p:cNvPr>
              <p:cNvPicPr>
                <a:picLocks noChangeAspect="1" noChangeArrowheads="1"/>
              </p:cNvPicPr>
              <p:nvPr/>
            </p:nvPicPr>
            <p:blipFill>
              <a:blip r:embed="rId36" cstate="email">
                <a:extLst>
                  <a:ext uri="{28A0092B-C50C-407E-A947-70E740481C1C}">
                    <a14:useLocalDpi xmlns:a14="http://schemas.microsoft.com/office/drawing/2010/main"/>
                  </a:ext>
                </a:extLst>
              </a:blip>
              <a:srcRect/>
              <a:stretch>
                <a:fillRect/>
              </a:stretch>
            </p:blipFill>
            <p:spPr bwMode="auto">
              <a:xfrm>
                <a:off x="11249355" y="4580114"/>
                <a:ext cx="1047553" cy="394792"/>
              </a:xfrm>
              <a:prstGeom prst="rect">
                <a:avLst/>
              </a:prstGeom>
              <a:grpFill/>
            </p:spPr>
          </p:pic>
          <p:pic>
            <p:nvPicPr>
              <p:cNvPr id="77" name="Picture 8" descr="URV Logo - símbolo, significado logotipo, historia, PNG">
                <a:extLst>
                  <a:ext uri="{FF2B5EF4-FFF2-40B4-BE49-F238E27FC236}">
                    <a16:creationId xmlns:a16="http://schemas.microsoft.com/office/drawing/2014/main" id="{F5A844E7-6735-7A8F-9619-676D2A84DE87}"/>
                  </a:ext>
                </a:extLst>
              </p:cNvPr>
              <p:cNvPicPr>
                <a:picLocks noChangeAspect="1" noChangeArrowheads="1"/>
              </p:cNvPicPr>
              <p:nvPr/>
            </p:nvPicPr>
            <p:blipFill rotWithShape="1">
              <a:blip r:embed="rId37" cstate="email">
                <a:extLst>
                  <a:ext uri="{28A0092B-C50C-407E-A947-70E740481C1C}">
                    <a14:useLocalDpi xmlns:a14="http://schemas.microsoft.com/office/drawing/2010/main"/>
                  </a:ext>
                </a:extLst>
              </a:blip>
              <a:srcRect l="624" t="25179" r="-624" b="25362"/>
              <a:stretch>
                <a:fillRect/>
              </a:stretch>
            </p:blipFill>
            <p:spPr bwMode="auto">
              <a:xfrm>
                <a:off x="15271888" y="4651661"/>
                <a:ext cx="919671" cy="207053"/>
              </a:xfrm>
              <a:prstGeom prst="rect">
                <a:avLst/>
              </a:prstGeom>
              <a:grpFill/>
            </p:spPr>
          </p:pic>
          <p:pic>
            <p:nvPicPr>
              <p:cNvPr id="78" name="Picture 10" descr="Universidad de Castilla-La Mancha - Wikipedia, la enciclopedia libre">
                <a:extLst>
                  <a:ext uri="{FF2B5EF4-FFF2-40B4-BE49-F238E27FC236}">
                    <a16:creationId xmlns:a16="http://schemas.microsoft.com/office/drawing/2014/main" id="{84647A3B-2248-9ADE-5F8C-98332342A18A}"/>
                  </a:ext>
                </a:extLst>
              </p:cNvPr>
              <p:cNvPicPr>
                <a:picLocks noChangeAspect="1" noChangeArrowheads="1"/>
              </p:cNvPicPr>
              <p:nvPr/>
            </p:nvPicPr>
            <p:blipFill>
              <a:blip r:embed="rId38" cstate="email">
                <a:extLst>
                  <a:ext uri="{28A0092B-C50C-407E-A947-70E740481C1C}">
                    <a14:useLocalDpi xmlns:a14="http://schemas.microsoft.com/office/drawing/2010/main"/>
                  </a:ext>
                </a:extLst>
              </a:blip>
              <a:srcRect/>
              <a:stretch>
                <a:fillRect/>
              </a:stretch>
            </p:blipFill>
            <p:spPr bwMode="auto">
              <a:xfrm>
                <a:off x="6682592" y="4628214"/>
                <a:ext cx="895444" cy="307136"/>
              </a:xfrm>
              <a:prstGeom prst="rect">
                <a:avLst/>
              </a:prstGeom>
              <a:grpFill/>
            </p:spPr>
          </p:pic>
          <p:pic>
            <p:nvPicPr>
              <p:cNvPr id="79" name="Picture 13" descr="ICAI">
                <a:extLst>
                  <a:ext uri="{FF2B5EF4-FFF2-40B4-BE49-F238E27FC236}">
                    <a16:creationId xmlns:a16="http://schemas.microsoft.com/office/drawing/2014/main" id="{CD618EA9-E937-3E64-8935-A546C33637FD}"/>
                  </a:ext>
                </a:extLst>
              </p:cNvPr>
              <p:cNvPicPr>
                <a:picLocks noChangeAspect="1" noChangeArrowheads="1"/>
              </p:cNvPicPr>
              <p:nvPr/>
            </p:nvPicPr>
            <p:blipFill>
              <a:blip r:embed="rId39" cstate="email">
                <a:extLst>
                  <a:ext uri="{28A0092B-C50C-407E-A947-70E740481C1C}">
                    <a14:useLocalDpi xmlns:a14="http://schemas.microsoft.com/office/drawing/2010/main"/>
                  </a:ext>
                </a:extLst>
              </a:blip>
              <a:srcRect/>
              <a:stretch>
                <a:fillRect/>
              </a:stretch>
            </p:blipFill>
            <p:spPr bwMode="auto">
              <a:xfrm>
                <a:off x="13161279" y="4580418"/>
                <a:ext cx="1146757" cy="352354"/>
              </a:xfrm>
              <a:prstGeom prst="rect">
                <a:avLst/>
              </a:prstGeom>
              <a:grpFill/>
            </p:spPr>
          </p:pic>
          <p:pic>
            <p:nvPicPr>
              <p:cNvPr id="80" name="Picture 22" descr="EHU imagotipo principal">
                <a:extLst>
                  <a:ext uri="{FF2B5EF4-FFF2-40B4-BE49-F238E27FC236}">
                    <a16:creationId xmlns:a16="http://schemas.microsoft.com/office/drawing/2014/main" id="{E1D886A5-D673-4DDD-EEEA-2452915E7363}"/>
                  </a:ext>
                </a:extLst>
              </p:cNvPr>
              <p:cNvPicPr>
                <a:picLocks noChangeAspect="1" noChangeArrowheads="1"/>
              </p:cNvPicPr>
              <p:nvPr/>
            </p:nvPicPr>
            <p:blipFill rotWithShape="1">
              <a:blip r:embed="rId40" cstate="email">
                <a:extLst>
                  <a:ext uri="{28A0092B-C50C-407E-A947-70E740481C1C}">
                    <a14:useLocalDpi xmlns:a14="http://schemas.microsoft.com/office/drawing/2010/main"/>
                  </a:ext>
                </a:extLst>
              </a:blip>
              <a:srcRect/>
              <a:stretch>
                <a:fillRect/>
              </a:stretch>
            </p:blipFill>
            <p:spPr bwMode="auto">
              <a:xfrm>
                <a:off x="7580372" y="4596862"/>
                <a:ext cx="380469" cy="349652"/>
              </a:xfrm>
              <a:prstGeom prst="rect">
                <a:avLst/>
              </a:prstGeom>
              <a:grpFill/>
            </p:spPr>
          </p:pic>
          <p:pic>
            <p:nvPicPr>
              <p:cNvPr id="81" name="Picture 4" descr="company-logo">
                <a:extLst>
                  <a:ext uri="{FF2B5EF4-FFF2-40B4-BE49-F238E27FC236}">
                    <a16:creationId xmlns:a16="http://schemas.microsoft.com/office/drawing/2014/main" id="{308DBE35-712B-C2EF-891E-7091D2BBDB9E}"/>
                  </a:ext>
                </a:extLst>
              </p:cNvPr>
              <p:cNvPicPr>
                <a:picLocks noChangeAspect="1" noChangeArrowheads="1"/>
              </p:cNvPicPr>
              <p:nvPr/>
            </p:nvPicPr>
            <p:blipFill>
              <a:blip r:embed="rId41" cstate="email">
                <a:extLst>
                  <a:ext uri="{28A0092B-C50C-407E-A947-70E740481C1C}">
                    <a14:useLocalDpi xmlns:a14="http://schemas.microsoft.com/office/drawing/2010/main"/>
                  </a:ext>
                </a:extLst>
              </a:blip>
              <a:srcRect/>
              <a:stretch>
                <a:fillRect/>
              </a:stretch>
            </p:blipFill>
            <p:spPr bwMode="auto">
              <a:xfrm>
                <a:off x="9454482" y="4641808"/>
                <a:ext cx="667815" cy="234942"/>
              </a:xfrm>
              <a:prstGeom prst="rect">
                <a:avLst/>
              </a:prstGeom>
              <a:grpFill/>
            </p:spPr>
          </p:pic>
        </p:grpSp>
      </p:grpSp>
    </p:spTree>
    <p:extLst>
      <p:ext uri="{BB962C8B-B14F-4D97-AF65-F5344CB8AC3E}">
        <p14:creationId xmlns:p14="http://schemas.microsoft.com/office/powerpoint/2010/main" val="2026425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6C1463F-DB56-7FEF-2209-94652B701129}"/>
              </a:ext>
            </a:extLst>
          </p:cNvPr>
          <p:cNvSpPr txBox="1"/>
          <p:nvPr/>
        </p:nvSpPr>
        <p:spPr>
          <a:xfrm>
            <a:off x="574566" y="5687472"/>
            <a:ext cx="7015499" cy="85226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err="1">
                <a:solidFill>
                  <a:srgbClr val="00809A"/>
                </a:solidFill>
                <a:latin typeface="Repsol"/>
                <a:ea typeface="+mj-ea"/>
                <a:cs typeface="+mj-cs"/>
              </a:rPr>
              <a:t>Programación</a:t>
            </a:r>
            <a:r>
              <a:rPr lang="en-US" sz="3600" b="1">
                <a:solidFill>
                  <a:srgbClr val="00809A"/>
                </a:solidFill>
                <a:latin typeface="Repsol"/>
                <a:ea typeface="+mj-ea"/>
                <a:cs typeface="+mj-cs"/>
              </a:rPr>
              <a:t> Open Room 2024</a:t>
            </a:r>
          </a:p>
        </p:txBody>
      </p:sp>
      <p:pic>
        <p:nvPicPr>
          <p:cNvPr id="4" name="Imagen 3">
            <a:extLst>
              <a:ext uri="{FF2B5EF4-FFF2-40B4-BE49-F238E27FC236}">
                <a16:creationId xmlns:a16="http://schemas.microsoft.com/office/drawing/2014/main" id="{BDB79DA6-E40D-C2EE-2AB1-AD4456A747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2191999" cy="6857999"/>
          </a:xfrm>
          <a:prstGeom prst="rect">
            <a:avLst/>
          </a:prstGeom>
        </p:spPr>
      </p:pic>
      <p:sp>
        <p:nvSpPr>
          <p:cNvPr id="18" name="CuadroTexto 17">
            <a:extLst>
              <a:ext uri="{FF2B5EF4-FFF2-40B4-BE49-F238E27FC236}">
                <a16:creationId xmlns:a16="http://schemas.microsoft.com/office/drawing/2014/main" id="{8EF627F0-91C7-45DC-F044-149248732A78}"/>
              </a:ext>
            </a:extLst>
          </p:cNvPr>
          <p:cNvSpPr txBox="1"/>
          <p:nvPr/>
        </p:nvSpPr>
        <p:spPr>
          <a:xfrm>
            <a:off x="773434" y="5657376"/>
            <a:ext cx="10645131" cy="647870"/>
          </a:xfrm>
          <a:prstGeom prst="rect">
            <a:avLst/>
          </a:prstGeom>
          <a:noFill/>
        </p:spPr>
        <p:txBody>
          <a:bodyPr wrap="square" rtlCol="0">
            <a:spAutoFit/>
          </a:bodyPr>
          <a:lstStyle/>
          <a:p>
            <a:pPr algn="ctr">
              <a:lnSpc>
                <a:spcPct val="90000"/>
              </a:lnSpc>
              <a:spcBef>
                <a:spcPct val="0"/>
              </a:spcBef>
              <a:spcAft>
                <a:spcPts val="600"/>
              </a:spcAft>
            </a:pPr>
            <a:r>
              <a:rPr lang="en-US" sz="4000" err="1">
                <a:solidFill>
                  <a:srgbClr val="00809A"/>
                </a:solidFill>
                <a:latin typeface="Sole Repsol Display" panose="020B0604020204020204" pitchFamily="34" charset="0"/>
                <a:ea typeface="+mj-ea"/>
                <a:cs typeface="Sole Repsol Display" panose="020B0604020204020204" pitchFamily="34" charset="0"/>
              </a:rPr>
              <a:t>Programación</a:t>
            </a:r>
            <a:r>
              <a:rPr lang="en-US" sz="4000">
                <a:solidFill>
                  <a:srgbClr val="00809A"/>
                </a:solidFill>
                <a:latin typeface="Sole Repsol Display" panose="020B0604020204020204" pitchFamily="34" charset="0"/>
                <a:ea typeface="+mj-ea"/>
                <a:cs typeface="Sole Repsol Display" panose="020B0604020204020204" pitchFamily="34" charset="0"/>
              </a:rPr>
              <a:t> </a:t>
            </a:r>
            <a:r>
              <a:rPr lang="en-US" sz="4000" b="1">
                <a:solidFill>
                  <a:srgbClr val="00809A"/>
                </a:solidFill>
                <a:latin typeface="Sole Repsol Display" panose="020B0604020204020204" pitchFamily="34" charset="0"/>
                <a:ea typeface="+mj-ea"/>
                <a:cs typeface="Sole Repsol Display" panose="020B0604020204020204" pitchFamily="34" charset="0"/>
              </a:rPr>
              <a:t>Open Room </a:t>
            </a:r>
            <a:r>
              <a:rPr lang="en-US" sz="4000">
                <a:solidFill>
                  <a:srgbClr val="00809A"/>
                </a:solidFill>
                <a:latin typeface="Sole Repsol Display" panose="020B0604020204020204" pitchFamily="34" charset="0"/>
                <a:ea typeface="+mj-ea"/>
                <a:cs typeface="Sole Repsol Display" panose="020B0604020204020204" pitchFamily="34" charset="0"/>
              </a:rPr>
              <a:t>2026</a:t>
            </a:r>
          </a:p>
        </p:txBody>
      </p:sp>
    </p:spTree>
    <p:extLst>
      <p:ext uri="{BB962C8B-B14F-4D97-AF65-F5344CB8AC3E}">
        <p14:creationId xmlns:p14="http://schemas.microsoft.com/office/powerpoint/2010/main" val="1830456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a:extLst>
              <a:ext uri="{FF2B5EF4-FFF2-40B4-BE49-F238E27FC236}">
                <a16:creationId xmlns:a16="http://schemas.microsoft.com/office/drawing/2014/main" id="{AFB8B7F0-3851-B9A0-44B6-6367AC0B707E}"/>
              </a:ext>
            </a:extLst>
          </p:cNvPr>
          <p:cNvSpPr>
            <a:spLocks noGrp="1"/>
          </p:cNvSpPr>
          <p:nvPr>
            <p:ph type="ftr" sz="quarter" idx="3"/>
          </p:nvPr>
        </p:nvSpPr>
        <p:spPr/>
        <p:txBody>
          <a:bodyPr/>
          <a:lstStyle/>
          <a:p>
            <a:r>
              <a:rPr lang="es-ES"/>
              <a:t>© Repsol, SA (Madrid, 2024). Todos los derechos reservados.</a:t>
            </a:r>
          </a:p>
        </p:txBody>
      </p:sp>
      <p:pic>
        <p:nvPicPr>
          <p:cNvPr id="21" name="Imagen 20">
            <a:extLst>
              <a:ext uri="{FF2B5EF4-FFF2-40B4-BE49-F238E27FC236}">
                <a16:creationId xmlns:a16="http://schemas.microsoft.com/office/drawing/2014/main" id="{CF0B0586-4BAA-3F6F-D5EC-DCDAD21387D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8183"/>
            <a:ext cx="12192001" cy="6858001"/>
          </a:xfrm>
          <a:prstGeom prst="rect">
            <a:avLst/>
          </a:prstGeom>
        </p:spPr>
      </p:pic>
      <p:sp>
        <p:nvSpPr>
          <p:cNvPr id="22" name="Título 3">
            <a:extLst>
              <a:ext uri="{FF2B5EF4-FFF2-40B4-BE49-F238E27FC236}">
                <a16:creationId xmlns:a16="http://schemas.microsoft.com/office/drawing/2014/main" id="{93432DA8-4FFD-A481-1EDF-0E7E52B4E0C0}"/>
              </a:ext>
            </a:extLst>
          </p:cNvPr>
          <p:cNvSpPr txBox="1">
            <a:spLocks/>
          </p:cNvSpPr>
          <p:nvPr/>
        </p:nvSpPr>
        <p:spPr>
          <a:xfrm>
            <a:off x="229302" y="265660"/>
            <a:ext cx="3037880" cy="646331"/>
          </a:xfrm>
          <a:prstGeom prst="rect">
            <a:avLst/>
          </a:prstGeom>
        </p:spPr>
        <p:txBody>
          <a:bodyPr lIns="91440" tIns="45720" rIns="91440" bIns="45720" anchor="t">
            <a:normAutofit fontScale="70000" lnSpcReduction="20000"/>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_tradnl" sz="3200" b="1">
                <a:solidFill>
                  <a:schemeClr val="bg1"/>
                </a:solidFill>
                <a:latin typeface="Sole Repsol Display" panose="020B0604020204020204" pitchFamily="34" charset="0"/>
                <a:cs typeface="Sole Repsol Display" panose="020B0604020204020204" pitchFamily="34" charset="0"/>
              </a:rPr>
              <a:t>Programación</a:t>
            </a:r>
          </a:p>
          <a:p>
            <a:pPr>
              <a:lnSpc>
                <a:spcPct val="100000"/>
              </a:lnSpc>
            </a:pPr>
            <a:r>
              <a:rPr lang="es-ES_tradnl" sz="3200" b="1">
                <a:solidFill>
                  <a:schemeClr val="bg1"/>
                </a:solidFill>
                <a:latin typeface="Sole Repsol Display" panose="020B0604020204020204" pitchFamily="34" charset="0"/>
                <a:cs typeface="Sole Repsol Display" panose="020B0604020204020204" pitchFamily="34" charset="0"/>
              </a:rPr>
              <a:t>Open Room  2026</a:t>
            </a:r>
            <a:endParaRPr lang="es-ES" sz="600">
              <a:solidFill>
                <a:schemeClr val="tx1">
                  <a:lumMod val="50000"/>
                  <a:lumOff val="50000"/>
                </a:schemeClr>
              </a:solidFill>
              <a:latin typeface="Sole Repsol Display" panose="020B0604020204020204" pitchFamily="34" charset="0"/>
              <a:cs typeface="Sole Repsol Display" panose="020B0604020204020204" pitchFamily="34" charset="0"/>
            </a:endParaRPr>
          </a:p>
        </p:txBody>
      </p:sp>
      <p:sp>
        <p:nvSpPr>
          <p:cNvPr id="23" name="CuadroTexto 22">
            <a:extLst>
              <a:ext uri="{FF2B5EF4-FFF2-40B4-BE49-F238E27FC236}">
                <a16:creationId xmlns:a16="http://schemas.microsoft.com/office/drawing/2014/main" id="{5924E85B-1797-F562-BB7A-CEBD8C0EEE9B}"/>
              </a:ext>
            </a:extLst>
          </p:cNvPr>
          <p:cNvSpPr txBox="1"/>
          <p:nvPr/>
        </p:nvSpPr>
        <p:spPr>
          <a:xfrm>
            <a:off x="229301" y="1209983"/>
            <a:ext cx="9746905" cy="646331"/>
          </a:xfrm>
          <a:prstGeom prst="rect">
            <a:avLst/>
          </a:prstGeom>
          <a:noFill/>
        </p:spPr>
        <p:txBody>
          <a:bodyPr wrap="square" rtlCol="0">
            <a:spAutoFit/>
          </a:bodyPr>
          <a:lstStyle/>
          <a:p>
            <a:r>
              <a:rPr lang="es-ES_tradnl" sz="1200">
                <a:solidFill>
                  <a:schemeClr val="bg1"/>
                </a:solidFill>
                <a:latin typeface="Sole Repsol Display" panose="020B0604020204020204" pitchFamily="34" charset="0"/>
                <a:cs typeface="Sole Repsol Display" panose="020B0604020204020204" pitchFamily="34" charset="0"/>
              </a:rPr>
              <a:t>Esta programación está sujeta a cambios. La inscripción estará disponible con dos semanas de antelación en el calendario de Open Room.  Las grabaciones de los eventos online o híbridos pasados están disponibles en Open Room.</a:t>
            </a:r>
            <a:endParaRPr lang="es-ES" sz="1200">
              <a:solidFill>
                <a:schemeClr val="bg1"/>
              </a:solidFill>
              <a:latin typeface="Sole Repsol Display" panose="020B0604020204020204" pitchFamily="34" charset="0"/>
              <a:cs typeface="Sole Repsol Display" panose="020B0604020204020204" pitchFamily="34" charset="0"/>
            </a:endParaRPr>
          </a:p>
          <a:p>
            <a:endParaRPr lang="es-CO" sz="1200">
              <a:solidFill>
                <a:schemeClr val="bg1"/>
              </a:solidFill>
              <a:latin typeface="Sole Repsol Display" panose="020B0604020204020204" pitchFamily="34" charset="0"/>
              <a:cs typeface="Sole Repsol Display" panose="020B0604020204020204" pitchFamily="34" charset="0"/>
            </a:endParaRPr>
          </a:p>
        </p:txBody>
      </p:sp>
      <p:sp>
        <p:nvSpPr>
          <p:cNvPr id="24" name="Forma libre: forma 18">
            <a:extLst>
              <a:ext uri="{FF2B5EF4-FFF2-40B4-BE49-F238E27FC236}">
                <a16:creationId xmlns:a16="http://schemas.microsoft.com/office/drawing/2014/main" id="{01314A47-BD37-CF5A-BF0E-C06E8F4AF2EB}"/>
              </a:ext>
            </a:extLst>
          </p:cNvPr>
          <p:cNvSpPr/>
          <p:nvPr/>
        </p:nvSpPr>
        <p:spPr>
          <a:xfrm>
            <a:off x="1017145" y="2240110"/>
            <a:ext cx="10820624" cy="3564022"/>
          </a:xfrm>
          <a:custGeom>
            <a:avLst/>
            <a:gdLst>
              <a:gd name="connsiteX0" fmla="*/ 0 w 3890104"/>
              <a:gd name="connsiteY0" fmla="*/ 0 h 5308041"/>
              <a:gd name="connsiteX1" fmla="*/ 3890104 w 3890104"/>
              <a:gd name="connsiteY1" fmla="*/ 0 h 5308041"/>
              <a:gd name="connsiteX2" fmla="*/ 3890104 w 3890104"/>
              <a:gd name="connsiteY2" fmla="*/ 5308041 h 5308041"/>
              <a:gd name="connsiteX3" fmla="*/ 0 w 3890104"/>
              <a:gd name="connsiteY3" fmla="*/ 5308041 h 5308041"/>
              <a:gd name="connsiteX4" fmla="*/ 0 w 3890104"/>
              <a:gd name="connsiteY4" fmla="*/ 0 h 5308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104" h="5308041">
                <a:moveTo>
                  <a:pt x="0" y="0"/>
                </a:moveTo>
                <a:lnTo>
                  <a:pt x="3890104" y="0"/>
                </a:lnTo>
                <a:lnTo>
                  <a:pt x="3890104" y="5308041"/>
                </a:lnTo>
                <a:lnTo>
                  <a:pt x="0" y="53080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r>
              <a:rPr lang="es-ES" sz="1200" b="1" dirty="0">
                <a:solidFill>
                  <a:srgbClr val="FF6200"/>
                </a:solidFill>
                <a:latin typeface="Sole Repsol Display" panose="020B0604020204020204" pitchFamily="34" charset="0"/>
                <a:cs typeface="Sole Repsol Display" panose="020B0604020204020204" pitchFamily="34" charset="0"/>
              </a:rPr>
              <a:t>Rumbo al Net Zero: </a:t>
            </a:r>
            <a:r>
              <a:rPr lang="es-ES" sz="1200" b="1" dirty="0" err="1">
                <a:solidFill>
                  <a:srgbClr val="FF6200"/>
                </a:solidFill>
                <a:latin typeface="Sole Repsol Display" panose="020B0604020204020204" pitchFamily="34" charset="0"/>
                <a:cs typeface="Sole Repsol Display" panose="020B0604020204020204" pitchFamily="34" charset="0"/>
              </a:rPr>
              <a:t>Sines</a:t>
            </a:r>
            <a:r>
              <a:rPr lang="es-ES" sz="1200" b="1" dirty="0">
                <a:solidFill>
                  <a:srgbClr val="FF6200"/>
                </a:solidFill>
                <a:latin typeface="Sole Repsol Display" panose="020B0604020204020204" pitchFamily="34" charset="0"/>
                <a:cs typeface="Sole Repsol Display" panose="020B0604020204020204" pitchFamily="34" charset="0"/>
              </a:rPr>
              <a:t> y los caminos a la descarbonización de la industria. Evento, </a:t>
            </a:r>
            <a:r>
              <a:rPr lang="es-ES" sz="1200" b="1" dirty="0" err="1">
                <a:solidFill>
                  <a:srgbClr val="FF6200"/>
                </a:solidFill>
                <a:latin typeface="Sole Repsol Display" panose="020B0604020204020204" pitchFamily="34" charset="0"/>
                <a:cs typeface="Sole Repsol Display" panose="020B0604020204020204" pitchFamily="34" charset="0"/>
              </a:rPr>
              <a:t>Sines</a:t>
            </a:r>
            <a:r>
              <a:rPr lang="es-ES" sz="1200" b="1" dirty="0">
                <a:solidFill>
                  <a:srgbClr val="FF6200"/>
                </a:solidFill>
                <a:latin typeface="Sole Repsol Display" panose="020B0604020204020204" pitchFamily="34" charset="0"/>
                <a:cs typeface="Sole Repsol Display" panose="020B0604020204020204" pitchFamily="34" charset="0"/>
              </a:rPr>
              <a:t> (Portugal)</a:t>
            </a:r>
          </a:p>
          <a:p>
            <a:r>
              <a:rPr lang="es-ES" sz="1200" dirty="0">
                <a:solidFill>
                  <a:schemeClr val="tx1"/>
                </a:solidFill>
                <a:latin typeface="Sole Repsol Display" panose="020B0604020204020204" pitchFamily="34" charset="0"/>
                <a:cs typeface="Sole Repsol Display" panose="020B0604020204020204" pitchFamily="34" charset="0"/>
              </a:rPr>
              <a:t>Evento dedicado al papel estratégico de </a:t>
            </a:r>
            <a:r>
              <a:rPr lang="es-ES" sz="1200" dirty="0" err="1">
                <a:solidFill>
                  <a:schemeClr val="tx1"/>
                </a:solidFill>
                <a:latin typeface="Sole Repsol Display" panose="020B0604020204020204" pitchFamily="34" charset="0"/>
                <a:cs typeface="Sole Repsol Display" panose="020B0604020204020204" pitchFamily="34" charset="0"/>
              </a:rPr>
              <a:t>Sines</a:t>
            </a:r>
            <a:r>
              <a:rPr lang="es-ES" sz="1200" dirty="0">
                <a:solidFill>
                  <a:schemeClr val="tx1"/>
                </a:solidFill>
                <a:latin typeface="Sole Repsol Display" panose="020B0604020204020204" pitchFamily="34" charset="0"/>
                <a:cs typeface="Sole Repsol Display" panose="020B0604020204020204" pitchFamily="34" charset="0"/>
              </a:rPr>
              <a:t> en la descarbonización industrial, reuniendo a expertos para debatir vías tecnológicas, inversiones y oportunidades en la transición energética.</a:t>
            </a:r>
          </a:p>
          <a:p>
            <a:endParaRPr lang="es-ES" sz="1200" dirty="0">
              <a:solidFill>
                <a:srgbClr val="FF6200"/>
              </a:solidFill>
              <a:latin typeface="Sole Repsol Display" panose="020B0604020204020204" pitchFamily="34" charset="0"/>
              <a:cs typeface="Sole Repsol Display" panose="020B0604020204020204" pitchFamily="34" charset="0"/>
            </a:endParaRPr>
          </a:p>
          <a:p>
            <a:r>
              <a:rPr lang="es-ES" sz="1200" b="1" dirty="0">
                <a:solidFill>
                  <a:srgbClr val="FF6200"/>
                </a:solidFill>
                <a:latin typeface="Sole Repsol Display" panose="020B0604020204020204" pitchFamily="34" charset="0"/>
                <a:cs typeface="Sole Repsol Display" panose="020B0604020204020204" pitchFamily="34" charset="0"/>
              </a:rPr>
              <a:t>La energía en 2025 y perspectivas en 2026. </a:t>
            </a:r>
            <a:r>
              <a:rPr lang="es-ES" sz="1200" b="1" dirty="0" err="1">
                <a:solidFill>
                  <a:srgbClr val="FF6200"/>
                </a:solidFill>
                <a:latin typeface="Sole Repsol Display" panose="020B0604020204020204" pitchFamily="34" charset="0"/>
                <a:cs typeface="Sole Repsol Display" panose="020B0604020204020204" pitchFamily="34" charset="0"/>
              </a:rPr>
              <a:t>Webinar</a:t>
            </a:r>
            <a:endParaRPr lang="es-ES" sz="1200" b="1" dirty="0">
              <a:solidFill>
                <a:srgbClr val="FF6200"/>
              </a:solidFill>
              <a:latin typeface="Sole Repsol Display" panose="020B0604020204020204" pitchFamily="34" charset="0"/>
              <a:cs typeface="Sole Repsol Display" panose="020B0604020204020204" pitchFamily="34" charset="0"/>
            </a:endParaRPr>
          </a:p>
          <a:p>
            <a:r>
              <a:rPr lang="en-US" sz="1200" dirty="0">
                <a:solidFill>
                  <a:prstClr val="black">
                    <a:hueOff val="0"/>
                    <a:satOff val="0"/>
                    <a:lumOff val="0"/>
                    <a:alphaOff val="0"/>
                  </a:prstClr>
                </a:solidFill>
                <a:latin typeface="Sole Repsol Display" panose="020B0604020204020204" pitchFamily="34" charset="0"/>
                <a:cs typeface="Sole Repsol Display" panose="020B0604020204020204" pitchFamily="34" charset="0"/>
              </a:rPr>
              <a:t>Presentación del </a:t>
            </a:r>
            <a:r>
              <a:rPr lang="en-US" sz="1200" dirty="0" err="1">
                <a:solidFill>
                  <a:prstClr val="black">
                    <a:hueOff val="0"/>
                    <a:satOff val="0"/>
                    <a:lumOff val="0"/>
                    <a:alphaOff val="0"/>
                  </a:prstClr>
                </a:solidFill>
                <a:latin typeface="Sole Repsol Display" panose="020B0604020204020204" pitchFamily="34" charset="0"/>
                <a:cs typeface="Sole Repsol Display" panose="020B0604020204020204" pitchFamily="34" charset="0"/>
              </a:rPr>
              <a:t>Anuario</a:t>
            </a:r>
            <a:r>
              <a:rPr lang="en-US" sz="1200" dirty="0">
                <a:solidFill>
                  <a:prstClr val="black">
                    <a:hueOff val="0"/>
                    <a:satOff val="0"/>
                    <a:lumOff val="0"/>
                    <a:alphaOff val="0"/>
                  </a:prstClr>
                </a:solidFill>
                <a:latin typeface="Sole Repsol Display" panose="020B0604020204020204" pitchFamily="34" charset="0"/>
                <a:cs typeface="Sole Repsol Display" panose="020B0604020204020204" pitchFamily="34" charset="0"/>
              </a:rPr>
              <a:t> </a:t>
            </a:r>
            <a:r>
              <a:rPr lang="en-US" sz="1200" dirty="0" err="1">
                <a:solidFill>
                  <a:prstClr val="black">
                    <a:hueOff val="0"/>
                    <a:satOff val="0"/>
                    <a:lumOff val="0"/>
                    <a:alphaOff val="0"/>
                  </a:prstClr>
                </a:solidFill>
                <a:latin typeface="Sole Repsol Display" panose="020B0604020204020204" pitchFamily="34" charset="0"/>
                <a:cs typeface="Sole Repsol Display" panose="020B0604020204020204" pitchFamily="34" charset="0"/>
              </a:rPr>
              <a:t>Estadístico</a:t>
            </a:r>
            <a:r>
              <a:rPr lang="en-US" sz="1200" dirty="0">
                <a:solidFill>
                  <a:prstClr val="black">
                    <a:hueOff val="0"/>
                    <a:satOff val="0"/>
                    <a:lumOff val="0"/>
                    <a:alphaOff val="0"/>
                  </a:prstClr>
                </a:solidFill>
                <a:latin typeface="Sole Repsol Display" panose="020B0604020204020204" pitchFamily="34" charset="0"/>
                <a:cs typeface="Sole Repsol Display" panose="020B0604020204020204" pitchFamily="34" charset="0"/>
              </a:rPr>
              <a:t> </a:t>
            </a:r>
            <a:r>
              <a:rPr lang="en-US" sz="1200" dirty="0" err="1">
                <a:solidFill>
                  <a:prstClr val="black">
                    <a:hueOff val="0"/>
                    <a:satOff val="0"/>
                    <a:lumOff val="0"/>
                    <a:alphaOff val="0"/>
                  </a:prstClr>
                </a:solidFill>
                <a:latin typeface="Sole Repsol Display" panose="020B0604020204020204" pitchFamily="34" charset="0"/>
                <a:cs typeface="Sole Repsol Display" panose="020B0604020204020204" pitchFamily="34" charset="0"/>
              </a:rPr>
              <a:t>Energético</a:t>
            </a:r>
            <a:r>
              <a:rPr lang="en-US" sz="1200" dirty="0">
                <a:solidFill>
                  <a:prstClr val="black">
                    <a:hueOff val="0"/>
                    <a:satOff val="0"/>
                    <a:lumOff val="0"/>
                    <a:alphaOff val="0"/>
                  </a:prstClr>
                </a:solidFill>
                <a:latin typeface="Sole Repsol Display" panose="020B0604020204020204" pitchFamily="34" charset="0"/>
                <a:cs typeface="Sole Repsol Display" panose="020B0604020204020204" pitchFamily="34" charset="0"/>
              </a:rPr>
              <a:t> 2025, </a:t>
            </a:r>
            <a:r>
              <a:rPr lang="en-US" sz="1200" dirty="0" err="1">
                <a:solidFill>
                  <a:prstClr val="black">
                    <a:hueOff val="0"/>
                    <a:satOff val="0"/>
                    <a:lumOff val="0"/>
                    <a:alphaOff val="0"/>
                  </a:prstClr>
                </a:solidFill>
                <a:latin typeface="Sole Repsol Display" panose="020B0604020204020204" pitchFamily="34" charset="0"/>
                <a:cs typeface="Sole Repsol Display" panose="020B0604020204020204" pitchFamily="34" charset="0"/>
              </a:rPr>
              <a:t>elaborado</a:t>
            </a:r>
            <a:r>
              <a:rPr lang="en-US" sz="1200" dirty="0">
                <a:solidFill>
                  <a:prstClr val="black">
                    <a:hueOff val="0"/>
                    <a:satOff val="0"/>
                    <a:lumOff val="0"/>
                    <a:alphaOff val="0"/>
                  </a:prstClr>
                </a:solidFill>
                <a:latin typeface="Sole Repsol Display" panose="020B0604020204020204" pitchFamily="34" charset="0"/>
                <a:cs typeface="Sole Repsol Display" panose="020B0604020204020204" pitchFamily="34" charset="0"/>
              </a:rPr>
              <a:t> </a:t>
            </a:r>
            <a:r>
              <a:rPr lang="en-US" sz="1200" dirty="0" err="1">
                <a:solidFill>
                  <a:prstClr val="black">
                    <a:hueOff val="0"/>
                    <a:satOff val="0"/>
                    <a:lumOff val="0"/>
                    <a:alphaOff val="0"/>
                  </a:prstClr>
                </a:solidFill>
                <a:latin typeface="Sole Repsol Display" panose="020B0604020204020204" pitchFamily="34" charset="0"/>
                <a:cs typeface="Sole Repsol Display" panose="020B0604020204020204" pitchFamily="34" charset="0"/>
              </a:rPr>
              <a:t>por</a:t>
            </a:r>
            <a:r>
              <a:rPr lang="en-US" sz="1200" dirty="0">
                <a:solidFill>
                  <a:prstClr val="black">
                    <a:hueOff val="0"/>
                    <a:satOff val="0"/>
                    <a:lumOff val="0"/>
                    <a:alphaOff val="0"/>
                  </a:prstClr>
                </a:solidFill>
                <a:latin typeface="Sole Repsol Display" panose="020B0604020204020204" pitchFamily="34" charset="0"/>
                <a:cs typeface="Sole Repsol Display" panose="020B0604020204020204" pitchFamily="34" charset="0"/>
              </a:rPr>
              <a:t> Repsol, y </a:t>
            </a:r>
            <a:r>
              <a:rPr lang="en-US" sz="1200" dirty="0" err="1">
                <a:solidFill>
                  <a:prstClr val="black">
                    <a:hueOff val="0"/>
                    <a:satOff val="0"/>
                    <a:lumOff val="0"/>
                    <a:alphaOff val="0"/>
                  </a:prstClr>
                </a:solidFill>
                <a:latin typeface="Sole Repsol Display" panose="020B0604020204020204" pitchFamily="34" charset="0"/>
                <a:cs typeface="Sole Repsol Display" panose="020B0604020204020204" pitchFamily="34" charset="0"/>
              </a:rPr>
              <a:t>análisis</a:t>
            </a:r>
            <a:r>
              <a:rPr lang="en-US" sz="1200" dirty="0">
                <a:solidFill>
                  <a:prstClr val="black">
                    <a:hueOff val="0"/>
                    <a:satOff val="0"/>
                    <a:lumOff val="0"/>
                    <a:alphaOff val="0"/>
                  </a:prstClr>
                </a:solidFill>
                <a:latin typeface="Sole Repsol Display" panose="020B0604020204020204" pitchFamily="34" charset="0"/>
                <a:cs typeface="Sole Repsol Display" panose="020B0604020204020204" pitchFamily="34" charset="0"/>
              </a:rPr>
              <a:t> de la </a:t>
            </a:r>
            <a:r>
              <a:rPr lang="en-US" sz="1200" dirty="0" err="1">
                <a:solidFill>
                  <a:prstClr val="black">
                    <a:hueOff val="0"/>
                    <a:satOff val="0"/>
                    <a:lumOff val="0"/>
                    <a:alphaOff val="0"/>
                  </a:prstClr>
                </a:solidFill>
                <a:latin typeface="Sole Repsol Display" panose="020B0604020204020204" pitchFamily="34" charset="0"/>
                <a:cs typeface="Sole Repsol Display" panose="020B0604020204020204" pitchFamily="34" charset="0"/>
              </a:rPr>
              <a:t>evolución</a:t>
            </a:r>
            <a:r>
              <a:rPr lang="en-US" sz="1200" dirty="0">
                <a:solidFill>
                  <a:prstClr val="black">
                    <a:hueOff val="0"/>
                    <a:satOff val="0"/>
                    <a:lumOff val="0"/>
                    <a:alphaOff val="0"/>
                  </a:prstClr>
                </a:solidFill>
                <a:latin typeface="Sole Repsol Display" panose="020B0604020204020204" pitchFamily="34" charset="0"/>
                <a:cs typeface="Sole Repsol Display" panose="020B0604020204020204" pitchFamily="34" charset="0"/>
              </a:rPr>
              <a:t> de los mercados </a:t>
            </a:r>
            <a:r>
              <a:rPr lang="en-US" sz="1200" dirty="0" err="1">
                <a:solidFill>
                  <a:prstClr val="black">
                    <a:hueOff val="0"/>
                    <a:satOff val="0"/>
                    <a:lumOff val="0"/>
                    <a:alphaOff val="0"/>
                  </a:prstClr>
                </a:solidFill>
                <a:latin typeface="Sole Repsol Display" panose="020B0604020204020204" pitchFamily="34" charset="0"/>
                <a:cs typeface="Sole Repsol Display" panose="020B0604020204020204" pitchFamily="34" charset="0"/>
              </a:rPr>
              <a:t>energéticos</a:t>
            </a:r>
            <a:r>
              <a:rPr lang="en-US" sz="1200" dirty="0">
                <a:solidFill>
                  <a:prstClr val="black">
                    <a:hueOff val="0"/>
                    <a:satOff val="0"/>
                    <a:lumOff val="0"/>
                    <a:alphaOff val="0"/>
                  </a:prstClr>
                </a:solidFill>
                <a:latin typeface="Sole Repsol Display" panose="020B0604020204020204" pitchFamily="34" charset="0"/>
                <a:cs typeface="Sole Repsol Display" panose="020B0604020204020204" pitchFamily="34" charset="0"/>
              </a:rPr>
              <a:t>, ante </a:t>
            </a:r>
            <a:r>
              <a:rPr lang="en-US" sz="1200" dirty="0" err="1">
                <a:solidFill>
                  <a:prstClr val="black">
                    <a:hueOff val="0"/>
                    <a:satOff val="0"/>
                    <a:lumOff val="0"/>
                    <a:alphaOff val="0"/>
                  </a:prstClr>
                </a:solidFill>
                <a:latin typeface="Sole Repsol Display" panose="020B0604020204020204" pitchFamily="34" charset="0"/>
                <a:cs typeface="Sole Repsol Display" panose="020B0604020204020204" pitchFamily="34" charset="0"/>
              </a:rPr>
              <a:t>el</a:t>
            </a:r>
            <a:r>
              <a:rPr lang="en-US" sz="1200" dirty="0">
                <a:solidFill>
                  <a:prstClr val="black">
                    <a:hueOff val="0"/>
                    <a:satOff val="0"/>
                    <a:lumOff val="0"/>
                    <a:alphaOff val="0"/>
                  </a:prstClr>
                </a:solidFill>
                <a:latin typeface="Sole Repsol Display" panose="020B0604020204020204" pitchFamily="34" charset="0"/>
                <a:cs typeface="Sole Repsol Display" panose="020B0604020204020204" pitchFamily="34" charset="0"/>
              </a:rPr>
              <a:t> </a:t>
            </a:r>
            <a:r>
              <a:rPr lang="en-US" sz="1200" dirty="0" err="1">
                <a:solidFill>
                  <a:prstClr val="black">
                    <a:hueOff val="0"/>
                    <a:satOff val="0"/>
                    <a:lumOff val="0"/>
                    <a:alphaOff val="0"/>
                  </a:prstClr>
                </a:solidFill>
                <a:latin typeface="Sole Repsol Display" panose="020B0604020204020204" pitchFamily="34" charset="0"/>
                <a:cs typeface="Sole Repsol Display" panose="020B0604020204020204" pitchFamily="34" charset="0"/>
              </a:rPr>
              <a:t>contexto</a:t>
            </a:r>
            <a:r>
              <a:rPr lang="en-US" sz="1200" dirty="0">
                <a:solidFill>
                  <a:prstClr val="black">
                    <a:hueOff val="0"/>
                    <a:satOff val="0"/>
                    <a:lumOff val="0"/>
                    <a:alphaOff val="0"/>
                  </a:prstClr>
                </a:solidFill>
                <a:latin typeface="Sole Repsol Display" panose="020B0604020204020204" pitchFamily="34" charset="0"/>
                <a:cs typeface="Sole Repsol Display" panose="020B0604020204020204" pitchFamily="34" charset="0"/>
              </a:rPr>
              <a:t> </a:t>
            </a:r>
            <a:r>
              <a:rPr lang="en-US" sz="1200" dirty="0" err="1">
                <a:solidFill>
                  <a:prstClr val="black">
                    <a:hueOff val="0"/>
                    <a:satOff val="0"/>
                    <a:lumOff val="0"/>
                    <a:alphaOff val="0"/>
                  </a:prstClr>
                </a:solidFill>
                <a:latin typeface="Sole Repsol Display" panose="020B0604020204020204" pitchFamily="34" charset="0"/>
                <a:cs typeface="Sole Repsol Display" panose="020B0604020204020204" pitchFamily="34" charset="0"/>
              </a:rPr>
              <a:t>geopolítico</a:t>
            </a:r>
            <a:r>
              <a:rPr lang="en-US" sz="1200" dirty="0">
                <a:solidFill>
                  <a:prstClr val="black">
                    <a:hueOff val="0"/>
                    <a:satOff val="0"/>
                    <a:lumOff val="0"/>
                    <a:alphaOff val="0"/>
                  </a:prstClr>
                </a:solidFill>
                <a:latin typeface="Sole Repsol Display" panose="020B0604020204020204" pitchFamily="34" charset="0"/>
                <a:cs typeface="Sole Repsol Display" panose="020B0604020204020204" pitchFamily="34" charset="0"/>
              </a:rPr>
              <a:t>. </a:t>
            </a:r>
            <a:r>
              <a:rPr lang="en-US" sz="1200" dirty="0" err="1">
                <a:solidFill>
                  <a:prstClr val="black">
                    <a:hueOff val="0"/>
                    <a:satOff val="0"/>
                    <a:lumOff val="0"/>
                    <a:alphaOff val="0"/>
                  </a:prstClr>
                </a:solidFill>
                <a:latin typeface="Sole Repsol Display" panose="020B0604020204020204" pitchFamily="34" charset="0"/>
                <a:cs typeface="Sole Repsol Display" panose="020B0604020204020204" pitchFamily="34" charset="0"/>
              </a:rPr>
              <a:t>Anuario</a:t>
            </a:r>
            <a:r>
              <a:rPr lang="en-US" sz="1200" dirty="0">
                <a:solidFill>
                  <a:prstClr val="black">
                    <a:hueOff val="0"/>
                    <a:satOff val="0"/>
                    <a:lumOff val="0"/>
                    <a:alphaOff val="0"/>
                  </a:prstClr>
                </a:solidFill>
                <a:latin typeface="Sole Repsol Display" panose="020B0604020204020204" pitchFamily="34" charset="0"/>
                <a:cs typeface="Sole Repsol Display" panose="020B0604020204020204" pitchFamily="34" charset="0"/>
              </a:rPr>
              <a:t> disponible </a:t>
            </a:r>
            <a:r>
              <a:rPr lang="en-US" sz="1200" dirty="0" err="1">
                <a:solidFill>
                  <a:prstClr val="black">
                    <a:hueOff val="0"/>
                    <a:satOff val="0"/>
                    <a:lumOff val="0"/>
                    <a:alphaOff val="0"/>
                  </a:prstClr>
                </a:solidFill>
                <a:latin typeface="Sole Repsol Display" panose="020B0604020204020204" pitchFamily="34" charset="0"/>
                <a:cs typeface="Sole Repsol Display" panose="020B0604020204020204" pitchFamily="34" charset="0"/>
              </a:rPr>
              <a:t>en</a:t>
            </a:r>
            <a:r>
              <a:rPr lang="en-US" sz="1200" dirty="0">
                <a:solidFill>
                  <a:prstClr val="black">
                    <a:hueOff val="0"/>
                    <a:satOff val="0"/>
                    <a:lumOff val="0"/>
                    <a:alphaOff val="0"/>
                  </a:prstClr>
                </a:solidFill>
                <a:latin typeface="Sole Repsol Display" panose="020B0604020204020204" pitchFamily="34" charset="0"/>
                <a:cs typeface="Sole Repsol Display" panose="020B0604020204020204" pitchFamily="34" charset="0"/>
              </a:rPr>
              <a:t> repsol.com.</a:t>
            </a:r>
          </a:p>
        </p:txBody>
      </p:sp>
      <p:sp>
        <p:nvSpPr>
          <p:cNvPr id="25" name="Título 3">
            <a:extLst>
              <a:ext uri="{FF2B5EF4-FFF2-40B4-BE49-F238E27FC236}">
                <a16:creationId xmlns:a16="http://schemas.microsoft.com/office/drawing/2014/main" id="{4EBFC457-8C93-F21C-98F0-51BF840E88E7}"/>
              </a:ext>
            </a:extLst>
          </p:cNvPr>
          <p:cNvSpPr txBox="1">
            <a:spLocks/>
          </p:cNvSpPr>
          <p:nvPr/>
        </p:nvSpPr>
        <p:spPr>
          <a:xfrm rot="16200000">
            <a:off x="-1196980" y="3546539"/>
            <a:ext cx="3813340" cy="981326"/>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es-ES_tradnl" sz="3000" b="1">
                <a:solidFill>
                  <a:srgbClr val="FF6200"/>
                </a:solidFill>
                <a:latin typeface="Sole Repsol Display" panose="020B0604020204020204" pitchFamily="34" charset="0"/>
                <a:cs typeface="Sole Repsol Display" panose="020B0604020204020204" pitchFamily="34" charset="0"/>
              </a:rPr>
              <a:t>ENERO</a:t>
            </a:r>
            <a:br>
              <a:rPr lang="es-ES_tradnl" sz="3000" b="1">
                <a:solidFill>
                  <a:srgbClr val="FF6200"/>
                </a:solidFill>
                <a:latin typeface="Sole Repsol Display" panose="020B0604020204020204" pitchFamily="34" charset="0"/>
                <a:cs typeface="Sole Repsol Display" panose="020B0604020204020204" pitchFamily="34" charset="0"/>
              </a:rPr>
            </a:br>
            <a:endParaRPr lang="es-ES" sz="3000" i="1">
              <a:solidFill>
                <a:srgbClr val="FF6200"/>
              </a:solidFill>
              <a:latin typeface="Sole Repsol Display" panose="020B0604020204020204" pitchFamily="34" charset="0"/>
              <a:cs typeface="Sole Repsol Display" panose="020B0604020204020204" pitchFamily="34" charset="0"/>
            </a:endParaRPr>
          </a:p>
        </p:txBody>
      </p:sp>
      <p:cxnSp>
        <p:nvCxnSpPr>
          <p:cNvPr id="26" name="Conector recto 7">
            <a:extLst>
              <a:ext uri="{FF2B5EF4-FFF2-40B4-BE49-F238E27FC236}">
                <a16:creationId xmlns:a16="http://schemas.microsoft.com/office/drawing/2014/main" id="{B3A1F312-58FB-3A6D-CF83-D0A4D880A811}"/>
              </a:ext>
            </a:extLst>
          </p:cNvPr>
          <p:cNvCxnSpPr>
            <a:cxnSpLocks/>
          </p:cNvCxnSpPr>
          <p:nvPr/>
        </p:nvCxnSpPr>
        <p:spPr>
          <a:xfrm>
            <a:off x="752098" y="2200044"/>
            <a:ext cx="0" cy="3743828"/>
          </a:xfrm>
          <a:prstGeom prst="line">
            <a:avLst/>
          </a:prstGeom>
          <a:ln w="28575">
            <a:solidFill>
              <a:srgbClr val="FF6200"/>
            </a:solidFill>
          </a:ln>
        </p:spPr>
        <p:style>
          <a:lnRef idx="1">
            <a:schemeClr val="accent2"/>
          </a:lnRef>
          <a:fillRef idx="0">
            <a:schemeClr val="accent2"/>
          </a:fillRef>
          <a:effectRef idx="0">
            <a:schemeClr val="accent2"/>
          </a:effectRef>
          <a:fontRef idx="minor">
            <a:schemeClr val="tx1"/>
          </a:fontRef>
        </p:style>
      </p:cxnSp>
      <p:grpSp>
        <p:nvGrpSpPr>
          <p:cNvPr id="38" name="Grupo 37">
            <a:extLst>
              <a:ext uri="{FF2B5EF4-FFF2-40B4-BE49-F238E27FC236}">
                <a16:creationId xmlns:a16="http://schemas.microsoft.com/office/drawing/2014/main" id="{FAC7E30E-64EE-804D-F081-B9D0F6720519}"/>
              </a:ext>
            </a:extLst>
          </p:cNvPr>
          <p:cNvGrpSpPr/>
          <p:nvPr/>
        </p:nvGrpSpPr>
        <p:grpSpPr>
          <a:xfrm>
            <a:off x="0" y="6053450"/>
            <a:ext cx="12192000" cy="796368"/>
            <a:chOff x="0" y="6053450"/>
            <a:chExt cx="12192000" cy="796368"/>
          </a:xfrm>
        </p:grpSpPr>
        <p:sp>
          <p:nvSpPr>
            <p:cNvPr id="39" name="Rectángulo 38">
              <a:extLst>
                <a:ext uri="{FF2B5EF4-FFF2-40B4-BE49-F238E27FC236}">
                  <a16:creationId xmlns:a16="http://schemas.microsoft.com/office/drawing/2014/main" id="{392F5F2A-42F5-7E4D-6603-F1961FA90EC3}"/>
                </a:ext>
              </a:extLst>
            </p:cNvPr>
            <p:cNvSpPr/>
            <p:nvPr/>
          </p:nvSpPr>
          <p:spPr>
            <a:xfrm>
              <a:off x="0" y="6053450"/>
              <a:ext cx="12192000" cy="7963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nvGrpSpPr>
            <p:cNvPr id="48" name="Grupo 47">
              <a:extLst>
                <a:ext uri="{FF2B5EF4-FFF2-40B4-BE49-F238E27FC236}">
                  <a16:creationId xmlns:a16="http://schemas.microsoft.com/office/drawing/2014/main" id="{8F829790-CF33-74BC-0549-4BA06804B684}"/>
                </a:ext>
              </a:extLst>
            </p:cNvPr>
            <p:cNvGrpSpPr/>
            <p:nvPr/>
          </p:nvGrpSpPr>
          <p:grpSpPr>
            <a:xfrm>
              <a:off x="229302" y="6060986"/>
              <a:ext cx="11800277" cy="727407"/>
              <a:chOff x="411185" y="4002155"/>
              <a:chExt cx="15780374" cy="972751"/>
            </a:xfrm>
            <a:solidFill>
              <a:schemeClr val="bg1"/>
            </a:solidFill>
          </p:grpSpPr>
          <p:pic>
            <p:nvPicPr>
              <p:cNvPr id="53" name="Imagen 52">
                <a:extLst>
                  <a:ext uri="{FF2B5EF4-FFF2-40B4-BE49-F238E27FC236}">
                    <a16:creationId xmlns:a16="http://schemas.microsoft.com/office/drawing/2014/main" id="{463A6AC8-B701-DCD0-7955-B7A732958E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60098" y="4079135"/>
                <a:ext cx="897964" cy="307136"/>
              </a:xfrm>
              <a:prstGeom prst="rect">
                <a:avLst/>
              </a:prstGeom>
              <a:grpFill/>
            </p:spPr>
          </p:pic>
          <p:pic>
            <p:nvPicPr>
              <p:cNvPr id="54" name="Imagen 53">
                <a:extLst>
                  <a:ext uri="{FF2B5EF4-FFF2-40B4-BE49-F238E27FC236}">
                    <a16:creationId xmlns:a16="http://schemas.microsoft.com/office/drawing/2014/main" id="{56AC7DDC-F470-246B-A771-36BB66A5951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222199" y="4073748"/>
                <a:ext cx="926300" cy="329241"/>
              </a:xfrm>
              <a:prstGeom prst="rect">
                <a:avLst/>
              </a:prstGeom>
              <a:grpFill/>
            </p:spPr>
          </p:pic>
          <p:pic>
            <p:nvPicPr>
              <p:cNvPr id="55" name="Picture 924">
                <a:extLst>
                  <a:ext uri="{FF2B5EF4-FFF2-40B4-BE49-F238E27FC236}">
                    <a16:creationId xmlns:a16="http://schemas.microsoft.com/office/drawing/2014/main" id="{8BAAF7AC-62AE-F8D7-F2B5-B2DB2E893DC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3846" y="4657180"/>
                <a:ext cx="1142161" cy="160508"/>
              </a:xfrm>
              <a:prstGeom prst="rect">
                <a:avLst/>
              </a:prstGeom>
              <a:grpFill/>
            </p:spPr>
          </p:pic>
          <p:pic>
            <p:nvPicPr>
              <p:cNvPr id="56" name="Picture 2" descr="Fundación Industria – La Fundación Industria es una entidad ...">
                <a:extLst>
                  <a:ext uri="{FF2B5EF4-FFF2-40B4-BE49-F238E27FC236}">
                    <a16:creationId xmlns:a16="http://schemas.microsoft.com/office/drawing/2014/main" id="{016B0B3D-BBAB-7B09-249C-E51ED7BCE62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2296120" y="4002155"/>
                <a:ext cx="835958" cy="382727"/>
              </a:xfrm>
              <a:prstGeom prst="rect">
                <a:avLst/>
              </a:prstGeom>
              <a:grpFill/>
            </p:spPr>
          </p:pic>
          <p:pic>
            <p:nvPicPr>
              <p:cNvPr id="57" name="Picture 6" descr="Instituto Atlántico de Gobierno">
                <a:extLst>
                  <a:ext uri="{FF2B5EF4-FFF2-40B4-BE49-F238E27FC236}">
                    <a16:creationId xmlns:a16="http://schemas.microsoft.com/office/drawing/2014/main" id="{B4B1E46D-B23B-9359-BA4D-24351733A518}"/>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5436476" y="4124054"/>
                <a:ext cx="660316" cy="263384"/>
              </a:xfrm>
              <a:prstGeom prst="rect">
                <a:avLst/>
              </a:prstGeom>
              <a:grpFill/>
            </p:spPr>
          </p:pic>
          <p:pic>
            <p:nvPicPr>
              <p:cNvPr id="58" name="Picture 2" descr="CU12.-Institut-Cerda - MG Ingenieros">
                <a:extLst>
                  <a:ext uri="{FF2B5EF4-FFF2-40B4-BE49-F238E27FC236}">
                    <a16:creationId xmlns:a16="http://schemas.microsoft.com/office/drawing/2014/main" id="{C34CECB8-F702-8C28-BF08-606FA7D00784}"/>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a:fillRect/>
              </a:stretch>
            </p:blipFill>
            <p:spPr bwMode="auto">
              <a:xfrm>
                <a:off x="14286559" y="4081427"/>
                <a:ext cx="1061489" cy="287752"/>
              </a:xfrm>
              <a:prstGeom prst="rect">
                <a:avLst/>
              </a:prstGeom>
              <a:grpFill/>
            </p:spPr>
          </p:pic>
          <p:pic>
            <p:nvPicPr>
              <p:cNvPr id="59" name="Imagen 58">
                <a:extLst>
                  <a:ext uri="{FF2B5EF4-FFF2-40B4-BE49-F238E27FC236}">
                    <a16:creationId xmlns:a16="http://schemas.microsoft.com/office/drawing/2014/main" id="{C7E5F3EA-8759-86D5-BA96-5FB28FE72595}"/>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2725347" y="4588829"/>
                <a:ext cx="888837" cy="360017"/>
              </a:xfrm>
              <a:prstGeom prst="rect">
                <a:avLst/>
              </a:prstGeom>
              <a:grpFill/>
            </p:spPr>
          </p:pic>
          <p:pic>
            <p:nvPicPr>
              <p:cNvPr id="60" name="Picture 2" descr="OH2 | LinkedIn">
                <a:extLst>
                  <a:ext uri="{FF2B5EF4-FFF2-40B4-BE49-F238E27FC236}">
                    <a16:creationId xmlns:a16="http://schemas.microsoft.com/office/drawing/2014/main" id="{2DAFC768-82EB-25EC-9135-5A4DF2B84AE4}"/>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695468" y="4604807"/>
                <a:ext cx="382998" cy="360017"/>
              </a:xfrm>
              <a:prstGeom prst="rect">
                <a:avLst/>
              </a:prstGeom>
              <a:grpFill/>
            </p:spPr>
          </p:pic>
          <p:pic>
            <p:nvPicPr>
              <p:cNvPr id="61" name="Imagen 60">
                <a:extLst>
                  <a:ext uri="{FF2B5EF4-FFF2-40B4-BE49-F238E27FC236}">
                    <a16:creationId xmlns:a16="http://schemas.microsoft.com/office/drawing/2014/main" id="{510C91CB-DF08-DC65-B8F6-5088E6D96CC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250344" y="4626008"/>
                <a:ext cx="781436" cy="282068"/>
              </a:xfrm>
              <a:prstGeom prst="rect">
                <a:avLst/>
              </a:prstGeom>
              <a:grpFill/>
            </p:spPr>
          </p:pic>
          <p:grpSp>
            <p:nvGrpSpPr>
              <p:cNvPr id="62" name="Grupo 61">
                <a:extLst>
                  <a:ext uri="{FF2B5EF4-FFF2-40B4-BE49-F238E27FC236}">
                    <a16:creationId xmlns:a16="http://schemas.microsoft.com/office/drawing/2014/main" id="{30284D44-5A2A-0F71-A75C-03681864444E}"/>
                  </a:ext>
                </a:extLst>
              </p:cNvPr>
              <p:cNvGrpSpPr/>
              <p:nvPr/>
            </p:nvGrpSpPr>
            <p:grpSpPr>
              <a:xfrm>
                <a:off x="411185" y="4049086"/>
                <a:ext cx="10739122" cy="471888"/>
                <a:chOff x="-193653" y="4715667"/>
                <a:chExt cx="10739122" cy="471888"/>
              </a:xfrm>
              <a:grpFill/>
            </p:grpSpPr>
            <p:pic>
              <p:nvPicPr>
                <p:cNvPr id="77" name="Imagen 76">
                  <a:extLst>
                    <a:ext uri="{FF2B5EF4-FFF2-40B4-BE49-F238E27FC236}">
                      <a16:creationId xmlns:a16="http://schemas.microsoft.com/office/drawing/2014/main" id="{0440BD8A-D0EF-934E-BA20-C9A25FAE4C13}"/>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974299" y="4829739"/>
                  <a:ext cx="938804" cy="316719"/>
                </a:xfrm>
                <a:prstGeom prst="rect">
                  <a:avLst/>
                </a:prstGeom>
                <a:grpFill/>
              </p:spPr>
            </p:pic>
            <p:pic>
              <p:nvPicPr>
                <p:cNvPr id="78" name="Imagen 77">
                  <a:extLst>
                    <a:ext uri="{FF2B5EF4-FFF2-40B4-BE49-F238E27FC236}">
                      <a16:creationId xmlns:a16="http://schemas.microsoft.com/office/drawing/2014/main" id="{848A0AC8-44FA-93AE-534A-3C7B374B07BE}"/>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225834" y="4774077"/>
                  <a:ext cx="496173" cy="413478"/>
                </a:xfrm>
                <a:prstGeom prst="rect">
                  <a:avLst/>
                </a:prstGeom>
                <a:grpFill/>
              </p:spPr>
            </p:pic>
            <p:pic>
              <p:nvPicPr>
                <p:cNvPr id="79" name="Imagen 78">
                  <a:extLst>
                    <a:ext uri="{FF2B5EF4-FFF2-40B4-BE49-F238E27FC236}">
                      <a16:creationId xmlns:a16="http://schemas.microsoft.com/office/drawing/2014/main" id="{EEADACB5-97B5-5526-54DD-46A8C9A93262}"/>
                    </a:ext>
                  </a:extLst>
                </p:cNvPr>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a:xfrm>
                  <a:off x="8691824" y="4796526"/>
                  <a:ext cx="1291163" cy="173454"/>
                </a:xfrm>
                <a:prstGeom prst="rect">
                  <a:avLst/>
                </a:prstGeom>
                <a:grpFill/>
              </p:spPr>
            </p:pic>
            <p:pic>
              <p:nvPicPr>
                <p:cNvPr id="80" name="Picture 2" descr="Casa de América – Redial &amp; Ceisal">
                  <a:extLst>
                    <a:ext uri="{FF2B5EF4-FFF2-40B4-BE49-F238E27FC236}">
                      <a16:creationId xmlns:a16="http://schemas.microsoft.com/office/drawing/2014/main" id="{EF41260E-726E-79EE-E1A6-FCDCBA4AEC9D}"/>
                    </a:ext>
                  </a:extLst>
                </p:cNvPr>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a:stretch>
                  <a:fillRect/>
                </a:stretch>
              </p:blipFill>
              <p:spPr bwMode="auto">
                <a:xfrm>
                  <a:off x="1914088" y="4764475"/>
                  <a:ext cx="1174304" cy="359166"/>
                </a:xfrm>
                <a:prstGeom prst="rect">
                  <a:avLst/>
                </a:prstGeom>
                <a:grpFill/>
              </p:spPr>
            </p:pic>
            <p:pic>
              <p:nvPicPr>
                <p:cNvPr id="81" name="Picture 2" descr="Que es faes">
                  <a:extLst>
                    <a:ext uri="{FF2B5EF4-FFF2-40B4-BE49-F238E27FC236}">
                      <a16:creationId xmlns:a16="http://schemas.microsoft.com/office/drawing/2014/main" id="{536C1D9E-7A04-EF08-FB0F-12E05CA6AB31}"/>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10040096" y="4741637"/>
                  <a:ext cx="505373" cy="282070"/>
                </a:xfrm>
                <a:prstGeom prst="rect">
                  <a:avLst/>
                </a:prstGeom>
                <a:grpFill/>
              </p:spPr>
            </p:pic>
            <p:pic>
              <p:nvPicPr>
                <p:cNvPr id="82" name="Imagen 81">
                  <a:extLst>
                    <a:ext uri="{FF2B5EF4-FFF2-40B4-BE49-F238E27FC236}">
                      <a16:creationId xmlns:a16="http://schemas.microsoft.com/office/drawing/2014/main" id="{310BC3AD-9EF9-46E4-40AD-F34543FC51D2}"/>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3862830" y="4764477"/>
                  <a:ext cx="850411" cy="334938"/>
                </a:xfrm>
                <a:prstGeom prst="rect">
                  <a:avLst/>
                </a:prstGeom>
                <a:grpFill/>
              </p:spPr>
            </p:pic>
            <p:pic>
              <p:nvPicPr>
                <p:cNvPr id="83" name="Picture 2" descr="CTAG">
                  <a:extLst>
                    <a:ext uri="{FF2B5EF4-FFF2-40B4-BE49-F238E27FC236}">
                      <a16:creationId xmlns:a16="http://schemas.microsoft.com/office/drawing/2014/main" id="{8492C4FF-E669-CA60-1A2C-A798A68BF3FA}"/>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4876790" y="4749199"/>
                  <a:ext cx="528230" cy="362550"/>
                </a:xfrm>
                <a:prstGeom prst="rect">
                  <a:avLst/>
                </a:prstGeom>
                <a:grpFill/>
              </p:spPr>
            </p:pic>
            <p:pic>
              <p:nvPicPr>
                <p:cNvPr id="84" name="Imagen 83">
                  <a:extLst>
                    <a:ext uri="{FF2B5EF4-FFF2-40B4-BE49-F238E27FC236}">
                      <a16:creationId xmlns:a16="http://schemas.microsoft.com/office/drawing/2014/main" id="{5F610B74-0E4E-6C07-EF92-5A6453D1AE15}"/>
                    </a:ext>
                  </a:extLst>
                </p:cNvPr>
                <p:cNvPicPr>
                  <a:picLocks noChangeAspect="1"/>
                </p:cNvPicPr>
                <p:nvPr/>
              </p:nvPicPr>
              <p:blipFill>
                <a:blip r:embed="rId19" cstate="email">
                  <a:extLst>
                    <a:ext uri="{28A0092B-C50C-407E-A947-70E740481C1C}">
                      <a14:useLocalDpi xmlns:a14="http://schemas.microsoft.com/office/drawing/2010/main"/>
                    </a:ext>
                  </a:extLst>
                </a:blip>
                <a:srcRect/>
                <a:stretch/>
              </p:blipFill>
              <p:spPr>
                <a:xfrm>
                  <a:off x="6119936" y="4715667"/>
                  <a:ext cx="1039147" cy="360017"/>
                </a:xfrm>
                <a:prstGeom prst="rect">
                  <a:avLst/>
                </a:prstGeom>
                <a:grpFill/>
              </p:spPr>
            </p:pic>
            <p:pic>
              <p:nvPicPr>
                <p:cNvPr id="85" name="Imagen 84">
                  <a:extLst>
                    <a:ext uri="{FF2B5EF4-FFF2-40B4-BE49-F238E27FC236}">
                      <a16:creationId xmlns:a16="http://schemas.microsoft.com/office/drawing/2014/main" id="{E807F348-3B85-737D-4A39-6F57270DA732}"/>
                    </a:ext>
                  </a:extLst>
                </p:cNvPr>
                <p:cNvPicPr>
                  <a:picLocks noChangeAspect="1"/>
                </p:cNvPicPr>
                <p:nvPr/>
              </p:nvPicPr>
              <p:blipFill>
                <a:blip r:embed="rId20" cstate="email">
                  <a:extLst>
                    <a:ext uri="{28A0092B-C50C-407E-A947-70E740481C1C}">
                      <a14:useLocalDpi xmlns:a14="http://schemas.microsoft.com/office/drawing/2010/main"/>
                    </a:ext>
                  </a:extLst>
                </a:blip>
                <a:srcRect/>
                <a:stretch/>
              </p:blipFill>
              <p:spPr>
                <a:xfrm>
                  <a:off x="7236739" y="4745716"/>
                  <a:ext cx="594409" cy="337933"/>
                </a:xfrm>
                <a:prstGeom prst="rect">
                  <a:avLst/>
                </a:prstGeom>
                <a:grpFill/>
              </p:spPr>
            </p:pic>
            <p:pic>
              <p:nvPicPr>
                <p:cNvPr id="86" name="Picture 2" descr="ANESE renueva su imagen y actualiza sus objetivos para convertirse en la  asociación de referencia en sostenibilidad - ANESE">
                  <a:extLst>
                    <a:ext uri="{FF2B5EF4-FFF2-40B4-BE49-F238E27FC236}">
                      <a16:creationId xmlns:a16="http://schemas.microsoft.com/office/drawing/2014/main" id="{800B4BCC-5FC7-4096-6003-328F69214BD7}"/>
                    </a:ext>
                  </a:extLst>
                </p:cNvPr>
                <p:cNvPicPr>
                  <a:picLocks noChangeAspect="1" noChangeArrowheads="1"/>
                </p:cNvPicPr>
                <p:nvPr/>
              </p:nvPicPr>
              <p:blipFill rotWithShape="1">
                <a:blip r:embed="rId21" cstate="email">
                  <a:extLst>
                    <a:ext uri="{28A0092B-C50C-407E-A947-70E740481C1C}">
                      <a14:useLocalDpi xmlns:a14="http://schemas.microsoft.com/office/drawing/2010/main"/>
                    </a:ext>
                  </a:extLst>
                </a:blip>
                <a:srcRect l="12026" t="35106" r="13912" b="35262"/>
                <a:stretch/>
              </p:blipFill>
              <p:spPr bwMode="auto">
                <a:xfrm>
                  <a:off x="-193653" y="4807806"/>
                  <a:ext cx="1195610" cy="267879"/>
                </a:xfrm>
                <a:prstGeom prst="rect">
                  <a:avLst/>
                </a:prstGeom>
                <a:grpFill/>
              </p:spPr>
            </p:pic>
            <p:pic>
              <p:nvPicPr>
                <p:cNvPr id="87" name="Imagen 86">
                  <a:extLst>
                    <a:ext uri="{FF2B5EF4-FFF2-40B4-BE49-F238E27FC236}">
                      <a16:creationId xmlns:a16="http://schemas.microsoft.com/office/drawing/2014/main" id="{5B9D9E6B-B8C0-B4A1-803E-A4DECB655997}"/>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7996851" y="4746723"/>
                  <a:ext cx="639427" cy="271385"/>
                </a:xfrm>
                <a:prstGeom prst="rect">
                  <a:avLst/>
                </a:prstGeom>
                <a:grpFill/>
              </p:spPr>
            </p:pic>
            <p:pic>
              <p:nvPicPr>
                <p:cNvPr id="88" name="Picture 4" descr="Plataforma enerTIC.org : Tecnología, Innovación y Eficiencia ...">
                  <a:extLst>
                    <a:ext uri="{FF2B5EF4-FFF2-40B4-BE49-F238E27FC236}">
                      <a16:creationId xmlns:a16="http://schemas.microsoft.com/office/drawing/2014/main" id="{239A2464-D1C7-4A65-B6F0-4D883391813F}"/>
                    </a:ext>
                  </a:extLst>
                </p:cNvPr>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5621015" y="4792890"/>
                  <a:ext cx="443377" cy="315089"/>
                </a:xfrm>
                <a:prstGeom prst="rect">
                  <a:avLst/>
                </a:prstGeom>
                <a:grpFill/>
              </p:spPr>
            </p:pic>
          </p:grpSp>
          <p:pic>
            <p:nvPicPr>
              <p:cNvPr id="63" name="Picture 2" descr="NOVA School of Business and Economics - Wikipedia, la enciclopedia libre">
                <a:extLst>
                  <a:ext uri="{FF2B5EF4-FFF2-40B4-BE49-F238E27FC236}">
                    <a16:creationId xmlns:a16="http://schemas.microsoft.com/office/drawing/2014/main" id="{C727A3DE-5B38-2C1B-D938-3DEC6D37E39F}"/>
                  </a:ext>
                </a:extLst>
              </p:cNvPr>
              <p:cNvPicPr>
                <a:picLocks noChangeAspect="1" noChangeArrowheads="1"/>
              </p:cNvPicPr>
              <p:nvPr/>
            </p:nvPicPr>
            <p:blipFill rotWithShape="1">
              <a:blip r:embed="rId24" cstate="email">
                <a:extLst>
                  <a:ext uri="{28A0092B-C50C-407E-A947-70E740481C1C}">
                    <a14:useLocalDpi xmlns:a14="http://schemas.microsoft.com/office/drawing/2010/main"/>
                  </a:ext>
                </a:extLst>
              </a:blip>
              <a:srcRect l="13979" t="18994" r="16769" b="17537"/>
              <a:stretch>
                <a:fillRect/>
              </a:stretch>
            </p:blipFill>
            <p:spPr bwMode="auto">
              <a:xfrm>
                <a:off x="1826717" y="4566373"/>
                <a:ext cx="790382" cy="380883"/>
              </a:xfrm>
              <a:prstGeom prst="rect">
                <a:avLst/>
              </a:prstGeom>
              <a:grpFill/>
            </p:spPr>
          </p:pic>
          <p:pic>
            <p:nvPicPr>
              <p:cNvPr id="64" name="Picture 4" descr="logo-catedra">
                <a:extLst>
                  <a:ext uri="{FF2B5EF4-FFF2-40B4-BE49-F238E27FC236}">
                    <a16:creationId xmlns:a16="http://schemas.microsoft.com/office/drawing/2014/main" id="{843E49C0-E763-668E-2276-6B0121E44616}"/>
                  </a:ext>
                </a:extLst>
              </p:cNvPr>
              <p:cNvPicPr>
                <a:picLocks noChangeAspect="1" noChangeArrowheads="1"/>
              </p:cNvPicPr>
              <p:nvPr/>
            </p:nvPicPr>
            <p:blipFill>
              <a:blip r:embed="rId25" cstate="email">
                <a:extLst>
                  <a:ext uri="{28A0092B-C50C-407E-A947-70E740481C1C}">
                    <a14:useLocalDpi xmlns:a14="http://schemas.microsoft.com/office/drawing/2010/main"/>
                  </a:ext>
                </a:extLst>
              </a:blip>
              <a:srcRect/>
              <a:stretch>
                <a:fillRect/>
              </a:stretch>
            </p:blipFill>
            <p:spPr bwMode="auto">
              <a:xfrm>
                <a:off x="4174942" y="4649434"/>
                <a:ext cx="1005151" cy="295524"/>
              </a:xfrm>
              <a:prstGeom prst="rect">
                <a:avLst/>
              </a:prstGeom>
              <a:grpFill/>
            </p:spPr>
          </p:pic>
          <p:pic>
            <p:nvPicPr>
              <p:cNvPr id="65" name="Imagen 64">
                <a:extLst>
                  <a:ext uri="{FF2B5EF4-FFF2-40B4-BE49-F238E27FC236}">
                    <a16:creationId xmlns:a16="http://schemas.microsoft.com/office/drawing/2014/main" id="{06CC8F12-C43B-564E-ED4A-0B299E16F512}"/>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12282123" y="4603529"/>
                <a:ext cx="935745" cy="329243"/>
              </a:xfrm>
              <a:prstGeom prst="rect">
                <a:avLst/>
              </a:prstGeom>
              <a:grpFill/>
            </p:spPr>
          </p:pic>
          <p:pic>
            <p:nvPicPr>
              <p:cNvPr id="66" name="Imagen 65">
                <a:extLst>
                  <a:ext uri="{FF2B5EF4-FFF2-40B4-BE49-F238E27FC236}">
                    <a16:creationId xmlns:a16="http://schemas.microsoft.com/office/drawing/2014/main" id="{A18639FC-040A-1BAC-E5F9-B9AF767393F8}"/>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8876750" y="4628214"/>
                <a:ext cx="451087" cy="269551"/>
              </a:xfrm>
              <a:prstGeom prst="rect">
                <a:avLst/>
              </a:prstGeom>
              <a:grpFill/>
            </p:spPr>
          </p:pic>
          <p:pic>
            <p:nvPicPr>
              <p:cNvPr id="67" name="Picture 2" descr="Universidad Rey Juan Carlos - Wikipedia, la enciclopedia libre">
                <a:extLst>
                  <a:ext uri="{FF2B5EF4-FFF2-40B4-BE49-F238E27FC236}">
                    <a16:creationId xmlns:a16="http://schemas.microsoft.com/office/drawing/2014/main" id="{08049D8E-267D-259C-E4E5-BACF357B30BB}"/>
                  </a:ext>
                </a:extLst>
              </p:cNvPr>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a:off x="14288035" y="4560287"/>
                <a:ext cx="781436" cy="299178"/>
              </a:xfrm>
              <a:prstGeom prst="rect">
                <a:avLst/>
              </a:prstGeom>
              <a:grpFill/>
            </p:spPr>
          </p:pic>
          <p:pic>
            <p:nvPicPr>
              <p:cNvPr id="68" name="Picture 2">
                <a:extLst>
                  <a:ext uri="{FF2B5EF4-FFF2-40B4-BE49-F238E27FC236}">
                    <a16:creationId xmlns:a16="http://schemas.microsoft.com/office/drawing/2014/main" id="{2583C8EF-B7A9-4CF7-B6E8-6D1C164613C4}"/>
                  </a:ext>
                </a:extLst>
              </p:cNvPr>
              <p:cNvPicPr>
                <a:picLocks noChangeAspect="1"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auto">
              <a:xfrm>
                <a:off x="8053728" y="4550166"/>
                <a:ext cx="706893" cy="394792"/>
              </a:xfrm>
              <a:prstGeom prst="rect">
                <a:avLst/>
              </a:prstGeom>
              <a:grpFill/>
            </p:spPr>
          </p:pic>
          <p:pic>
            <p:nvPicPr>
              <p:cNvPr id="69" name="Imagen 68">
                <a:extLst>
                  <a:ext uri="{FF2B5EF4-FFF2-40B4-BE49-F238E27FC236}">
                    <a16:creationId xmlns:a16="http://schemas.microsoft.com/office/drawing/2014/main" id="{4C02538A-FDBF-D99F-B54B-CDE500C1A874}"/>
                  </a:ext>
                </a:extLst>
              </p:cNvPr>
              <p:cNvPicPr>
                <a:picLocks noChangeAspect="1"/>
              </p:cNvPicPr>
              <p:nvPr/>
            </p:nvPicPr>
            <p:blipFill>
              <a:blip r:embed="rId30" cstate="email">
                <a:extLst>
                  <a:ext uri="{28A0092B-C50C-407E-A947-70E740481C1C}">
                    <a14:useLocalDpi xmlns:a14="http://schemas.microsoft.com/office/drawing/2010/main"/>
                  </a:ext>
                </a:extLst>
              </a:blip>
              <a:srcRect/>
              <a:stretch/>
            </p:blipFill>
            <p:spPr>
              <a:xfrm>
                <a:off x="6184474" y="4672726"/>
                <a:ext cx="573063" cy="164084"/>
              </a:xfrm>
              <a:prstGeom prst="rect">
                <a:avLst/>
              </a:prstGeom>
              <a:grpFill/>
            </p:spPr>
          </p:pic>
          <p:pic>
            <p:nvPicPr>
              <p:cNvPr id="70" name="Imagen 69">
                <a:extLst>
                  <a:ext uri="{FF2B5EF4-FFF2-40B4-BE49-F238E27FC236}">
                    <a16:creationId xmlns:a16="http://schemas.microsoft.com/office/drawing/2014/main" id="{1E582F23-5D4A-6277-6613-784633F5BCEB}"/>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10246840" y="4640912"/>
                <a:ext cx="860125" cy="234860"/>
              </a:xfrm>
              <a:prstGeom prst="rect">
                <a:avLst/>
              </a:prstGeom>
              <a:grpFill/>
            </p:spPr>
          </p:pic>
          <p:pic>
            <p:nvPicPr>
              <p:cNvPr id="71" name="Picture 2" descr="UNIVERSIDAD POLITÉCNICA DE MADRID (UPM) – Ametic">
                <a:extLst>
                  <a:ext uri="{FF2B5EF4-FFF2-40B4-BE49-F238E27FC236}">
                    <a16:creationId xmlns:a16="http://schemas.microsoft.com/office/drawing/2014/main" id="{12D6E84A-36ED-8BE8-733D-48E7C8048CD0}"/>
                  </a:ext>
                </a:extLst>
              </p:cNvPr>
              <p:cNvPicPr>
                <a:picLocks noChangeAspect="1" noChangeArrowheads="1"/>
              </p:cNvPicPr>
              <p:nvPr/>
            </p:nvPicPr>
            <p:blipFill>
              <a:blip r:embed="rId32" cstate="email">
                <a:extLst>
                  <a:ext uri="{28A0092B-C50C-407E-A947-70E740481C1C}">
                    <a14:useLocalDpi xmlns:a14="http://schemas.microsoft.com/office/drawing/2010/main"/>
                  </a:ext>
                </a:extLst>
              </a:blip>
              <a:srcRect/>
              <a:stretch>
                <a:fillRect/>
              </a:stretch>
            </p:blipFill>
            <p:spPr bwMode="auto">
              <a:xfrm>
                <a:off x="11249355" y="4580114"/>
                <a:ext cx="1047553" cy="394792"/>
              </a:xfrm>
              <a:prstGeom prst="rect">
                <a:avLst/>
              </a:prstGeom>
              <a:grpFill/>
            </p:spPr>
          </p:pic>
          <p:pic>
            <p:nvPicPr>
              <p:cNvPr id="72" name="Picture 8" descr="URV Logo - símbolo, significado logotipo, historia, PNG">
                <a:extLst>
                  <a:ext uri="{FF2B5EF4-FFF2-40B4-BE49-F238E27FC236}">
                    <a16:creationId xmlns:a16="http://schemas.microsoft.com/office/drawing/2014/main" id="{9E4ED2B2-DF55-8CAF-8B6A-210B809A134B}"/>
                  </a:ext>
                </a:extLst>
              </p:cNvPr>
              <p:cNvPicPr>
                <a:picLocks noChangeAspect="1" noChangeArrowheads="1"/>
              </p:cNvPicPr>
              <p:nvPr/>
            </p:nvPicPr>
            <p:blipFill rotWithShape="1">
              <a:blip r:embed="rId33" cstate="email">
                <a:extLst>
                  <a:ext uri="{28A0092B-C50C-407E-A947-70E740481C1C}">
                    <a14:useLocalDpi xmlns:a14="http://schemas.microsoft.com/office/drawing/2010/main"/>
                  </a:ext>
                </a:extLst>
              </a:blip>
              <a:srcRect l="624" t="25179" r="-624" b="25362"/>
              <a:stretch>
                <a:fillRect/>
              </a:stretch>
            </p:blipFill>
            <p:spPr bwMode="auto">
              <a:xfrm>
                <a:off x="15271888" y="4651661"/>
                <a:ext cx="919671" cy="207053"/>
              </a:xfrm>
              <a:prstGeom prst="rect">
                <a:avLst/>
              </a:prstGeom>
              <a:grpFill/>
            </p:spPr>
          </p:pic>
          <p:pic>
            <p:nvPicPr>
              <p:cNvPr id="73" name="Picture 10" descr="Universidad de Castilla-La Mancha - Wikipedia, la enciclopedia libre">
                <a:extLst>
                  <a:ext uri="{FF2B5EF4-FFF2-40B4-BE49-F238E27FC236}">
                    <a16:creationId xmlns:a16="http://schemas.microsoft.com/office/drawing/2014/main" id="{E52C3CBA-CA19-0210-8EBB-FDC8DD4CEBA2}"/>
                  </a:ext>
                </a:extLst>
              </p:cNvPr>
              <p:cNvPicPr>
                <a:picLocks noChangeAspect="1" noChangeArrowheads="1"/>
              </p:cNvPicPr>
              <p:nvPr/>
            </p:nvPicPr>
            <p:blipFill>
              <a:blip r:embed="rId34" cstate="email">
                <a:extLst>
                  <a:ext uri="{28A0092B-C50C-407E-A947-70E740481C1C}">
                    <a14:useLocalDpi xmlns:a14="http://schemas.microsoft.com/office/drawing/2010/main"/>
                  </a:ext>
                </a:extLst>
              </a:blip>
              <a:srcRect/>
              <a:stretch>
                <a:fillRect/>
              </a:stretch>
            </p:blipFill>
            <p:spPr bwMode="auto">
              <a:xfrm>
                <a:off x="6682592" y="4628214"/>
                <a:ext cx="895444" cy="307136"/>
              </a:xfrm>
              <a:prstGeom prst="rect">
                <a:avLst/>
              </a:prstGeom>
              <a:grpFill/>
            </p:spPr>
          </p:pic>
          <p:pic>
            <p:nvPicPr>
              <p:cNvPr id="74" name="Picture 13" descr="ICAI">
                <a:extLst>
                  <a:ext uri="{FF2B5EF4-FFF2-40B4-BE49-F238E27FC236}">
                    <a16:creationId xmlns:a16="http://schemas.microsoft.com/office/drawing/2014/main" id="{7276FEB3-D19B-93D5-B4A8-447DB65AAB50}"/>
                  </a:ext>
                </a:extLst>
              </p:cNvPr>
              <p:cNvPicPr>
                <a:picLocks noChangeAspect="1" noChangeArrowheads="1"/>
              </p:cNvPicPr>
              <p:nvPr/>
            </p:nvPicPr>
            <p:blipFill>
              <a:blip r:embed="rId35" cstate="email">
                <a:extLst>
                  <a:ext uri="{28A0092B-C50C-407E-A947-70E740481C1C}">
                    <a14:useLocalDpi xmlns:a14="http://schemas.microsoft.com/office/drawing/2010/main"/>
                  </a:ext>
                </a:extLst>
              </a:blip>
              <a:srcRect/>
              <a:stretch>
                <a:fillRect/>
              </a:stretch>
            </p:blipFill>
            <p:spPr bwMode="auto">
              <a:xfrm>
                <a:off x="13161279" y="4580418"/>
                <a:ext cx="1146757" cy="352354"/>
              </a:xfrm>
              <a:prstGeom prst="rect">
                <a:avLst/>
              </a:prstGeom>
              <a:grpFill/>
            </p:spPr>
          </p:pic>
          <p:pic>
            <p:nvPicPr>
              <p:cNvPr id="75" name="Picture 22" descr="EHU imagotipo principal">
                <a:extLst>
                  <a:ext uri="{FF2B5EF4-FFF2-40B4-BE49-F238E27FC236}">
                    <a16:creationId xmlns:a16="http://schemas.microsoft.com/office/drawing/2014/main" id="{77B766F1-0498-0632-F4FA-F42AA8E09719}"/>
                  </a:ext>
                </a:extLst>
              </p:cNvPr>
              <p:cNvPicPr>
                <a:picLocks noChangeAspect="1" noChangeArrowheads="1"/>
              </p:cNvPicPr>
              <p:nvPr/>
            </p:nvPicPr>
            <p:blipFill rotWithShape="1">
              <a:blip r:embed="rId36" cstate="email">
                <a:extLst>
                  <a:ext uri="{28A0092B-C50C-407E-A947-70E740481C1C}">
                    <a14:useLocalDpi xmlns:a14="http://schemas.microsoft.com/office/drawing/2010/main"/>
                  </a:ext>
                </a:extLst>
              </a:blip>
              <a:srcRect/>
              <a:stretch>
                <a:fillRect/>
              </a:stretch>
            </p:blipFill>
            <p:spPr bwMode="auto">
              <a:xfrm>
                <a:off x="7580372" y="4596862"/>
                <a:ext cx="380469" cy="349652"/>
              </a:xfrm>
              <a:prstGeom prst="rect">
                <a:avLst/>
              </a:prstGeom>
              <a:grpFill/>
            </p:spPr>
          </p:pic>
          <p:pic>
            <p:nvPicPr>
              <p:cNvPr id="76" name="Picture 4" descr="company-logo">
                <a:extLst>
                  <a:ext uri="{FF2B5EF4-FFF2-40B4-BE49-F238E27FC236}">
                    <a16:creationId xmlns:a16="http://schemas.microsoft.com/office/drawing/2014/main" id="{94BFF097-FDF6-1EEE-7049-C2A5ADA14BAE}"/>
                  </a:ext>
                </a:extLst>
              </p:cNvPr>
              <p:cNvPicPr>
                <a:picLocks noChangeAspect="1" noChangeArrowheads="1"/>
              </p:cNvPicPr>
              <p:nvPr/>
            </p:nvPicPr>
            <p:blipFill>
              <a:blip r:embed="rId37" cstate="email">
                <a:extLst>
                  <a:ext uri="{28A0092B-C50C-407E-A947-70E740481C1C}">
                    <a14:useLocalDpi xmlns:a14="http://schemas.microsoft.com/office/drawing/2010/main"/>
                  </a:ext>
                </a:extLst>
              </a:blip>
              <a:srcRect/>
              <a:stretch>
                <a:fillRect/>
              </a:stretch>
            </p:blipFill>
            <p:spPr bwMode="auto">
              <a:xfrm>
                <a:off x="9454482" y="4641808"/>
                <a:ext cx="667815" cy="234942"/>
              </a:xfrm>
              <a:prstGeom prst="rect">
                <a:avLst/>
              </a:prstGeom>
              <a:grpFill/>
            </p:spPr>
          </p:pic>
        </p:grpSp>
      </p:grpSp>
    </p:spTree>
    <p:extLst>
      <p:ext uri="{BB962C8B-B14F-4D97-AF65-F5344CB8AC3E}">
        <p14:creationId xmlns:p14="http://schemas.microsoft.com/office/powerpoint/2010/main" val="42178817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286E462D-071F-E575-790B-A6D81F43A3F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Forma libre: forma 18">
            <a:extLst>
              <a:ext uri="{FF2B5EF4-FFF2-40B4-BE49-F238E27FC236}">
                <a16:creationId xmlns:a16="http://schemas.microsoft.com/office/drawing/2014/main" id="{B75D2369-A2BA-951C-4BA5-0AD32F99A9FF}"/>
              </a:ext>
            </a:extLst>
          </p:cNvPr>
          <p:cNvSpPr/>
          <p:nvPr/>
        </p:nvSpPr>
        <p:spPr>
          <a:xfrm>
            <a:off x="1023182" y="1967681"/>
            <a:ext cx="11099981" cy="4155581"/>
          </a:xfrm>
          <a:custGeom>
            <a:avLst/>
            <a:gdLst>
              <a:gd name="connsiteX0" fmla="*/ 0 w 3890104"/>
              <a:gd name="connsiteY0" fmla="*/ 0 h 5308041"/>
              <a:gd name="connsiteX1" fmla="*/ 3890104 w 3890104"/>
              <a:gd name="connsiteY1" fmla="*/ 0 h 5308041"/>
              <a:gd name="connsiteX2" fmla="*/ 3890104 w 3890104"/>
              <a:gd name="connsiteY2" fmla="*/ 5308041 h 5308041"/>
              <a:gd name="connsiteX3" fmla="*/ 0 w 3890104"/>
              <a:gd name="connsiteY3" fmla="*/ 5308041 h 5308041"/>
              <a:gd name="connsiteX4" fmla="*/ 0 w 3890104"/>
              <a:gd name="connsiteY4" fmla="*/ 0 h 5308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104" h="5308041">
                <a:moveTo>
                  <a:pt x="0" y="0"/>
                </a:moveTo>
                <a:lnTo>
                  <a:pt x="3890104" y="0"/>
                </a:lnTo>
                <a:lnTo>
                  <a:pt x="3890104" y="5308041"/>
                </a:lnTo>
                <a:lnTo>
                  <a:pt x="0" y="53080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defTabSz="488950">
              <a:lnSpc>
                <a:spcPct val="90000"/>
              </a:lnSpc>
              <a:spcBef>
                <a:spcPct val="0"/>
              </a:spcBef>
              <a:spcAft>
                <a:spcPct val="35000"/>
              </a:spcAft>
            </a:pPr>
            <a:endParaRPr lang="es-ES_tradnl" sz="1200" b="1" dirty="0">
              <a:solidFill>
                <a:srgbClr val="FF6200"/>
              </a:solidFill>
              <a:latin typeface="Sole Repsol Display" panose="020B0604020204020204" pitchFamily="34" charset="0"/>
              <a:cs typeface="Sole Repsol Display" panose="020B0604020204020204" pitchFamily="34" charset="0"/>
            </a:endParaRPr>
          </a:p>
          <a:p>
            <a:pPr lvl="0" defTabSz="488950">
              <a:lnSpc>
                <a:spcPct val="90000"/>
              </a:lnSpc>
              <a:spcBef>
                <a:spcPct val="0"/>
              </a:spcBef>
              <a:spcAft>
                <a:spcPct val="35000"/>
              </a:spcAft>
            </a:pPr>
            <a:r>
              <a:rPr lang="es-ES" sz="1200" b="1" dirty="0">
                <a:solidFill>
                  <a:srgbClr val="FF6200"/>
                </a:solidFill>
                <a:latin typeface="Sole Repsol Display" panose="020B0604020204020204" pitchFamily="34" charset="0"/>
                <a:cs typeface="Sole Repsol Display" panose="020B0604020204020204" pitchFamily="34" charset="0"/>
              </a:rPr>
              <a:t>XIV Simposio Empresarial FUNSEAM. Evento, Barcelona</a:t>
            </a:r>
          </a:p>
          <a:p>
            <a:pPr lvl="0" defTabSz="488950">
              <a:lnSpc>
                <a:spcPct val="90000"/>
              </a:lnSpc>
              <a:spcBef>
                <a:spcPct val="0"/>
              </a:spcBef>
              <a:spcAft>
                <a:spcPct val="35000"/>
              </a:spcAft>
            </a:pPr>
            <a:r>
              <a:rPr lang="es-ES" sz="1200" dirty="0">
                <a:solidFill>
                  <a:prstClr val="black">
                    <a:hueOff val="0"/>
                    <a:satOff val="0"/>
                    <a:lumOff val="0"/>
                    <a:alphaOff val="0"/>
                  </a:prstClr>
                </a:solidFill>
                <a:latin typeface="Sole Repsol Display" panose="020B0604020204020204" pitchFamily="34" charset="0"/>
                <a:cs typeface="Sole Repsol Display" panose="020B0604020204020204" pitchFamily="34" charset="0"/>
              </a:rPr>
              <a:t>Nueva edición, donde se pone el foco en los principales pilares de la estrategia que va a provocar una transformación estructural de la economía, a través de la Industria de cero emisiones netas.</a:t>
            </a:r>
            <a:endParaRPr lang="es-ES_tradnl" sz="1200" b="1" dirty="0">
              <a:solidFill>
                <a:srgbClr val="FF6200"/>
              </a:solidFill>
              <a:latin typeface="Sole Repsol Display" panose="020B0604020204020204" pitchFamily="34" charset="0"/>
              <a:cs typeface="Sole Repsol Display" panose="020B0604020204020204" pitchFamily="34" charset="0"/>
            </a:endParaRPr>
          </a:p>
          <a:p>
            <a:pPr lvl="0" defTabSz="488950">
              <a:lnSpc>
                <a:spcPct val="90000"/>
              </a:lnSpc>
              <a:spcBef>
                <a:spcPct val="0"/>
              </a:spcBef>
              <a:spcAft>
                <a:spcPct val="35000"/>
              </a:spcAft>
            </a:pPr>
            <a:endParaRPr lang="es-ES_tradnl" sz="1200" b="1" dirty="0">
              <a:solidFill>
                <a:srgbClr val="FF6200"/>
              </a:solidFill>
              <a:latin typeface="Sole Repsol Display" panose="020B0604020204020204" pitchFamily="34" charset="0"/>
              <a:cs typeface="Sole Repsol Display" panose="020B0604020204020204" pitchFamily="34" charset="0"/>
            </a:endParaRPr>
          </a:p>
          <a:p>
            <a:pPr lvl="0" defTabSz="488950">
              <a:lnSpc>
                <a:spcPct val="90000"/>
              </a:lnSpc>
              <a:spcBef>
                <a:spcPct val="0"/>
              </a:spcBef>
              <a:spcAft>
                <a:spcPct val="35000"/>
              </a:spcAft>
            </a:pPr>
            <a:r>
              <a:rPr lang="es-ES" sz="1200" b="1" dirty="0">
                <a:solidFill>
                  <a:schemeClr val="tx2"/>
                </a:solidFill>
                <a:latin typeface="Sole Repsol Display" panose="020B0604020204020204" pitchFamily="34" charset="0"/>
                <a:cs typeface="Sole Repsol Display" panose="020B0604020204020204" pitchFamily="34" charset="0"/>
              </a:rPr>
              <a:t>La nueva cadena de valor de las baterías en España. </a:t>
            </a:r>
            <a:r>
              <a:rPr lang="es-ES" sz="1200" b="1" dirty="0" err="1">
                <a:solidFill>
                  <a:schemeClr val="tx2"/>
                </a:solidFill>
                <a:latin typeface="Sole Repsol Display" panose="020B0604020204020204" pitchFamily="34" charset="0"/>
                <a:cs typeface="Sole Repsol Display" panose="020B0604020204020204" pitchFamily="34" charset="0"/>
              </a:rPr>
              <a:t>Webinar</a:t>
            </a:r>
            <a:endParaRPr lang="es-ES" sz="1200" b="1" dirty="0">
              <a:solidFill>
                <a:schemeClr val="tx2"/>
              </a:solidFill>
              <a:latin typeface="Sole Repsol Display" panose="020B0604020204020204" pitchFamily="34" charset="0"/>
              <a:cs typeface="Sole Repsol Display" panose="020B0604020204020204" pitchFamily="34" charset="0"/>
            </a:endParaRPr>
          </a:p>
          <a:p>
            <a:pPr lvl="0" defTabSz="488950">
              <a:lnSpc>
                <a:spcPct val="90000"/>
              </a:lnSpc>
              <a:spcBef>
                <a:spcPct val="0"/>
              </a:spcBef>
              <a:spcAft>
                <a:spcPct val="35000"/>
              </a:spcAft>
            </a:pPr>
            <a:r>
              <a:rPr lang="es-ES" sz="1200" dirty="0">
                <a:solidFill>
                  <a:schemeClr val="tx1"/>
                </a:solidFill>
                <a:latin typeface="Sole Repsol Display" panose="020B0604020204020204" pitchFamily="34" charset="0"/>
                <a:cs typeface="Sole Repsol Display" panose="020B0604020204020204" pitchFamily="34" charset="0"/>
              </a:rPr>
              <a:t>En este </a:t>
            </a:r>
            <a:r>
              <a:rPr lang="es-ES" sz="1200" dirty="0" err="1">
                <a:solidFill>
                  <a:schemeClr val="tx1"/>
                </a:solidFill>
                <a:latin typeface="Sole Repsol Display" panose="020B0604020204020204" pitchFamily="34" charset="0"/>
                <a:cs typeface="Sole Repsol Display" panose="020B0604020204020204" pitchFamily="34" charset="0"/>
              </a:rPr>
              <a:t>webinar</a:t>
            </a:r>
            <a:r>
              <a:rPr lang="es-ES" sz="1200" dirty="0">
                <a:solidFill>
                  <a:schemeClr val="tx1"/>
                </a:solidFill>
                <a:latin typeface="Sole Repsol Display" panose="020B0604020204020204" pitchFamily="34" charset="0"/>
                <a:cs typeface="Sole Repsol Display" panose="020B0604020204020204" pitchFamily="34" charset="0"/>
              </a:rPr>
              <a:t>, se analizará la cadena de valor de las baterías -desde los materiales y componentes hasta la segunda vida y el reciclaje- y el papel clave del concepto de “</a:t>
            </a:r>
            <a:r>
              <a:rPr lang="es-ES" sz="1200" dirty="0" err="1">
                <a:solidFill>
                  <a:schemeClr val="tx1"/>
                </a:solidFill>
                <a:latin typeface="Sole Repsol Display" panose="020B0604020204020204" pitchFamily="34" charset="0"/>
                <a:cs typeface="Sole Repsol Display" panose="020B0604020204020204" pitchFamily="34" charset="0"/>
              </a:rPr>
              <a:t>Battery</a:t>
            </a:r>
            <a:r>
              <a:rPr lang="es-ES" sz="1200" dirty="0">
                <a:solidFill>
                  <a:schemeClr val="tx1"/>
                </a:solidFill>
                <a:latin typeface="Sole Repsol Display" panose="020B0604020204020204" pitchFamily="34" charset="0"/>
                <a:cs typeface="Sole Repsol Display" panose="020B0604020204020204" pitchFamily="34" charset="0"/>
              </a:rPr>
              <a:t> Passport” para el cumplimiento regulatorio y la transparencia. Además, se celebrará una mesa redonda con distintos representantes, que compartirán su visión y experiencia, así como su relación con iniciativas de digitalización y trazabilidad como Catena‑X.</a:t>
            </a:r>
          </a:p>
          <a:p>
            <a:pPr lvl="0" defTabSz="488950">
              <a:lnSpc>
                <a:spcPct val="90000"/>
              </a:lnSpc>
              <a:spcBef>
                <a:spcPct val="0"/>
              </a:spcBef>
              <a:spcAft>
                <a:spcPct val="35000"/>
              </a:spcAft>
            </a:pPr>
            <a:endParaRPr lang="es-ES" sz="1200" b="1" dirty="0">
              <a:solidFill>
                <a:schemeClr val="tx1"/>
              </a:solidFill>
              <a:latin typeface="Sole Repsol Display" panose="020B0604020204020204" pitchFamily="34" charset="0"/>
              <a:cs typeface="Sole Repsol Display" panose="020B0604020204020204" pitchFamily="34" charset="0"/>
            </a:endParaRPr>
          </a:p>
        </p:txBody>
      </p:sp>
      <p:grpSp>
        <p:nvGrpSpPr>
          <p:cNvPr id="15" name="Group 14">
            <a:extLst>
              <a:ext uri="{FF2B5EF4-FFF2-40B4-BE49-F238E27FC236}">
                <a16:creationId xmlns:a16="http://schemas.microsoft.com/office/drawing/2014/main" id="{5762DDFF-0EA7-D52B-2F87-D5B51C646ABA}"/>
              </a:ext>
            </a:extLst>
          </p:cNvPr>
          <p:cNvGrpSpPr/>
          <p:nvPr/>
        </p:nvGrpSpPr>
        <p:grpSpPr>
          <a:xfrm>
            <a:off x="168133" y="5915695"/>
            <a:ext cx="9133994" cy="936966"/>
            <a:chOff x="168133" y="5915695"/>
            <a:chExt cx="9133994" cy="936966"/>
          </a:xfrm>
        </p:grpSpPr>
        <p:pic>
          <p:nvPicPr>
            <p:cNvPr id="5" name="Picture 4" descr="A close-up of a logo&#10;&#10;Descripción generada automáticamente">
              <a:extLst>
                <a:ext uri="{FF2B5EF4-FFF2-40B4-BE49-F238E27FC236}">
                  <a16:creationId xmlns:a16="http://schemas.microsoft.com/office/drawing/2014/main" id="{5DA67BB3-DEC6-6F89-EDB9-C1EA84C5B0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26292" y="6487478"/>
              <a:ext cx="278130" cy="161925"/>
            </a:xfrm>
            <a:prstGeom prst="rect">
              <a:avLst/>
            </a:prstGeom>
          </p:spPr>
        </p:pic>
        <p:pic>
          <p:nvPicPr>
            <p:cNvPr id="6" name="Imagen 21" descr="A person speaking to a speaker&#10;&#10;Descripción generada automáticamente">
              <a:extLst>
                <a:ext uri="{FF2B5EF4-FFF2-40B4-BE49-F238E27FC236}">
                  <a16:creationId xmlns:a16="http://schemas.microsoft.com/office/drawing/2014/main" id="{7D4D07DB-177A-66B3-899E-E9297765A78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1941"/>
            <a:stretch/>
          </p:blipFill>
          <p:spPr>
            <a:xfrm>
              <a:off x="4906067" y="6195441"/>
              <a:ext cx="4396060" cy="653178"/>
            </a:xfrm>
            <a:prstGeom prst="rect">
              <a:avLst/>
            </a:prstGeom>
          </p:spPr>
        </p:pic>
        <p:pic>
          <p:nvPicPr>
            <p:cNvPr id="8" name="Picture 7" descr="A green and blue letter e&#10;&#10;Descripción generada automáticamente">
              <a:extLst>
                <a:ext uri="{FF2B5EF4-FFF2-40B4-BE49-F238E27FC236}">
                  <a16:creationId xmlns:a16="http://schemas.microsoft.com/office/drawing/2014/main" id="{28D4E8F4-59FB-6A74-97FA-A75D0D42331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36482" y="6414135"/>
              <a:ext cx="293370" cy="238125"/>
            </a:xfrm>
            <a:prstGeom prst="rect">
              <a:avLst/>
            </a:prstGeom>
          </p:spPr>
        </p:pic>
        <p:pic>
          <p:nvPicPr>
            <p:cNvPr id="11" name="Imagen 21">
              <a:extLst>
                <a:ext uri="{FF2B5EF4-FFF2-40B4-BE49-F238E27FC236}">
                  <a16:creationId xmlns:a16="http://schemas.microsoft.com/office/drawing/2014/main" id="{AEF94D2B-FDDA-4207-F91F-EC92ACB9A57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b="-742"/>
            <a:stretch/>
          </p:blipFill>
          <p:spPr>
            <a:xfrm>
              <a:off x="168133" y="5918378"/>
              <a:ext cx="2160369" cy="930254"/>
            </a:xfrm>
            <a:prstGeom prst="rect">
              <a:avLst/>
            </a:prstGeom>
          </p:spPr>
        </p:pic>
        <p:pic>
          <p:nvPicPr>
            <p:cNvPr id="13" name="Imagen 21" descr="A group of logos with text&#10;&#10;Descripción generada automáticamente">
              <a:extLst>
                <a:ext uri="{FF2B5EF4-FFF2-40B4-BE49-F238E27FC236}">
                  <a16:creationId xmlns:a16="http://schemas.microsoft.com/office/drawing/2014/main" id="{AE2DC68B-F251-86A3-D03C-80A3CE8BC25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b="-1030"/>
            <a:stretch/>
          </p:blipFill>
          <p:spPr>
            <a:xfrm>
              <a:off x="2602791" y="5915695"/>
              <a:ext cx="1998901" cy="936966"/>
            </a:xfrm>
            <a:prstGeom prst="rect">
              <a:avLst/>
            </a:prstGeom>
          </p:spPr>
        </p:pic>
      </p:grpSp>
      <p:pic>
        <p:nvPicPr>
          <p:cNvPr id="4" name="Picture 2">
            <a:extLst>
              <a:ext uri="{FF2B5EF4-FFF2-40B4-BE49-F238E27FC236}">
                <a16:creationId xmlns:a16="http://schemas.microsoft.com/office/drawing/2014/main" id="{A8F1AD91-1964-8603-7702-9F927B13DC43}"/>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046893" y="6483223"/>
            <a:ext cx="529866" cy="161925"/>
          </a:xfrm>
          <a:prstGeom prst="rect">
            <a:avLst/>
          </a:prstGeom>
          <a:noFill/>
          <a:extLst>
            <a:ext uri="{909E8E84-426E-40DD-AFC4-6F175D3DCCD1}">
              <a14:hiddenFill xmlns:a14="http://schemas.microsoft.com/office/drawing/2010/main">
                <a:solidFill>
                  <a:srgbClr val="FFFFFF"/>
                </a:solidFill>
              </a14:hiddenFill>
            </a:ext>
          </a:extLst>
        </p:spPr>
      </p:pic>
      <p:sp>
        <p:nvSpPr>
          <p:cNvPr id="27" name="Rectángulo 26">
            <a:extLst>
              <a:ext uri="{FF2B5EF4-FFF2-40B4-BE49-F238E27FC236}">
                <a16:creationId xmlns:a16="http://schemas.microsoft.com/office/drawing/2014/main" id="{649B8CD3-707F-2C55-F55B-242D790FEB54}"/>
              </a:ext>
            </a:extLst>
          </p:cNvPr>
          <p:cNvSpPr/>
          <p:nvPr/>
        </p:nvSpPr>
        <p:spPr>
          <a:xfrm>
            <a:off x="4606455" y="6456611"/>
            <a:ext cx="274288" cy="1893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8" name="Imagen 27" descr="Logotipo, nombre de la empresa&#10;&#10;Descripción generada automáticamente">
            <a:extLst>
              <a:ext uri="{FF2B5EF4-FFF2-40B4-BE49-F238E27FC236}">
                <a16:creationId xmlns:a16="http://schemas.microsoft.com/office/drawing/2014/main" id="{D975B046-FF73-35CF-19EE-EBEDD535803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246045" y="6414135"/>
            <a:ext cx="431054" cy="241390"/>
          </a:xfrm>
          <a:prstGeom prst="rect">
            <a:avLst/>
          </a:prstGeom>
        </p:spPr>
      </p:pic>
      <p:pic>
        <p:nvPicPr>
          <p:cNvPr id="29" name="Imagen 28" descr="Texto&#10;&#10;Descripción generada automáticamente">
            <a:extLst>
              <a:ext uri="{FF2B5EF4-FFF2-40B4-BE49-F238E27FC236}">
                <a16:creationId xmlns:a16="http://schemas.microsoft.com/office/drawing/2014/main" id="{537D2644-346F-B945-0AFC-E82DF360DBF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607242" y="6412796"/>
            <a:ext cx="312917" cy="312917"/>
          </a:xfrm>
          <a:prstGeom prst="rect">
            <a:avLst/>
          </a:prstGeom>
        </p:spPr>
      </p:pic>
      <p:pic>
        <p:nvPicPr>
          <p:cNvPr id="31" name="Imagen 30" descr="Logotipo, nombre de la empresa&#10;&#10;Descripción generada automáticamente">
            <a:extLst>
              <a:ext uri="{FF2B5EF4-FFF2-40B4-BE49-F238E27FC236}">
                <a16:creationId xmlns:a16="http://schemas.microsoft.com/office/drawing/2014/main" id="{59332F5A-B0FB-3306-3E15-C81B73189B03}"/>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601692" y="6408714"/>
            <a:ext cx="351132" cy="330477"/>
          </a:xfrm>
          <a:prstGeom prst="rect">
            <a:avLst/>
          </a:prstGeom>
        </p:spPr>
      </p:pic>
      <p:pic>
        <p:nvPicPr>
          <p:cNvPr id="16" name="Imagen 15">
            <a:extLst>
              <a:ext uri="{FF2B5EF4-FFF2-40B4-BE49-F238E27FC236}">
                <a16:creationId xmlns:a16="http://schemas.microsoft.com/office/drawing/2014/main" id="{F87EFD00-4D5F-45DE-64BA-412DB9886756}"/>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573173" y="6472803"/>
            <a:ext cx="638846" cy="151415"/>
          </a:xfrm>
          <a:prstGeom prst="rect">
            <a:avLst/>
          </a:prstGeom>
        </p:spPr>
      </p:pic>
      <p:pic>
        <p:nvPicPr>
          <p:cNvPr id="26" name="Imagen 25" descr="Imagen que contiene Texto&#10;&#10;El contenido generado por IA puede ser incorrecto.">
            <a:extLst>
              <a:ext uri="{FF2B5EF4-FFF2-40B4-BE49-F238E27FC236}">
                <a16:creationId xmlns:a16="http://schemas.microsoft.com/office/drawing/2014/main" id="{A105803F-02C0-3FC7-333C-95FA7FCDC2B0}"/>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603055" y="6463750"/>
            <a:ext cx="529867" cy="190136"/>
          </a:xfrm>
          <a:prstGeom prst="rect">
            <a:avLst/>
          </a:prstGeom>
        </p:spPr>
      </p:pic>
      <p:sp>
        <p:nvSpPr>
          <p:cNvPr id="69" name="Título 3">
            <a:extLst>
              <a:ext uri="{FF2B5EF4-FFF2-40B4-BE49-F238E27FC236}">
                <a16:creationId xmlns:a16="http://schemas.microsoft.com/office/drawing/2014/main" id="{B372B09A-8CE6-D36A-C63E-83B96B152A3E}"/>
              </a:ext>
            </a:extLst>
          </p:cNvPr>
          <p:cNvSpPr txBox="1">
            <a:spLocks/>
          </p:cNvSpPr>
          <p:nvPr/>
        </p:nvSpPr>
        <p:spPr>
          <a:xfrm>
            <a:off x="229302" y="265660"/>
            <a:ext cx="3037880" cy="646331"/>
          </a:xfrm>
          <a:prstGeom prst="rect">
            <a:avLst/>
          </a:prstGeom>
        </p:spPr>
        <p:txBody>
          <a:bodyPr lIns="91440" tIns="45720" rIns="91440" bIns="45720" anchor="t">
            <a:normAutofit fontScale="70000" lnSpcReduction="20000"/>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_tradnl" sz="3200" b="1">
                <a:solidFill>
                  <a:schemeClr val="bg1"/>
                </a:solidFill>
                <a:latin typeface="Sole Repsol Display" panose="020B0604020204020204" pitchFamily="34" charset="0"/>
                <a:cs typeface="Sole Repsol Display" panose="020B0604020204020204" pitchFamily="34" charset="0"/>
              </a:rPr>
              <a:t>Programación</a:t>
            </a:r>
          </a:p>
          <a:p>
            <a:pPr>
              <a:lnSpc>
                <a:spcPct val="100000"/>
              </a:lnSpc>
            </a:pPr>
            <a:r>
              <a:rPr lang="es-ES_tradnl" sz="3200" b="1">
                <a:solidFill>
                  <a:schemeClr val="bg1"/>
                </a:solidFill>
                <a:latin typeface="Sole Repsol Display" panose="020B0604020204020204" pitchFamily="34" charset="0"/>
                <a:cs typeface="Sole Repsol Display" panose="020B0604020204020204" pitchFamily="34" charset="0"/>
              </a:rPr>
              <a:t>Open Room  2026</a:t>
            </a:r>
            <a:endParaRPr lang="es-ES" sz="600">
              <a:solidFill>
                <a:schemeClr val="tx1">
                  <a:lumMod val="50000"/>
                  <a:lumOff val="50000"/>
                </a:schemeClr>
              </a:solidFill>
              <a:latin typeface="Sole Repsol Display" panose="020B0604020204020204" pitchFamily="34" charset="0"/>
              <a:cs typeface="Sole Repsol Display" panose="020B0604020204020204" pitchFamily="34" charset="0"/>
            </a:endParaRPr>
          </a:p>
        </p:txBody>
      </p:sp>
      <p:sp>
        <p:nvSpPr>
          <p:cNvPr id="70" name="CuadroTexto 69">
            <a:extLst>
              <a:ext uri="{FF2B5EF4-FFF2-40B4-BE49-F238E27FC236}">
                <a16:creationId xmlns:a16="http://schemas.microsoft.com/office/drawing/2014/main" id="{3D28A6C1-4465-54F5-C0C2-C62B80A45677}"/>
              </a:ext>
            </a:extLst>
          </p:cNvPr>
          <p:cNvSpPr txBox="1"/>
          <p:nvPr/>
        </p:nvSpPr>
        <p:spPr>
          <a:xfrm>
            <a:off x="229301" y="1209983"/>
            <a:ext cx="9746905" cy="646331"/>
          </a:xfrm>
          <a:prstGeom prst="rect">
            <a:avLst/>
          </a:prstGeom>
          <a:noFill/>
        </p:spPr>
        <p:txBody>
          <a:bodyPr wrap="square" rtlCol="0">
            <a:spAutoFit/>
          </a:bodyPr>
          <a:lstStyle/>
          <a:p>
            <a:r>
              <a:rPr lang="es-ES_tradnl" sz="1200">
                <a:solidFill>
                  <a:schemeClr val="bg1"/>
                </a:solidFill>
                <a:latin typeface="Sole Repsol Display" panose="020B0604020204020204" pitchFamily="34" charset="0"/>
                <a:cs typeface="Sole Repsol Display" panose="020B0604020204020204" pitchFamily="34" charset="0"/>
              </a:rPr>
              <a:t>Esta programación está sujeta a cambios. La inscripción estará disponible con dos semanas de antelación en el calendario de Open Room.  Las grabaciones de los eventos online o híbridos pasados están disponibles en Open Room.</a:t>
            </a:r>
            <a:endParaRPr lang="es-ES" sz="1200">
              <a:solidFill>
                <a:schemeClr val="bg1"/>
              </a:solidFill>
              <a:latin typeface="Sole Repsol Display" panose="020B0604020204020204" pitchFamily="34" charset="0"/>
              <a:cs typeface="Sole Repsol Display" panose="020B0604020204020204" pitchFamily="34" charset="0"/>
            </a:endParaRPr>
          </a:p>
          <a:p>
            <a:endParaRPr lang="es-CO" sz="1200">
              <a:solidFill>
                <a:schemeClr val="bg1"/>
              </a:solidFill>
              <a:latin typeface="Sole Repsol Display" panose="020B0604020204020204" pitchFamily="34" charset="0"/>
              <a:cs typeface="Sole Repsol Display" panose="020B0604020204020204" pitchFamily="34" charset="0"/>
            </a:endParaRPr>
          </a:p>
        </p:txBody>
      </p:sp>
      <p:grpSp>
        <p:nvGrpSpPr>
          <p:cNvPr id="73" name="Grupo 72">
            <a:extLst>
              <a:ext uri="{FF2B5EF4-FFF2-40B4-BE49-F238E27FC236}">
                <a16:creationId xmlns:a16="http://schemas.microsoft.com/office/drawing/2014/main" id="{72A8BEBD-1EA3-4C1A-6FC9-E6873DF17630}"/>
              </a:ext>
            </a:extLst>
          </p:cNvPr>
          <p:cNvGrpSpPr/>
          <p:nvPr/>
        </p:nvGrpSpPr>
        <p:grpSpPr>
          <a:xfrm>
            <a:off x="219027" y="2130532"/>
            <a:ext cx="981326" cy="3813340"/>
            <a:chOff x="219027" y="2130532"/>
            <a:chExt cx="981326" cy="3813340"/>
          </a:xfrm>
        </p:grpSpPr>
        <p:sp>
          <p:nvSpPr>
            <p:cNvPr id="71" name="Título 3">
              <a:extLst>
                <a:ext uri="{FF2B5EF4-FFF2-40B4-BE49-F238E27FC236}">
                  <a16:creationId xmlns:a16="http://schemas.microsoft.com/office/drawing/2014/main" id="{F5F4A63E-6288-0453-B2FF-CC91139784DF}"/>
                </a:ext>
              </a:extLst>
            </p:cNvPr>
            <p:cNvSpPr txBox="1">
              <a:spLocks/>
            </p:cNvSpPr>
            <p:nvPr/>
          </p:nvSpPr>
          <p:spPr>
            <a:xfrm rot="16200000">
              <a:off x="-1196980" y="3546539"/>
              <a:ext cx="3813340" cy="981326"/>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es-ES_tradnl" sz="3000" b="1">
                  <a:solidFill>
                    <a:srgbClr val="FF6200"/>
                  </a:solidFill>
                  <a:latin typeface="Sole Repsol Display" panose="020B0604020204020204" pitchFamily="34" charset="0"/>
                  <a:cs typeface="Sole Repsol Display" panose="020B0604020204020204" pitchFamily="34" charset="0"/>
                </a:rPr>
                <a:t>FEBRERO</a:t>
              </a:r>
              <a:br>
                <a:rPr lang="es-ES_tradnl" sz="3000" b="1">
                  <a:solidFill>
                    <a:srgbClr val="FF6200"/>
                  </a:solidFill>
                  <a:latin typeface="Sole Repsol Display" panose="020B0604020204020204" pitchFamily="34" charset="0"/>
                  <a:cs typeface="Sole Repsol Display" panose="020B0604020204020204" pitchFamily="34" charset="0"/>
                </a:rPr>
              </a:br>
              <a:endParaRPr lang="es-ES" sz="3000" i="1">
                <a:solidFill>
                  <a:srgbClr val="FF6200"/>
                </a:solidFill>
                <a:latin typeface="Sole Repsol Display" panose="020B0604020204020204" pitchFamily="34" charset="0"/>
                <a:cs typeface="Sole Repsol Display" panose="020B0604020204020204" pitchFamily="34" charset="0"/>
              </a:endParaRPr>
            </a:p>
          </p:txBody>
        </p:sp>
        <p:cxnSp>
          <p:nvCxnSpPr>
            <p:cNvPr id="72" name="Conector recto 7">
              <a:extLst>
                <a:ext uri="{FF2B5EF4-FFF2-40B4-BE49-F238E27FC236}">
                  <a16:creationId xmlns:a16="http://schemas.microsoft.com/office/drawing/2014/main" id="{D9481368-1046-7C79-3380-48F99077026C}"/>
                </a:ext>
              </a:extLst>
            </p:cNvPr>
            <p:cNvCxnSpPr>
              <a:cxnSpLocks/>
            </p:cNvCxnSpPr>
            <p:nvPr/>
          </p:nvCxnSpPr>
          <p:spPr>
            <a:xfrm>
              <a:off x="752098" y="2200044"/>
              <a:ext cx="0" cy="3743828"/>
            </a:xfrm>
            <a:prstGeom prst="line">
              <a:avLst/>
            </a:prstGeom>
            <a:ln w="28575">
              <a:solidFill>
                <a:srgbClr val="FF6200"/>
              </a:solidFill>
            </a:ln>
          </p:spPr>
          <p:style>
            <a:lnRef idx="1">
              <a:schemeClr val="accent2"/>
            </a:lnRef>
            <a:fillRef idx="0">
              <a:schemeClr val="accent2"/>
            </a:fillRef>
            <a:effectRef idx="0">
              <a:schemeClr val="accent2"/>
            </a:effectRef>
            <a:fontRef idx="minor">
              <a:schemeClr val="tx1"/>
            </a:fontRef>
          </p:style>
        </p:cxnSp>
      </p:grpSp>
      <p:grpSp>
        <p:nvGrpSpPr>
          <p:cNvPr id="2" name="Grupo 1">
            <a:extLst>
              <a:ext uri="{FF2B5EF4-FFF2-40B4-BE49-F238E27FC236}">
                <a16:creationId xmlns:a16="http://schemas.microsoft.com/office/drawing/2014/main" id="{6A12A27A-92D9-8603-DC12-BB0CB506C3C8}"/>
              </a:ext>
            </a:extLst>
          </p:cNvPr>
          <p:cNvGrpSpPr/>
          <p:nvPr/>
        </p:nvGrpSpPr>
        <p:grpSpPr>
          <a:xfrm>
            <a:off x="0" y="6053450"/>
            <a:ext cx="12192000" cy="796368"/>
            <a:chOff x="0" y="6053450"/>
            <a:chExt cx="12192000" cy="796368"/>
          </a:xfrm>
        </p:grpSpPr>
        <p:sp>
          <p:nvSpPr>
            <p:cNvPr id="3" name="Rectángulo 2">
              <a:extLst>
                <a:ext uri="{FF2B5EF4-FFF2-40B4-BE49-F238E27FC236}">
                  <a16:creationId xmlns:a16="http://schemas.microsoft.com/office/drawing/2014/main" id="{C4D80789-B987-2829-0514-09B32CDBAA84}"/>
                </a:ext>
              </a:extLst>
            </p:cNvPr>
            <p:cNvSpPr/>
            <p:nvPr/>
          </p:nvSpPr>
          <p:spPr>
            <a:xfrm>
              <a:off x="0" y="6053450"/>
              <a:ext cx="12192000" cy="7963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nvGrpSpPr>
            <p:cNvPr id="7" name="Grupo 6">
              <a:extLst>
                <a:ext uri="{FF2B5EF4-FFF2-40B4-BE49-F238E27FC236}">
                  <a16:creationId xmlns:a16="http://schemas.microsoft.com/office/drawing/2014/main" id="{DDCFF0BF-A28F-565E-7CDE-9334E22B63E9}"/>
                </a:ext>
              </a:extLst>
            </p:cNvPr>
            <p:cNvGrpSpPr/>
            <p:nvPr/>
          </p:nvGrpSpPr>
          <p:grpSpPr>
            <a:xfrm>
              <a:off x="229302" y="6060986"/>
              <a:ext cx="11800277" cy="727407"/>
              <a:chOff x="411185" y="4002155"/>
              <a:chExt cx="15780374" cy="972751"/>
            </a:xfrm>
            <a:solidFill>
              <a:schemeClr val="bg1"/>
            </a:solidFill>
          </p:grpSpPr>
          <p:pic>
            <p:nvPicPr>
              <p:cNvPr id="10" name="Imagen 9">
                <a:extLst>
                  <a:ext uri="{FF2B5EF4-FFF2-40B4-BE49-F238E27FC236}">
                    <a16:creationId xmlns:a16="http://schemas.microsoft.com/office/drawing/2014/main" id="{15FDDF0B-FF6C-D148-D399-9D7148E48628}"/>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1260098" y="4079135"/>
                <a:ext cx="897964" cy="307136"/>
              </a:xfrm>
              <a:prstGeom prst="rect">
                <a:avLst/>
              </a:prstGeom>
              <a:grpFill/>
            </p:spPr>
          </p:pic>
          <p:pic>
            <p:nvPicPr>
              <p:cNvPr id="12" name="Imagen 11">
                <a:extLst>
                  <a:ext uri="{FF2B5EF4-FFF2-40B4-BE49-F238E27FC236}">
                    <a16:creationId xmlns:a16="http://schemas.microsoft.com/office/drawing/2014/main" id="{889C2FA6-51BF-728B-8B81-D7CB50648819}"/>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3222199" y="4073748"/>
                <a:ext cx="926300" cy="329241"/>
              </a:xfrm>
              <a:prstGeom prst="rect">
                <a:avLst/>
              </a:prstGeom>
              <a:grpFill/>
            </p:spPr>
          </p:pic>
          <p:pic>
            <p:nvPicPr>
              <p:cNvPr id="74" name="Picture 924">
                <a:extLst>
                  <a:ext uri="{FF2B5EF4-FFF2-40B4-BE49-F238E27FC236}">
                    <a16:creationId xmlns:a16="http://schemas.microsoft.com/office/drawing/2014/main" id="{F85CF8FA-3E84-F9A8-D6D3-04B26360392B}"/>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633846" y="4657180"/>
                <a:ext cx="1142161" cy="160508"/>
              </a:xfrm>
              <a:prstGeom prst="rect">
                <a:avLst/>
              </a:prstGeom>
              <a:grpFill/>
            </p:spPr>
          </p:pic>
          <p:pic>
            <p:nvPicPr>
              <p:cNvPr id="75" name="Picture 2" descr="Fundación Industria – La Fundación Industria es una entidad ...">
                <a:extLst>
                  <a:ext uri="{FF2B5EF4-FFF2-40B4-BE49-F238E27FC236}">
                    <a16:creationId xmlns:a16="http://schemas.microsoft.com/office/drawing/2014/main" id="{8FD5E5E6-2304-2F0C-9D9F-1A9D1CF8E298}"/>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12296120" y="4002155"/>
                <a:ext cx="835958" cy="382727"/>
              </a:xfrm>
              <a:prstGeom prst="rect">
                <a:avLst/>
              </a:prstGeom>
              <a:grpFill/>
            </p:spPr>
          </p:pic>
          <p:pic>
            <p:nvPicPr>
              <p:cNvPr id="76" name="Picture 6" descr="Instituto Atlántico de Gobierno">
                <a:extLst>
                  <a:ext uri="{FF2B5EF4-FFF2-40B4-BE49-F238E27FC236}">
                    <a16:creationId xmlns:a16="http://schemas.microsoft.com/office/drawing/2014/main" id="{4A6E2150-0F10-F3ED-C132-6938E7F2E09C}"/>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15436476" y="4124054"/>
                <a:ext cx="660316" cy="263384"/>
              </a:xfrm>
              <a:prstGeom prst="rect">
                <a:avLst/>
              </a:prstGeom>
              <a:grpFill/>
            </p:spPr>
          </p:pic>
          <p:pic>
            <p:nvPicPr>
              <p:cNvPr id="77" name="Picture 2" descr="CU12.-Institut-Cerda - MG Ingenieros">
                <a:extLst>
                  <a:ext uri="{FF2B5EF4-FFF2-40B4-BE49-F238E27FC236}">
                    <a16:creationId xmlns:a16="http://schemas.microsoft.com/office/drawing/2014/main" id="{C1E86E9C-F5CE-BD6E-0253-5C6531460C54}"/>
                  </a:ext>
                </a:extLst>
              </p:cNvPr>
              <p:cNvPicPr>
                <a:picLocks noChangeAspect="1" noChangeArrowheads="1"/>
              </p:cNvPicPr>
              <p:nvPr/>
            </p:nvPicPr>
            <p:blipFill rotWithShape="1">
              <a:blip r:embed="rId20" cstate="email">
                <a:extLst>
                  <a:ext uri="{28A0092B-C50C-407E-A947-70E740481C1C}">
                    <a14:useLocalDpi xmlns:a14="http://schemas.microsoft.com/office/drawing/2010/main"/>
                  </a:ext>
                </a:extLst>
              </a:blip>
              <a:srcRect/>
              <a:stretch>
                <a:fillRect/>
              </a:stretch>
            </p:blipFill>
            <p:spPr bwMode="auto">
              <a:xfrm>
                <a:off x="14286559" y="4081427"/>
                <a:ext cx="1061489" cy="287752"/>
              </a:xfrm>
              <a:prstGeom prst="rect">
                <a:avLst/>
              </a:prstGeom>
              <a:grpFill/>
            </p:spPr>
          </p:pic>
          <p:pic>
            <p:nvPicPr>
              <p:cNvPr id="78" name="Imagen 77">
                <a:extLst>
                  <a:ext uri="{FF2B5EF4-FFF2-40B4-BE49-F238E27FC236}">
                    <a16:creationId xmlns:a16="http://schemas.microsoft.com/office/drawing/2014/main" id="{0CE68F60-6E32-D6A7-1856-B962BE59CEBB}"/>
                  </a:ext>
                </a:extLst>
              </p:cNvPr>
              <p:cNvPicPr>
                <a:picLocks noChangeAspect="1"/>
              </p:cNvPicPr>
              <p:nvPr/>
            </p:nvPicPr>
            <p:blipFill>
              <a:blip r:embed="rId21" cstate="email">
                <a:extLst>
                  <a:ext uri="{28A0092B-C50C-407E-A947-70E740481C1C}">
                    <a14:useLocalDpi xmlns:a14="http://schemas.microsoft.com/office/drawing/2010/main"/>
                  </a:ext>
                </a:extLst>
              </a:blip>
              <a:srcRect/>
              <a:stretch/>
            </p:blipFill>
            <p:spPr>
              <a:xfrm>
                <a:off x="2725347" y="4588829"/>
                <a:ext cx="888837" cy="360017"/>
              </a:xfrm>
              <a:prstGeom prst="rect">
                <a:avLst/>
              </a:prstGeom>
              <a:grpFill/>
            </p:spPr>
          </p:pic>
          <p:pic>
            <p:nvPicPr>
              <p:cNvPr id="79" name="Picture 2" descr="OH2 | LinkedIn">
                <a:extLst>
                  <a:ext uri="{FF2B5EF4-FFF2-40B4-BE49-F238E27FC236}">
                    <a16:creationId xmlns:a16="http://schemas.microsoft.com/office/drawing/2014/main" id="{D014D324-7C26-8EB0-CDA9-D0CB7A60C200}"/>
                  </a:ext>
                </a:extLst>
              </p:cNvPr>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3695468" y="4604807"/>
                <a:ext cx="382998" cy="360017"/>
              </a:xfrm>
              <a:prstGeom prst="rect">
                <a:avLst/>
              </a:prstGeom>
              <a:grpFill/>
            </p:spPr>
          </p:pic>
          <p:pic>
            <p:nvPicPr>
              <p:cNvPr id="80" name="Imagen 79">
                <a:extLst>
                  <a:ext uri="{FF2B5EF4-FFF2-40B4-BE49-F238E27FC236}">
                    <a16:creationId xmlns:a16="http://schemas.microsoft.com/office/drawing/2014/main" id="{8C3C99D6-BAFB-012B-FCA1-E73744EA06A1}"/>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5250344" y="4626008"/>
                <a:ext cx="781436" cy="282068"/>
              </a:xfrm>
              <a:prstGeom prst="rect">
                <a:avLst/>
              </a:prstGeom>
              <a:grpFill/>
            </p:spPr>
          </p:pic>
          <p:grpSp>
            <p:nvGrpSpPr>
              <p:cNvPr id="81" name="Grupo 80">
                <a:extLst>
                  <a:ext uri="{FF2B5EF4-FFF2-40B4-BE49-F238E27FC236}">
                    <a16:creationId xmlns:a16="http://schemas.microsoft.com/office/drawing/2014/main" id="{78FB4057-4061-4DA1-A5D6-A3AB9CC9F6D2}"/>
                  </a:ext>
                </a:extLst>
              </p:cNvPr>
              <p:cNvGrpSpPr/>
              <p:nvPr/>
            </p:nvGrpSpPr>
            <p:grpSpPr>
              <a:xfrm>
                <a:off x="411185" y="4049086"/>
                <a:ext cx="10739122" cy="471888"/>
                <a:chOff x="-193653" y="4715667"/>
                <a:chExt cx="10739122" cy="471888"/>
              </a:xfrm>
              <a:grpFill/>
            </p:grpSpPr>
            <p:pic>
              <p:nvPicPr>
                <p:cNvPr id="96" name="Imagen 95">
                  <a:extLst>
                    <a:ext uri="{FF2B5EF4-FFF2-40B4-BE49-F238E27FC236}">
                      <a16:creationId xmlns:a16="http://schemas.microsoft.com/office/drawing/2014/main" id="{539EF74C-2DC2-0F81-6628-A834E925A0B7}"/>
                    </a:ext>
                  </a:extLst>
                </p:cNvPr>
                <p:cNvPicPr>
                  <a:picLocks noChangeAspect="1"/>
                </p:cNvPicPr>
                <p:nvPr/>
              </p:nvPicPr>
              <p:blipFill>
                <a:blip r:embed="rId24" cstate="email">
                  <a:extLst>
                    <a:ext uri="{28A0092B-C50C-407E-A947-70E740481C1C}">
                      <a14:useLocalDpi xmlns:a14="http://schemas.microsoft.com/office/drawing/2010/main"/>
                    </a:ext>
                  </a:extLst>
                </a:blip>
                <a:srcRect/>
                <a:stretch/>
              </p:blipFill>
              <p:spPr>
                <a:xfrm>
                  <a:off x="974299" y="4829739"/>
                  <a:ext cx="938804" cy="316719"/>
                </a:xfrm>
                <a:prstGeom prst="rect">
                  <a:avLst/>
                </a:prstGeom>
                <a:grpFill/>
              </p:spPr>
            </p:pic>
            <p:pic>
              <p:nvPicPr>
                <p:cNvPr id="97" name="Imagen 96">
                  <a:extLst>
                    <a:ext uri="{FF2B5EF4-FFF2-40B4-BE49-F238E27FC236}">
                      <a16:creationId xmlns:a16="http://schemas.microsoft.com/office/drawing/2014/main" id="{06164D10-5B05-BA19-715A-6377FFE2C0FC}"/>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3225834" y="4774077"/>
                  <a:ext cx="496173" cy="413478"/>
                </a:xfrm>
                <a:prstGeom prst="rect">
                  <a:avLst/>
                </a:prstGeom>
                <a:grpFill/>
              </p:spPr>
            </p:pic>
            <p:pic>
              <p:nvPicPr>
                <p:cNvPr id="98" name="Imagen 97">
                  <a:extLst>
                    <a:ext uri="{FF2B5EF4-FFF2-40B4-BE49-F238E27FC236}">
                      <a16:creationId xmlns:a16="http://schemas.microsoft.com/office/drawing/2014/main" id="{1AC54657-FE61-6315-7F65-51AE91DEABC3}"/>
                    </a:ext>
                  </a:extLst>
                </p:cNvPr>
                <p:cNvPicPr>
                  <a:picLocks noChangeAspect="1"/>
                </p:cNvPicPr>
                <p:nvPr/>
              </p:nvPicPr>
              <p:blipFill>
                <a:blip r:embed="rId26" cstate="email">
                  <a:extLst>
                    <a:ext uri="{28A0092B-C50C-407E-A947-70E740481C1C}">
                      <a14:useLocalDpi xmlns:a14="http://schemas.microsoft.com/office/drawing/2010/main"/>
                    </a:ext>
                  </a:extLst>
                </a:blip>
                <a:srcRect/>
                <a:stretch>
                  <a:fillRect/>
                </a:stretch>
              </p:blipFill>
              <p:spPr>
                <a:xfrm>
                  <a:off x="8691824" y="4796526"/>
                  <a:ext cx="1291163" cy="173454"/>
                </a:xfrm>
                <a:prstGeom prst="rect">
                  <a:avLst/>
                </a:prstGeom>
                <a:grpFill/>
              </p:spPr>
            </p:pic>
            <p:pic>
              <p:nvPicPr>
                <p:cNvPr id="99" name="Picture 2" descr="Casa de América – Redial &amp; Ceisal">
                  <a:extLst>
                    <a:ext uri="{FF2B5EF4-FFF2-40B4-BE49-F238E27FC236}">
                      <a16:creationId xmlns:a16="http://schemas.microsoft.com/office/drawing/2014/main" id="{16B20856-FF0A-C590-C52D-179FAEBF1BFD}"/>
                    </a:ext>
                  </a:extLst>
                </p:cNvPr>
                <p:cNvPicPr>
                  <a:picLocks noChangeAspect="1" noChangeArrowheads="1"/>
                </p:cNvPicPr>
                <p:nvPr/>
              </p:nvPicPr>
              <p:blipFill rotWithShape="1">
                <a:blip r:embed="rId27" cstate="email">
                  <a:extLst>
                    <a:ext uri="{28A0092B-C50C-407E-A947-70E740481C1C}">
                      <a14:useLocalDpi xmlns:a14="http://schemas.microsoft.com/office/drawing/2010/main"/>
                    </a:ext>
                  </a:extLst>
                </a:blip>
                <a:srcRect/>
                <a:stretch>
                  <a:fillRect/>
                </a:stretch>
              </p:blipFill>
              <p:spPr bwMode="auto">
                <a:xfrm>
                  <a:off x="1914088" y="4764475"/>
                  <a:ext cx="1174304" cy="359166"/>
                </a:xfrm>
                <a:prstGeom prst="rect">
                  <a:avLst/>
                </a:prstGeom>
                <a:grpFill/>
              </p:spPr>
            </p:pic>
            <p:pic>
              <p:nvPicPr>
                <p:cNvPr id="100" name="Picture 2" descr="Que es faes">
                  <a:extLst>
                    <a:ext uri="{FF2B5EF4-FFF2-40B4-BE49-F238E27FC236}">
                      <a16:creationId xmlns:a16="http://schemas.microsoft.com/office/drawing/2014/main" id="{9D90228C-8DF0-DC51-CAEB-5F3B10517D1E}"/>
                    </a:ext>
                  </a:extLst>
                </p:cNvPr>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a:off x="10040096" y="4741637"/>
                  <a:ext cx="505373" cy="282070"/>
                </a:xfrm>
                <a:prstGeom prst="rect">
                  <a:avLst/>
                </a:prstGeom>
                <a:grpFill/>
              </p:spPr>
            </p:pic>
            <p:pic>
              <p:nvPicPr>
                <p:cNvPr id="101" name="Imagen 100">
                  <a:extLst>
                    <a:ext uri="{FF2B5EF4-FFF2-40B4-BE49-F238E27FC236}">
                      <a16:creationId xmlns:a16="http://schemas.microsoft.com/office/drawing/2014/main" id="{94930D1B-E437-1FD5-F1B4-0CB02740565C}"/>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3862830" y="4764477"/>
                  <a:ext cx="850411" cy="334938"/>
                </a:xfrm>
                <a:prstGeom prst="rect">
                  <a:avLst/>
                </a:prstGeom>
                <a:grpFill/>
              </p:spPr>
            </p:pic>
            <p:pic>
              <p:nvPicPr>
                <p:cNvPr id="102" name="Picture 2" descr="CTAG">
                  <a:extLst>
                    <a:ext uri="{FF2B5EF4-FFF2-40B4-BE49-F238E27FC236}">
                      <a16:creationId xmlns:a16="http://schemas.microsoft.com/office/drawing/2014/main" id="{A324898E-63C2-93F8-3EDD-060A8AF1A8A3}"/>
                    </a:ext>
                  </a:extLst>
                </p:cNvPr>
                <p:cNvPicPr>
                  <a:picLocks noChangeAspect="1" noChangeArrowheads="1"/>
                </p:cNvPicPr>
                <p:nvPr/>
              </p:nvPicPr>
              <p:blipFill>
                <a:blip r:embed="rId30" cstate="email">
                  <a:extLst>
                    <a:ext uri="{28A0092B-C50C-407E-A947-70E740481C1C}">
                      <a14:useLocalDpi xmlns:a14="http://schemas.microsoft.com/office/drawing/2010/main"/>
                    </a:ext>
                  </a:extLst>
                </a:blip>
                <a:srcRect/>
                <a:stretch>
                  <a:fillRect/>
                </a:stretch>
              </p:blipFill>
              <p:spPr bwMode="auto">
                <a:xfrm>
                  <a:off x="4876790" y="4749199"/>
                  <a:ext cx="528230" cy="362550"/>
                </a:xfrm>
                <a:prstGeom prst="rect">
                  <a:avLst/>
                </a:prstGeom>
                <a:grpFill/>
              </p:spPr>
            </p:pic>
            <p:pic>
              <p:nvPicPr>
                <p:cNvPr id="103" name="Imagen 102">
                  <a:extLst>
                    <a:ext uri="{FF2B5EF4-FFF2-40B4-BE49-F238E27FC236}">
                      <a16:creationId xmlns:a16="http://schemas.microsoft.com/office/drawing/2014/main" id="{C9B3E261-2811-88CD-8E2C-7BC37DB8A574}"/>
                    </a:ext>
                  </a:extLst>
                </p:cNvPr>
                <p:cNvPicPr>
                  <a:picLocks noChangeAspect="1"/>
                </p:cNvPicPr>
                <p:nvPr/>
              </p:nvPicPr>
              <p:blipFill>
                <a:blip r:embed="rId31" cstate="email">
                  <a:extLst>
                    <a:ext uri="{28A0092B-C50C-407E-A947-70E740481C1C}">
                      <a14:useLocalDpi xmlns:a14="http://schemas.microsoft.com/office/drawing/2010/main"/>
                    </a:ext>
                  </a:extLst>
                </a:blip>
                <a:srcRect/>
                <a:stretch/>
              </p:blipFill>
              <p:spPr>
                <a:xfrm>
                  <a:off x="6119936" y="4715667"/>
                  <a:ext cx="1039147" cy="360017"/>
                </a:xfrm>
                <a:prstGeom prst="rect">
                  <a:avLst/>
                </a:prstGeom>
                <a:grpFill/>
              </p:spPr>
            </p:pic>
            <p:pic>
              <p:nvPicPr>
                <p:cNvPr id="104" name="Imagen 103">
                  <a:extLst>
                    <a:ext uri="{FF2B5EF4-FFF2-40B4-BE49-F238E27FC236}">
                      <a16:creationId xmlns:a16="http://schemas.microsoft.com/office/drawing/2014/main" id="{CF51D574-328C-B29C-89AB-BCD7B295A6D7}"/>
                    </a:ext>
                  </a:extLst>
                </p:cNvPr>
                <p:cNvPicPr>
                  <a:picLocks noChangeAspect="1"/>
                </p:cNvPicPr>
                <p:nvPr/>
              </p:nvPicPr>
              <p:blipFill>
                <a:blip r:embed="rId32" cstate="email">
                  <a:extLst>
                    <a:ext uri="{28A0092B-C50C-407E-A947-70E740481C1C}">
                      <a14:useLocalDpi xmlns:a14="http://schemas.microsoft.com/office/drawing/2010/main"/>
                    </a:ext>
                  </a:extLst>
                </a:blip>
                <a:srcRect/>
                <a:stretch/>
              </p:blipFill>
              <p:spPr>
                <a:xfrm>
                  <a:off x="7236739" y="4745716"/>
                  <a:ext cx="594409" cy="337933"/>
                </a:xfrm>
                <a:prstGeom prst="rect">
                  <a:avLst/>
                </a:prstGeom>
                <a:grpFill/>
              </p:spPr>
            </p:pic>
            <p:pic>
              <p:nvPicPr>
                <p:cNvPr id="105" name="Picture 2" descr="ANESE renueva su imagen y actualiza sus objetivos para convertirse en la  asociación de referencia en sostenibilidad - ANESE">
                  <a:extLst>
                    <a:ext uri="{FF2B5EF4-FFF2-40B4-BE49-F238E27FC236}">
                      <a16:creationId xmlns:a16="http://schemas.microsoft.com/office/drawing/2014/main" id="{A063FDE2-560E-C5D4-AE6D-1885C180EAC8}"/>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l="12026" t="35106" r="13912" b="35262"/>
                <a:stretch/>
              </p:blipFill>
              <p:spPr bwMode="auto">
                <a:xfrm>
                  <a:off x="-193653" y="4807806"/>
                  <a:ext cx="1195610" cy="267879"/>
                </a:xfrm>
                <a:prstGeom prst="rect">
                  <a:avLst/>
                </a:prstGeom>
                <a:grpFill/>
              </p:spPr>
            </p:pic>
            <p:pic>
              <p:nvPicPr>
                <p:cNvPr id="106" name="Imagen 105">
                  <a:extLst>
                    <a:ext uri="{FF2B5EF4-FFF2-40B4-BE49-F238E27FC236}">
                      <a16:creationId xmlns:a16="http://schemas.microsoft.com/office/drawing/2014/main" id="{51C5ED9D-52E2-3E8C-807A-595FF300A7AE}"/>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7996851" y="4746723"/>
                  <a:ext cx="639427" cy="271385"/>
                </a:xfrm>
                <a:prstGeom prst="rect">
                  <a:avLst/>
                </a:prstGeom>
                <a:grpFill/>
              </p:spPr>
            </p:pic>
            <p:pic>
              <p:nvPicPr>
                <p:cNvPr id="107" name="Picture 4" descr="Plataforma enerTIC.org : Tecnología, Innovación y Eficiencia ...">
                  <a:extLst>
                    <a:ext uri="{FF2B5EF4-FFF2-40B4-BE49-F238E27FC236}">
                      <a16:creationId xmlns:a16="http://schemas.microsoft.com/office/drawing/2014/main" id="{8423E831-8BC8-2E6D-055B-C620105EFDB6}"/>
                    </a:ext>
                  </a:extLst>
                </p:cNvPr>
                <p:cNvPicPr>
                  <a:picLocks noChangeAspect="1" noChangeArrowheads="1"/>
                </p:cNvPicPr>
                <p:nvPr/>
              </p:nvPicPr>
              <p:blipFill>
                <a:blip r:embed="rId34" cstate="email">
                  <a:extLst>
                    <a:ext uri="{28A0092B-C50C-407E-A947-70E740481C1C}">
                      <a14:useLocalDpi xmlns:a14="http://schemas.microsoft.com/office/drawing/2010/main"/>
                    </a:ext>
                  </a:extLst>
                </a:blip>
                <a:srcRect/>
                <a:stretch>
                  <a:fillRect/>
                </a:stretch>
              </p:blipFill>
              <p:spPr bwMode="auto">
                <a:xfrm>
                  <a:off x="5621015" y="4792890"/>
                  <a:ext cx="443377" cy="315089"/>
                </a:xfrm>
                <a:prstGeom prst="rect">
                  <a:avLst/>
                </a:prstGeom>
                <a:grpFill/>
              </p:spPr>
            </p:pic>
          </p:grpSp>
          <p:pic>
            <p:nvPicPr>
              <p:cNvPr id="82" name="Picture 2" descr="NOVA School of Business and Economics - Wikipedia, la enciclopedia libre">
                <a:extLst>
                  <a:ext uri="{FF2B5EF4-FFF2-40B4-BE49-F238E27FC236}">
                    <a16:creationId xmlns:a16="http://schemas.microsoft.com/office/drawing/2014/main" id="{AC1C182B-ABCB-6C7E-283C-2FDB95A33956}"/>
                  </a:ext>
                </a:extLst>
              </p:cNvPr>
              <p:cNvPicPr>
                <a:picLocks noChangeAspect="1" noChangeArrowheads="1"/>
              </p:cNvPicPr>
              <p:nvPr/>
            </p:nvPicPr>
            <p:blipFill rotWithShape="1">
              <a:blip r:embed="rId35" cstate="email">
                <a:extLst>
                  <a:ext uri="{28A0092B-C50C-407E-A947-70E740481C1C}">
                    <a14:useLocalDpi xmlns:a14="http://schemas.microsoft.com/office/drawing/2010/main"/>
                  </a:ext>
                </a:extLst>
              </a:blip>
              <a:srcRect l="13979" t="18994" r="16769" b="17537"/>
              <a:stretch>
                <a:fillRect/>
              </a:stretch>
            </p:blipFill>
            <p:spPr bwMode="auto">
              <a:xfrm>
                <a:off x="1826717" y="4566373"/>
                <a:ext cx="790382" cy="380883"/>
              </a:xfrm>
              <a:prstGeom prst="rect">
                <a:avLst/>
              </a:prstGeom>
              <a:grpFill/>
            </p:spPr>
          </p:pic>
          <p:pic>
            <p:nvPicPr>
              <p:cNvPr id="83" name="Picture 4" descr="logo-catedra">
                <a:extLst>
                  <a:ext uri="{FF2B5EF4-FFF2-40B4-BE49-F238E27FC236}">
                    <a16:creationId xmlns:a16="http://schemas.microsoft.com/office/drawing/2014/main" id="{B5669852-5DEE-9199-18E4-AF82236C0090}"/>
                  </a:ext>
                </a:extLst>
              </p:cNvPr>
              <p:cNvPicPr>
                <a:picLocks noChangeAspect="1" noChangeArrowheads="1"/>
              </p:cNvPicPr>
              <p:nvPr/>
            </p:nvPicPr>
            <p:blipFill>
              <a:blip r:embed="rId36" cstate="email">
                <a:extLst>
                  <a:ext uri="{28A0092B-C50C-407E-A947-70E740481C1C}">
                    <a14:useLocalDpi xmlns:a14="http://schemas.microsoft.com/office/drawing/2010/main"/>
                  </a:ext>
                </a:extLst>
              </a:blip>
              <a:srcRect/>
              <a:stretch>
                <a:fillRect/>
              </a:stretch>
            </p:blipFill>
            <p:spPr bwMode="auto">
              <a:xfrm>
                <a:off x="4174942" y="4649434"/>
                <a:ext cx="1005151" cy="295524"/>
              </a:xfrm>
              <a:prstGeom prst="rect">
                <a:avLst/>
              </a:prstGeom>
              <a:grpFill/>
            </p:spPr>
          </p:pic>
          <p:pic>
            <p:nvPicPr>
              <p:cNvPr id="84" name="Imagen 83">
                <a:extLst>
                  <a:ext uri="{FF2B5EF4-FFF2-40B4-BE49-F238E27FC236}">
                    <a16:creationId xmlns:a16="http://schemas.microsoft.com/office/drawing/2014/main" id="{AA9A7E7D-A760-68F0-00C5-430B60D4408C}"/>
                  </a:ext>
                </a:extLst>
              </p:cNvPr>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12282123" y="4603529"/>
                <a:ext cx="935745" cy="329243"/>
              </a:xfrm>
              <a:prstGeom prst="rect">
                <a:avLst/>
              </a:prstGeom>
              <a:grpFill/>
            </p:spPr>
          </p:pic>
          <p:pic>
            <p:nvPicPr>
              <p:cNvPr id="85" name="Imagen 84">
                <a:extLst>
                  <a:ext uri="{FF2B5EF4-FFF2-40B4-BE49-F238E27FC236}">
                    <a16:creationId xmlns:a16="http://schemas.microsoft.com/office/drawing/2014/main" id="{F267ACCA-B39F-5502-9114-E150D3619000}"/>
                  </a:ext>
                </a:extLst>
              </p:cNvPr>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8876750" y="4628214"/>
                <a:ext cx="451087" cy="269551"/>
              </a:xfrm>
              <a:prstGeom prst="rect">
                <a:avLst/>
              </a:prstGeom>
              <a:grpFill/>
            </p:spPr>
          </p:pic>
          <p:pic>
            <p:nvPicPr>
              <p:cNvPr id="86" name="Picture 2" descr="Universidad Rey Juan Carlos - Wikipedia, la enciclopedia libre">
                <a:extLst>
                  <a:ext uri="{FF2B5EF4-FFF2-40B4-BE49-F238E27FC236}">
                    <a16:creationId xmlns:a16="http://schemas.microsoft.com/office/drawing/2014/main" id="{2B59A1AA-20A3-A56A-B45E-A4C06D253434}"/>
                  </a:ext>
                </a:extLst>
              </p:cNvPr>
              <p:cNvPicPr>
                <a:picLocks noChangeAspect="1" noChangeArrowheads="1"/>
              </p:cNvPicPr>
              <p:nvPr/>
            </p:nvPicPr>
            <p:blipFill>
              <a:blip r:embed="rId39" cstate="email">
                <a:extLst>
                  <a:ext uri="{28A0092B-C50C-407E-A947-70E740481C1C}">
                    <a14:useLocalDpi xmlns:a14="http://schemas.microsoft.com/office/drawing/2010/main"/>
                  </a:ext>
                </a:extLst>
              </a:blip>
              <a:srcRect/>
              <a:stretch>
                <a:fillRect/>
              </a:stretch>
            </p:blipFill>
            <p:spPr bwMode="auto">
              <a:xfrm>
                <a:off x="14288035" y="4560287"/>
                <a:ext cx="781436" cy="299178"/>
              </a:xfrm>
              <a:prstGeom prst="rect">
                <a:avLst/>
              </a:prstGeom>
              <a:grpFill/>
            </p:spPr>
          </p:pic>
          <p:pic>
            <p:nvPicPr>
              <p:cNvPr id="87" name="Picture 2">
                <a:extLst>
                  <a:ext uri="{FF2B5EF4-FFF2-40B4-BE49-F238E27FC236}">
                    <a16:creationId xmlns:a16="http://schemas.microsoft.com/office/drawing/2014/main" id="{5B0E1A54-0552-B615-9C10-BB310DBCEA9F}"/>
                  </a:ext>
                </a:extLst>
              </p:cNvPr>
              <p:cNvPicPr>
                <a:picLocks noChangeAspect="1" noChangeArrowheads="1"/>
              </p:cNvPicPr>
              <p:nvPr/>
            </p:nvPicPr>
            <p:blipFill>
              <a:blip r:embed="rId40" cstate="email">
                <a:extLst>
                  <a:ext uri="{28A0092B-C50C-407E-A947-70E740481C1C}">
                    <a14:useLocalDpi xmlns:a14="http://schemas.microsoft.com/office/drawing/2010/main"/>
                  </a:ext>
                </a:extLst>
              </a:blip>
              <a:srcRect/>
              <a:stretch>
                <a:fillRect/>
              </a:stretch>
            </p:blipFill>
            <p:spPr bwMode="auto">
              <a:xfrm>
                <a:off x="8053728" y="4550166"/>
                <a:ext cx="706893" cy="394792"/>
              </a:xfrm>
              <a:prstGeom prst="rect">
                <a:avLst/>
              </a:prstGeom>
              <a:grpFill/>
            </p:spPr>
          </p:pic>
          <p:pic>
            <p:nvPicPr>
              <p:cNvPr id="88" name="Imagen 87">
                <a:extLst>
                  <a:ext uri="{FF2B5EF4-FFF2-40B4-BE49-F238E27FC236}">
                    <a16:creationId xmlns:a16="http://schemas.microsoft.com/office/drawing/2014/main" id="{A10F06AA-8D3F-394D-8C3D-EA62F9FFA9FB}"/>
                  </a:ext>
                </a:extLst>
              </p:cNvPr>
              <p:cNvPicPr>
                <a:picLocks noChangeAspect="1"/>
              </p:cNvPicPr>
              <p:nvPr/>
            </p:nvPicPr>
            <p:blipFill>
              <a:blip r:embed="rId41" cstate="email">
                <a:extLst>
                  <a:ext uri="{28A0092B-C50C-407E-A947-70E740481C1C}">
                    <a14:useLocalDpi xmlns:a14="http://schemas.microsoft.com/office/drawing/2010/main"/>
                  </a:ext>
                </a:extLst>
              </a:blip>
              <a:srcRect/>
              <a:stretch/>
            </p:blipFill>
            <p:spPr>
              <a:xfrm>
                <a:off x="6184474" y="4672726"/>
                <a:ext cx="573063" cy="164084"/>
              </a:xfrm>
              <a:prstGeom prst="rect">
                <a:avLst/>
              </a:prstGeom>
              <a:grpFill/>
            </p:spPr>
          </p:pic>
          <p:pic>
            <p:nvPicPr>
              <p:cNvPr id="89" name="Imagen 88">
                <a:extLst>
                  <a:ext uri="{FF2B5EF4-FFF2-40B4-BE49-F238E27FC236}">
                    <a16:creationId xmlns:a16="http://schemas.microsoft.com/office/drawing/2014/main" id="{D05E5F65-6F5B-F91A-22B4-B8B2DC61A5E7}"/>
                  </a:ext>
                </a:extLst>
              </p:cNvPr>
              <p:cNvPicPr>
                <a:picLocks noChangeAspect="1"/>
              </p:cNvPicPr>
              <p:nvPr/>
            </p:nvPicPr>
            <p:blipFill>
              <a:blip r:embed="rId42" cstate="email">
                <a:extLst>
                  <a:ext uri="{28A0092B-C50C-407E-A947-70E740481C1C}">
                    <a14:useLocalDpi xmlns:a14="http://schemas.microsoft.com/office/drawing/2010/main"/>
                  </a:ext>
                </a:extLst>
              </a:blip>
              <a:stretch>
                <a:fillRect/>
              </a:stretch>
            </p:blipFill>
            <p:spPr>
              <a:xfrm>
                <a:off x="10246840" y="4640912"/>
                <a:ext cx="860125" cy="234860"/>
              </a:xfrm>
              <a:prstGeom prst="rect">
                <a:avLst/>
              </a:prstGeom>
              <a:grpFill/>
            </p:spPr>
          </p:pic>
          <p:pic>
            <p:nvPicPr>
              <p:cNvPr id="90" name="Picture 2" descr="UNIVERSIDAD POLITÉCNICA DE MADRID (UPM) – Ametic">
                <a:extLst>
                  <a:ext uri="{FF2B5EF4-FFF2-40B4-BE49-F238E27FC236}">
                    <a16:creationId xmlns:a16="http://schemas.microsoft.com/office/drawing/2014/main" id="{73E85A7D-1F16-652F-610A-6A5C62015D9F}"/>
                  </a:ext>
                </a:extLst>
              </p:cNvPr>
              <p:cNvPicPr>
                <a:picLocks noChangeAspect="1" noChangeArrowheads="1"/>
              </p:cNvPicPr>
              <p:nvPr/>
            </p:nvPicPr>
            <p:blipFill>
              <a:blip r:embed="rId43" cstate="email">
                <a:extLst>
                  <a:ext uri="{28A0092B-C50C-407E-A947-70E740481C1C}">
                    <a14:useLocalDpi xmlns:a14="http://schemas.microsoft.com/office/drawing/2010/main"/>
                  </a:ext>
                </a:extLst>
              </a:blip>
              <a:srcRect/>
              <a:stretch>
                <a:fillRect/>
              </a:stretch>
            </p:blipFill>
            <p:spPr bwMode="auto">
              <a:xfrm>
                <a:off x="11249355" y="4580114"/>
                <a:ext cx="1047553" cy="394792"/>
              </a:xfrm>
              <a:prstGeom prst="rect">
                <a:avLst/>
              </a:prstGeom>
              <a:grpFill/>
            </p:spPr>
          </p:pic>
          <p:pic>
            <p:nvPicPr>
              <p:cNvPr id="91" name="Picture 8" descr="URV Logo - símbolo, significado logotipo, historia, PNG">
                <a:extLst>
                  <a:ext uri="{FF2B5EF4-FFF2-40B4-BE49-F238E27FC236}">
                    <a16:creationId xmlns:a16="http://schemas.microsoft.com/office/drawing/2014/main" id="{3DC0805F-93AE-3E66-9862-962394A26436}"/>
                  </a:ext>
                </a:extLst>
              </p:cNvPr>
              <p:cNvPicPr>
                <a:picLocks noChangeAspect="1" noChangeArrowheads="1"/>
              </p:cNvPicPr>
              <p:nvPr/>
            </p:nvPicPr>
            <p:blipFill rotWithShape="1">
              <a:blip r:embed="rId44" cstate="email">
                <a:extLst>
                  <a:ext uri="{28A0092B-C50C-407E-A947-70E740481C1C}">
                    <a14:useLocalDpi xmlns:a14="http://schemas.microsoft.com/office/drawing/2010/main"/>
                  </a:ext>
                </a:extLst>
              </a:blip>
              <a:srcRect l="624" t="25179" r="-624" b="25362"/>
              <a:stretch>
                <a:fillRect/>
              </a:stretch>
            </p:blipFill>
            <p:spPr bwMode="auto">
              <a:xfrm>
                <a:off x="15271888" y="4651661"/>
                <a:ext cx="919671" cy="207053"/>
              </a:xfrm>
              <a:prstGeom prst="rect">
                <a:avLst/>
              </a:prstGeom>
              <a:grpFill/>
            </p:spPr>
          </p:pic>
          <p:pic>
            <p:nvPicPr>
              <p:cNvPr id="92" name="Picture 10" descr="Universidad de Castilla-La Mancha - Wikipedia, la enciclopedia libre">
                <a:extLst>
                  <a:ext uri="{FF2B5EF4-FFF2-40B4-BE49-F238E27FC236}">
                    <a16:creationId xmlns:a16="http://schemas.microsoft.com/office/drawing/2014/main" id="{33B8B739-7FDB-F18B-BD9E-57CF90A014D3}"/>
                  </a:ext>
                </a:extLst>
              </p:cNvPr>
              <p:cNvPicPr>
                <a:picLocks noChangeAspect="1" noChangeArrowheads="1"/>
              </p:cNvPicPr>
              <p:nvPr/>
            </p:nvPicPr>
            <p:blipFill>
              <a:blip r:embed="rId45" cstate="email">
                <a:extLst>
                  <a:ext uri="{28A0092B-C50C-407E-A947-70E740481C1C}">
                    <a14:useLocalDpi xmlns:a14="http://schemas.microsoft.com/office/drawing/2010/main"/>
                  </a:ext>
                </a:extLst>
              </a:blip>
              <a:srcRect/>
              <a:stretch>
                <a:fillRect/>
              </a:stretch>
            </p:blipFill>
            <p:spPr bwMode="auto">
              <a:xfrm>
                <a:off x="6682592" y="4628214"/>
                <a:ext cx="895444" cy="307136"/>
              </a:xfrm>
              <a:prstGeom prst="rect">
                <a:avLst/>
              </a:prstGeom>
              <a:grpFill/>
            </p:spPr>
          </p:pic>
          <p:pic>
            <p:nvPicPr>
              <p:cNvPr id="93" name="Picture 13" descr="ICAI">
                <a:extLst>
                  <a:ext uri="{FF2B5EF4-FFF2-40B4-BE49-F238E27FC236}">
                    <a16:creationId xmlns:a16="http://schemas.microsoft.com/office/drawing/2014/main" id="{8AD0B547-3E8C-5656-ED0A-D43A997AF8B9}"/>
                  </a:ext>
                </a:extLst>
              </p:cNvPr>
              <p:cNvPicPr>
                <a:picLocks noChangeAspect="1" noChangeArrowheads="1"/>
              </p:cNvPicPr>
              <p:nvPr/>
            </p:nvPicPr>
            <p:blipFill>
              <a:blip r:embed="rId46" cstate="email">
                <a:extLst>
                  <a:ext uri="{28A0092B-C50C-407E-A947-70E740481C1C}">
                    <a14:useLocalDpi xmlns:a14="http://schemas.microsoft.com/office/drawing/2010/main"/>
                  </a:ext>
                </a:extLst>
              </a:blip>
              <a:srcRect/>
              <a:stretch>
                <a:fillRect/>
              </a:stretch>
            </p:blipFill>
            <p:spPr bwMode="auto">
              <a:xfrm>
                <a:off x="13161279" y="4580418"/>
                <a:ext cx="1146757" cy="352354"/>
              </a:xfrm>
              <a:prstGeom prst="rect">
                <a:avLst/>
              </a:prstGeom>
              <a:grpFill/>
            </p:spPr>
          </p:pic>
          <p:pic>
            <p:nvPicPr>
              <p:cNvPr id="94" name="Picture 22" descr="EHU imagotipo principal">
                <a:extLst>
                  <a:ext uri="{FF2B5EF4-FFF2-40B4-BE49-F238E27FC236}">
                    <a16:creationId xmlns:a16="http://schemas.microsoft.com/office/drawing/2014/main" id="{5E1982E6-BAC6-D2A7-3C8C-07F1E5F11B63}"/>
                  </a:ext>
                </a:extLst>
              </p:cNvPr>
              <p:cNvPicPr>
                <a:picLocks noChangeAspect="1" noChangeArrowheads="1"/>
              </p:cNvPicPr>
              <p:nvPr/>
            </p:nvPicPr>
            <p:blipFill rotWithShape="1">
              <a:blip r:embed="rId47" cstate="email">
                <a:extLst>
                  <a:ext uri="{28A0092B-C50C-407E-A947-70E740481C1C}">
                    <a14:useLocalDpi xmlns:a14="http://schemas.microsoft.com/office/drawing/2010/main"/>
                  </a:ext>
                </a:extLst>
              </a:blip>
              <a:srcRect/>
              <a:stretch>
                <a:fillRect/>
              </a:stretch>
            </p:blipFill>
            <p:spPr bwMode="auto">
              <a:xfrm>
                <a:off x="7580372" y="4596862"/>
                <a:ext cx="380469" cy="349652"/>
              </a:xfrm>
              <a:prstGeom prst="rect">
                <a:avLst/>
              </a:prstGeom>
              <a:grpFill/>
            </p:spPr>
          </p:pic>
          <p:pic>
            <p:nvPicPr>
              <p:cNvPr id="95" name="Picture 4" descr="company-logo">
                <a:extLst>
                  <a:ext uri="{FF2B5EF4-FFF2-40B4-BE49-F238E27FC236}">
                    <a16:creationId xmlns:a16="http://schemas.microsoft.com/office/drawing/2014/main" id="{EDACEDE3-12FA-F255-CFCF-3A615868E8BF}"/>
                  </a:ext>
                </a:extLst>
              </p:cNvPr>
              <p:cNvPicPr>
                <a:picLocks noChangeAspect="1" noChangeArrowheads="1"/>
              </p:cNvPicPr>
              <p:nvPr/>
            </p:nvPicPr>
            <p:blipFill>
              <a:blip r:embed="rId48" cstate="email">
                <a:extLst>
                  <a:ext uri="{28A0092B-C50C-407E-A947-70E740481C1C}">
                    <a14:useLocalDpi xmlns:a14="http://schemas.microsoft.com/office/drawing/2010/main"/>
                  </a:ext>
                </a:extLst>
              </a:blip>
              <a:srcRect/>
              <a:stretch>
                <a:fillRect/>
              </a:stretch>
            </p:blipFill>
            <p:spPr bwMode="auto">
              <a:xfrm>
                <a:off x="9454482" y="4641808"/>
                <a:ext cx="667815" cy="234942"/>
              </a:xfrm>
              <a:prstGeom prst="rect">
                <a:avLst/>
              </a:prstGeom>
              <a:grpFill/>
            </p:spPr>
          </p:pic>
        </p:grpSp>
      </p:grpSp>
    </p:spTree>
    <p:extLst>
      <p:ext uri="{BB962C8B-B14F-4D97-AF65-F5344CB8AC3E}">
        <p14:creationId xmlns:p14="http://schemas.microsoft.com/office/powerpoint/2010/main" val="1271818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D7606362-59A5-A372-FCD2-0F65E3EADA2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0633"/>
            <a:ext cx="12192000" cy="6858000"/>
          </a:xfrm>
          <a:prstGeom prst="rect">
            <a:avLst/>
          </a:prstGeom>
        </p:spPr>
      </p:pic>
      <p:sp>
        <p:nvSpPr>
          <p:cNvPr id="9" name="Forma libre: forma 18">
            <a:extLst>
              <a:ext uri="{FF2B5EF4-FFF2-40B4-BE49-F238E27FC236}">
                <a16:creationId xmlns:a16="http://schemas.microsoft.com/office/drawing/2014/main" id="{B75D2369-A2BA-951C-4BA5-0AD32F99A9FF}"/>
              </a:ext>
            </a:extLst>
          </p:cNvPr>
          <p:cNvSpPr/>
          <p:nvPr/>
        </p:nvSpPr>
        <p:spPr>
          <a:xfrm>
            <a:off x="1002282" y="1957848"/>
            <a:ext cx="10187436" cy="4351330"/>
          </a:xfrm>
          <a:custGeom>
            <a:avLst/>
            <a:gdLst>
              <a:gd name="connsiteX0" fmla="*/ 0 w 3890104"/>
              <a:gd name="connsiteY0" fmla="*/ 0 h 5308041"/>
              <a:gd name="connsiteX1" fmla="*/ 3890104 w 3890104"/>
              <a:gd name="connsiteY1" fmla="*/ 0 h 5308041"/>
              <a:gd name="connsiteX2" fmla="*/ 3890104 w 3890104"/>
              <a:gd name="connsiteY2" fmla="*/ 5308041 h 5308041"/>
              <a:gd name="connsiteX3" fmla="*/ 0 w 3890104"/>
              <a:gd name="connsiteY3" fmla="*/ 5308041 h 5308041"/>
              <a:gd name="connsiteX4" fmla="*/ 0 w 3890104"/>
              <a:gd name="connsiteY4" fmla="*/ 0 h 5308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104" h="5308041">
                <a:moveTo>
                  <a:pt x="0" y="0"/>
                </a:moveTo>
                <a:lnTo>
                  <a:pt x="3890104" y="0"/>
                </a:lnTo>
                <a:lnTo>
                  <a:pt x="3890104" y="5308041"/>
                </a:lnTo>
                <a:lnTo>
                  <a:pt x="0" y="53080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endParaRPr lang="es-ES" sz="1200" b="1" kern="1200" dirty="0">
              <a:solidFill>
                <a:srgbClr val="FF6200"/>
              </a:solidFill>
              <a:latin typeface="Sole Repsol Display" panose="020B0604020204020204" pitchFamily="34" charset="0"/>
              <a:cs typeface="Sole Repsol Display" panose="020B0604020204020204" pitchFamily="34" charset="0"/>
            </a:endParaRPr>
          </a:p>
          <a:p>
            <a:pPr lvl="0"/>
            <a:r>
              <a:rPr lang="es-ES" sz="1200" b="1" dirty="0">
                <a:solidFill>
                  <a:srgbClr val="FF6200"/>
                </a:solidFill>
                <a:latin typeface="Sole Repsol Display" panose="020B0604020204020204" pitchFamily="34" charset="0"/>
                <a:cs typeface="Sole Repsol Display" panose="020B0604020204020204" pitchFamily="34" charset="0"/>
              </a:rPr>
              <a:t>Congreso </a:t>
            </a:r>
            <a:r>
              <a:rPr lang="es-ES" sz="1200" b="1" dirty="0" err="1">
                <a:solidFill>
                  <a:srgbClr val="FF6200"/>
                </a:solidFill>
                <a:latin typeface="Sole Repsol Display" panose="020B0604020204020204" pitchFamily="34" charset="0"/>
                <a:cs typeface="Sole Repsol Display" panose="020B0604020204020204" pitchFamily="34" charset="0"/>
              </a:rPr>
              <a:t>Faconauto</a:t>
            </a:r>
            <a:r>
              <a:rPr lang="es-ES" sz="1200" b="1" dirty="0">
                <a:solidFill>
                  <a:srgbClr val="FF6200"/>
                </a:solidFill>
                <a:latin typeface="Sole Repsol Display" panose="020B0604020204020204" pitchFamily="34" charset="0"/>
                <a:cs typeface="Sole Repsol Display" panose="020B0604020204020204" pitchFamily="34" charset="0"/>
              </a:rPr>
              <a:t> 2025. Evento. </a:t>
            </a:r>
          </a:p>
          <a:p>
            <a:r>
              <a:rPr lang="es-ES" sz="1200" dirty="0">
                <a:solidFill>
                  <a:prstClr val="black">
                    <a:hueOff val="0"/>
                    <a:satOff val="0"/>
                    <a:lumOff val="0"/>
                    <a:alphaOff val="0"/>
                  </a:prstClr>
                </a:solidFill>
                <a:latin typeface="Sole Repsol Display" panose="020B0604020204020204" pitchFamily="34" charset="0"/>
                <a:cs typeface="Sole Repsol Display" panose="020B0604020204020204" pitchFamily="34" charset="0"/>
              </a:rPr>
              <a:t>Reflexión y debate sobre </a:t>
            </a:r>
            <a:r>
              <a:rPr lang="es-ES_tradnl" sz="1200" dirty="0">
                <a:solidFill>
                  <a:prstClr val="black">
                    <a:hueOff val="0"/>
                    <a:satOff val="0"/>
                    <a:lumOff val="0"/>
                    <a:alphaOff val="0"/>
                  </a:prstClr>
                </a:solidFill>
                <a:latin typeface="Sole Repsol Display" panose="020B0604020204020204" pitchFamily="34" charset="0"/>
                <a:cs typeface="Sole Repsol Display" panose="020B0604020204020204" pitchFamily="34" charset="0"/>
              </a:rPr>
              <a:t>las principales conclusiones y perspectivas </a:t>
            </a:r>
            <a:r>
              <a:rPr lang="es-ES" sz="1200" dirty="0">
                <a:solidFill>
                  <a:prstClr val="black">
                    <a:hueOff val="0"/>
                    <a:satOff val="0"/>
                    <a:lumOff val="0"/>
                    <a:alphaOff val="0"/>
                  </a:prstClr>
                </a:solidFill>
                <a:latin typeface="Sole Repsol Display" panose="020B0604020204020204" pitchFamily="34" charset="0"/>
                <a:cs typeface="Sole Repsol Display" panose="020B0604020204020204" pitchFamily="34" charset="0"/>
              </a:rPr>
              <a:t>para los concesionarios y sus empresas proveedoras.</a:t>
            </a:r>
          </a:p>
          <a:p>
            <a:pPr defTabSz="488950">
              <a:lnSpc>
                <a:spcPct val="90000"/>
              </a:lnSpc>
              <a:spcBef>
                <a:spcPct val="0"/>
              </a:spcBef>
              <a:spcAft>
                <a:spcPct val="35000"/>
              </a:spcAft>
            </a:pPr>
            <a:endParaRPr lang="es-ES" sz="1200" b="1" dirty="0">
              <a:solidFill>
                <a:prstClr val="black">
                  <a:hueOff val="0"/>
                  <a:satOff val="0"/>
                  <a:lumOff val="0"/>
                  <a:alphaOff val="0"/>
                </a:prstClr>
              </a:solidFill>
              <a:latin typeface="Sole Repsol Display" panose="020B0604020204020204" pitchFamily="34" charset="0"/>
              <a:cs typeface="Sole Repsol Display" panose="020B0604020204020204" pitchFamily="34" charset="0"/>
            </a:endParaRPr>
          </a:p>
          <a:p>
            <a:pPr defTabSz="488950">
              <a:lnSpc>
                <a:spcPct val="90000"/>
              </a:lnSpc>
              <a:spcBef>
                <a:spcPct val="0"/>
              </a:spcBef>
              <a:spcAft>
                <a:spcPct val="35000"/>
              </a:spcAft>
            </a:pPr>
            <a:r>
              <a:rPr lang="es-ES" sz="1200" b="1" dirty="0">
                <a:solidFill>
                  <a:schemeClr val="tx2"/>
                </a:solidFill>
                <a:latin typeface="Sole Repsol Display" panose="020B0604020204020204" pitchFamily="34" charset="0"/>
                <a:cs typeface="Sole Repsol Display" panose="020B0604020204020204" pitchFamily="34" charset="0"/>
              </a:rPr>
              <a:t>Hacia el carbono circular: nuevas estrategias de descarbonización. </a:t>
            </a:r>
            <a:r>
              <a:rPr lang="es-ES" sz="1200" b="1" dirty="0" err="1">
                <a:solidFill>
                  <a:schemeClr val="tx2"/>
                </a:solidFill>
                <a:latin typeface="Sole Repsol Display" panose="020B0604020204020204" pitchFamily="34" charset="0"/>
                <a:cs typeface="Sole Repsol Display" panose="020B0604020204020204" pitchFamily="34" charset="0"/>
              </a:rPr>
              <a:t>Webinar</a:t>
            </a:r>
            <a:endParaRPr lang="es-ES" sz="1200" b="1" dirty="0">
              <a:solidFill>
                <a:schemeClr val="tx2"/>
              </a:solidFill>
              <a:latin typeface="Sole Repsol Display" panose="020B0604020204020204" pitchFamily="34" charset="0"/>
              <a:cs typeface="Sole Repsol Display" panose="020B0604020204020204" pitchFamily="34" charset="0"/>
            </a:endParaRPr>
          </a:p>
          <a:p>
            <a:pPr defTabSz="488950">
              <a:lnSpc>
                <a:spcPct val="90000"/>
              </a:lnSpc>
              <a:spcBef>
                <a:spcPct val="0"/>
              </a:spcBef>
              <a:spcAft>
                <a:spcPct val="35000"/>
              </a:spcAft>
            </a:pPr>
            <a:r>
              <a:rPr lang="es-ES" sz="1200" dirty="0">
                <a:solidFill>
                  <a:prstClr val="black">
                    <a:hueOff val="0"/>
                    <a:satOff val="0"/>
                    <a:lumOff val="0"/>
                    <a:alphaOff val="0"/>
                  </a:prstClr>
                </a:solidFill>
                <a:latin typeface="Sole Repsol Display" panose="020B0604020204020204" pitchFamily="34" charset="0"/>
                <a:cs typeface="Sole Repsol Display" panose="020B0604020204020204" pitchFamily="34" charset="0"/>
              </a:rPr>
              <a:t>Este evento online explorará qué soluciones están funcionando ya en la industria, qué oportunidades se abren y cómo la circularidad está redefiniendo la forma de producir.</a:t>
            </a:r>
            <a:endParaRPr lang="en-US" sz="1200" b="1" dirty="0">
              <a:solidFill>
                <a:srgbClr val="FF6200"/>
              </a:solidFill>
              <a:latin typeface="Sole Repsol Display" panose="020B0604020204020204" pitchFamily="34" charset="0"/>
              <a:cs typeface="Sole Repsol Display" panose="020B0604020204020204" pitchFamily="34" charset="0"/>
            </a:endParaRPr>
          </a:p>
          <a:p>
            <a:pPr defTabSz="488950">
              <a:lnSpc>
                <a:spcPct val="90000"/>
              </a:lnSpc>
              <a:spcBef>
                <a:spcPct val="0"/>
              </a:spcBef>
              <a:spcAft>
                <a:spcPct val="35000"/>
              </a:spcAft>
            </a:pPr>
            <a:endParaRPr lang="en-US" sz="1200" b="1" dirty="0">
              <a:solidFill>
                <a:srgbClr val="FF6200"/>
              </a:solidFill>
              <a:latin typeface="Sole Repsol Display" panose="020B0604020204020204" pitchFamily="34" charset="0"/>
              <a:cs typeface="Sole Repsol Display" panose="020B0604020204020204" pitchFamily="34" charset="0"/>
            </a:endParaRPr>
          </a:p>
          <a:p>
            <a:pPr defTabSz="488950">
              <a:lnSpc>
                <a:spcPct val="90000"/>
              </a:lnSpc>
              <a:spcBef>
                <a:spcPct val="0"/>
              </a:spcBef>
              <a:spcAft>
                <a:spcPct val="35000"/>
              </a:spcAft>
            </a:pPr>
            <a:r>
              <a:rPr lang="es-ES" sz="1200" b="1" dirty="0">
                <a:solidFill>
                  <a:schemeClr val="tx2"/>
                </a:solidFill>
                <a:latin typeface="Sole Repsol Display" panose="020B0604020204020204" pitchFamily="34" charset="0"/>
                <a:cs typeface="Sole Repsol Display" panose="020B0604020204020204" pitchFamily="34" charset="0"/>
              </a:rPr>
              <a:t>Los retos en la inversión de proyectos de hidrógeno. </a:t>
            </a:r>
            <a:r>
              <a:rPr lang="es-ES" sz="1200" b="1" dirty="0" err="1">
                <a:solidFill>
                  <a:schemeClr val="tx2"/>
                </a:solidFill>
                <a:latin typeface="Sole Repsol Display" panose="020B0604020204020204" pitchFamily="34" charset="0"/>
                <a:cs typeface="Sole Repsol Display" panose="020B0604020204020204" pitchFamily="34" charset="0"/>
              </a:rPr>
              <a:t>Webinar</a:t>
            </a:r>
            <a:endParaRPr lang="es-ES" sz="1200" b="1" dirty="0">
              <a:solidFill>
                <a:schemeClr val="tx2"/>
              </a:solidFill>
              <a:latin typeface="Sole Repsol Display" panose="020B0604020204020204" pitchFamily="34" charset="0"/>
              <a:cs typeface="Sole Repsol Display" panose="020B0604020204020204" pitchFamily="34" charset="0"/>
            </a:endParaRPr>
          </a:p>
          <a:p>
            <a:pPr defTabSz="488950">
              <a:lnSpc>
                <a:spcPct val="90000"/>
              </a:lnSpc>
              <a:spcBef>
                <a:spcPct val="0"/>
              </a:spcBef>
              <a:spcAft>
                <a:spcPct val="35000"/>
              </a:spcAft>
            </a:pPr>
            <a:r>
              <a:rPr lang="es-ES" sz="1200" dirty="0" err="1">
                <a:solidFill>
                  <a:prstClr val="black">
                    <a:hueOff val="0"/>
                    <a:satOff val="0"/>
                    <a:lumOff val="0"/>
                    <a:alphaOff val="0"/>
                  </a:prstClr>
                </a:solidFill>
                <a:latin typeface="Sole Repsol Display" panose="020B0604020204020204" pitchFamily="34" charset="0"/>
                <a:cs typeface="Sole Repsol Display" panose="020B0604020204020204" pitchFamily="34" charset="0"/>
              </a:rPr>
              <a:t>Webinar</a:t>
            </a:r>
            <a:r>
              <a:rPr lang="es-ES" sz="1200" dirty="0">
                <a:solidFill>
                  <a:prstClr val="black">
                    <a:hueOff val="0"/>
                    <a:satOff val="0"/>
                    <a:lumOff val="0"/>
                    <a:alphaOff val="0"/>
                  </a:prstClr>
                </a:solidFill>
                <a:latin typeface="Sole Repsol Display" panose="020B0604020204020204" pitchFamily="34" charset="0"/>
                <a:cs typeface="Sole Repsol Display" panose="020B0604020204020204" pitchFamily="34" charset="0"/>
              </a:rPr>
              <a:t> dedicado al papel del hidrógeno como vector energético clave en la descarbonización.</a:t>
            </a:r>
          </a:p>
          <a:p>
            <a:pPr defTabSz="488950">
              <a:lnSpc>
                <a:spcPct val="90000"/>
              </a:lnSpc>
              <a:spcBef>
                <a:spcPct val="0"/>
              </a:spcBef>
              <a:spcAft>
                <a:spcPct val="35000"/>
              </a:spcAft>
            </a:pPr>
            <a:endParaRPr lang="es-ES" sz="800" dirty="0">
              <a:solidFill>
                <a:prstClr val="black">
                  <a:hueOff val="0"/>
                  <a:satOff val="0"/>
                  <a:lumOff val="0"/>
                  <a:alphaOff val="0"/>
                </a:prstClr>
              </a:solidFill>
              <a:latin typeface="Sole Repsol Display" panose="020B0604020204020204" pitchFamily="34" charset="0"/>
              <a:cs typeface="Sole Repsol Display" panose="020B0604020204020204" pitchFamily="34" charset="0"/>
            </a:endParaRPr>
          </a:p>
          <a:p>
            <a:pPr defTabSz="488950">
              <a:lnSpc>
                <a:spcPct val="90000"/>
              </a:lnSpc>
              <a:spcBef>
                <a:spcPct val="0"/>
              </a:spcBef>
              <a:spcAft>
                <a:spcPct val="35000"/>
              </a:spcAft>
            </a:pPr>
            <a:r>
              <a:rPr lang="es-ES" sz="1200" b="1" dirty="0">
                <a:solidFill>
                  <a:schemeClr val="tx2"/>
                </a:solidFill>
                <a:latin typeface="Sole Repsol Display" panose="020B0604020204020204" pitchFamily="34" charset="0"/>
                <a:cs typeface="Sole Repsol Display" panose="020B0604020204020204" pitchFamily="34" charset="0"/>
              </a:rPr>
              <a:t>Jóvenes y transición energética. Evento, Madrid</a:t>
            </a:r>
          </a:p>
          <a:p>
            <a:r>
              <a:rPr lang="en-US" sz="1200" dirty="0">
                <a:latin typeface="Sole Repsol Display" panose="020B0604020204020204" pitchFamily="34" charset="0"/>
                <a:cs typeface="Sole Repsol Display" panose="020B0604020204020204" pitchFamily="34" charset="0"/>
              </a:rPr>
              <a:t>Encuentro</a:t>
            </a:r>
            <a:r>
              <a:rPr lang="es-ES" sz="1200" dirty="0">
                <a:latin typeface="Sole Repsol Display" panose="020B0604020204020204" pitchFamily="34" charset="0"/>
                <a:cs typeface="Sole Repsol Display" panose="020B0604020204020204" pitchFamily="34" charset="0"/>
              </a:rPr>
              <a:t> donde se abordarán los principales desafíos a los que se enfrentan los jóvenes en materia de transición energética y otros temas importantes que preocupan a la juventud. </a:t>
            </a:r>
          </a:p>
          <a:p>
            <a:endParaRPr lang="es-ES" sz="1200" dirty="0">
              <a:latin typeface="Sole Repsol Display" panose="020B0604020204020204" pitchFamily="34" charset="0"/>
              <a:cs typeface="Sole Repsol Display" panose="020B0604020204020204" pitchFamily="34" charset="0"/>
            </a:endParaRPr>
          </a:p>
          <a:p>
            <a:pPr defTabSz="488950">
              <a:lnSpc>
                <a:spcPct val="90000"/>
              </a:lnSpc>
              <a:spcBef>
                <a:spcPct val="0"/>
              </a:spcBef>
              <a:spcAft>
                <a:spcPct val="35000"/>
              </a:spcAft>
            </a:pPr>
            <a:r>
              <a:rPr lang="es-ES" sz="1200" b="1" dirty="0">
                <a:solidFill>
                  <a:schemeClr val="tx2"/>
                </a:solidFill>
                <a:latin typeface="Sole Repsol Display" panose="020B0604020204020204" pitchFamily="34" charset="0"/>
                <a:cs typeface="Sole Repsol Display" panose="020B0604020204020204" pitchFamily="34" charset="0"/>
              </a:rPr>
              <a:t>Gestión del CO₂ como palanca estratégica para la transición </a:t>
            </a:r>
            <a:r>
              <a:rPr lang="es-ES" sz="1200" b="1" dirty="0">
                <a:solidFill>
                  <a:srgbClr val="FF6200"/>
                </a:solidFill>
                <a:latin typeface="Sole Repsol Display" panose="020B0604020204020204" pitchFamily="34" charset="0"/>
                <a:cs typeface="Sole Repsol Display" panose="020B0604020204020204" pitchFamily="34" charset="0"/>
              </a:rPr>
              <a:t>energética. </a:t>
            </a:r>
            <a:r>
              <a:rPr lang="es-ES" sz="1200" b="1" dirty="0" err="1">
                <a:solidFill>
                  <a:srgbClr val="FF6200"/>
                </a:solidFill>
                <a:latin typeface="Sole Repsol Display" panose="020B0604020204020204" pitchFamily="34" charset="0"/>
                <a:cs typeface="Sole Repsol Display" panose="020B0604020204020204" pitchFamily="34" charset="0"/>
              </a:rPr>
              <a:t>Webinar</a:t>
            </a:r>
            <a:endParaRPr lang="es-ES" sz="1200" b="1" dirty="0">
              <a:solidFill>
                <a:srgbClr val="FF6200"/>
              </a:solidFill>
              <a:latin typeface="Sole Repsol Display" panose="020B0604020204020204" pitchFamily="34" charset="0"/>
              <a:cs typeface="Sole Repsol Display" panose="020B0604020204020204" pitchFamily="34" charset="0"/>
            </a:endParaRPr>
          </a:p>
          <a:p>
            <a:pPr defTabSz="488950">
              <a:lnSpc>
                <a:spcPct val="90000"/>
              </a:lnSpc>
              <a:spcBef>
                <a:spcPct val="0"/>
              </a:spcBef>
              <a:spcAft>
                <a:spcPct val="35000"/>
              </a:spcAft>
            </a:pPr>
            <a:r>
              <a:rPr lang="es-ES" sz="1200" dirty="0">
                <a:solidFill>
                  <a:schemeClr val="tx1"/>
                </a:solidFill>
                <a:latin typeface="Sole Repsol Display" panose="020B0604020204020204" pitchFamily="34" charset="0"/>
                <a:cs typeface="Sole Repsol Display" panose="020B0604020204020204" pitchFamily="34" charset="0"/>
              </a:rPr>
              <a:t>A través de este seminario web, expertos del sector compartirán sus ideas sobre los retos actuales, las oportunidades de innovación y el papel de la gestión del CO₂ como palanca para acelerar una transición justa, competitiva y basada en datos.</a:t>
            </a:r>
            <a:endParaRPr lang="es-ES" sz="1200" dirty="0">
              <a:latin typeface="Sole Repsol Display" panose="020B0604020204020204" pitchFamily="34" charset="0"/>
              <a:cs typeface="Sole Repsol Display" panose="020B0604020204020204" pitchFamily="34" charset="0"/>
            </a:endParaRPr>
          </a:p>
          <a:p>
            <a:pPr lvl="0"/>
            <a:endParaRPr lang="es-ES" sz="1200" kern="1200" dirty="0">
              <a:solidFill>
                <a:srgbClr val="FF0000"/>
              </a:solidFill>
              <a:latin typeface="Sole Repsol Display" panose="020B0604020204020204" pitchFamily="34" charset="0"/>
              <a:cs typeface="Sole Repsol Display" panose="020B0604020204020204" pitchFamily="34" charset="0"/>
            </a:endParaRPr>
          </a:p>
          <a:p>
            <a:pPr lvl="0"/>
            <a:endParaRPr lang="es-ES" sz="1200" kern="1200" dirty="0">
              <a:solidFill>
                <a:prstClr val="black">
                  <a:hueOff val="0"/>
                  <a:satOff val="0"/>
                  <a:lumOff val="0"/>
                  <a:alphaOff val="0"/>
                </a:prstClr>
              </a:solidFill>
              <a:latin typeface="Sole Repsol Display" panose="020B0604020204020204" pitchFamily="34" charset="0"/>
              <a:cs typeface="Sole Repsol Display" panose="020B0604020204020204" pitchFamily="34" charset="0"/>
            </a:endParaRPr>
          </a:p>
        </p:txBody>
      </p:sp>
      <p:grpSp>
        <p:nvGrpSpPr>
          <p:cNvPr id="15" name="Group 14">
            <a:extLst>
              <a:ext uri="{FF2B5EF4-FFF2-40B4-BE49-F238E27FC236}">
                <a16:creationId xmlns:a16="http://schemas.microsoft.com/office/drawing/2014/main" id="{F8204B58-BD17-A4F0-F962-B4AFC1E5ED35}"/>
              </a:ext>
            </a:extLst>
          </p:cNvPr>
          <p:cNvGrpSpPr/>
          <p:nvPr/>
        </p:nvGrpSpPr>
        <p:grpSpPr>
          <a:xfrm>
            <a:off x="168133" y="5915695"/>
            <a:ext cx="9133994" cy="936966"/>
            <a:chOff x="168133" y="5915695"/>
            <a:chExt cx="9133994" cy="936966"/>
          </a:xfrm>
        </p:grpSpPr>
        <p:pic>
          <p:nvPicPr>
            <p:cNvPr id="5" name="Picture 4" descr="A close-up of a logo&#10;&#10;Descripción generada automáticamente">
              <a:extLst>
                <a:ext uri="{FF2B5EF4-FFF2-40B4-BE49-F238E27FC236}">
                  <a16:creationId xmlns:a16="http://schemas.microsoft.com/office/drawing/2014/main" id="{598D8734-1DAF-690A-B03C-2D6CD128F5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26292" y="6487478"/>
              <a:ext cx="278130" cy="161925"/>
            </a:xfrm>
            <a:prstGeom prst="rect">
              <a:avLst/>
            </a:prstGeom>
          </p:spPr>
        </p:pic>
        <p:pic>
          <p:nvPicPr>
            <p:cNvPr id="6" name="Imagen 21" descr="A person speaking to a speaker&#10;&#10;Descripción generada automáticamente">
              <a:extLst>
                <a:ext uri="{FF2B5EF4-FFF2-40B4-BE49-F238E27FC236}">
                  <a16:creationId xmlns:a16="http://schemas.microsoft.com/office/drawing/2014/main" id="{B49502D6-3BF1-D9D8-B06C-77C84DEB756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1941"/>
            <a:stretch/>
          </p:blipFill>
          <p:spPr>
            <a:xfrm>
              <a:off x="4906067" y="6195441"/>
              <a:ext cx="4396060" cy="653178"/>
            </a:xfrm>
            <a:prstGeom prst="rect">
              <a:avLst/>
            </a:prstGeom>
          </p:spPr>
        </p:pic>
        <p:pic>
          <p:nvPicPr>
            <p:cNvPr id="7" name="Picture 6" descr="A green and blue letter e&#10;&#10;Descripción generada automáticamente">
              <a:extLst>
                <a:ext uri="{FF2B5EF4-FFF2-40B4-BE49-F238E27FC236}">
                  <a16:creationId xmlns:a16="http://schemas.microsoft.com/office/drawing/2014/main" id="{660BE2FE-CEF3-0021-29E2-191BB05260D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36482" y="6414135"/>
              <a:ext cx="293370" cy="238125"/>
            </a:xfrm>
            <a:prstGeom prst="rect">
              <a:avLst/>
            </a:prstGeom>
          </p:spPr>
        </p:pic>
        <p:pic>
          <p:nvPicPr>
            <p:cNvPr id="8" name="Imagen 21">
              <a:extLst>
                <a:ext uri="{FF2B5EF4-FFF2-40B4-BE49-F238E27FC236}">
                  <a16:creationId xmlns:a16="http://schemas.microsoft.com/office/drawing/2014/main" id="{E87E13D8-E8AC-7842-C456-0633ECB9CF62}"/>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b="-742"/>
            <a:stretch/>
          </p:blipFill>
          <p:spPr>
            <a:xfrm>
              <a:off x="168133" y="5918378"/>
              <a:ext cx="2160369" cy="930254"/>
            </a:xfrm>
            <a:prstGeom prst="rect">
              <a:avLst/>
            </a:prstGeom>
          </p:spPr>
        </p:pic>
        <p:pic>
          <p:nvPicPr>
            <p:cNvPr id="13" name="Imagen 21" descr="A group of logos with text&#10;&#10;Descripción generada automáticamente">
              <a:extLst>
                <a:ext uri="{FF2B5EF4-FFF2-40B4-BE49-F238E27FC236}">
                  <a16:creationId xmlns:a16="http://schemas.microsoft.com/office/drawing/2014/main" id="{CF1FD057-972B-1974-35EF-491A3CB80BCB}"/>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b="-1030"/>
            <a:stretch/>
          </p:blipFill>
          <p:spPr>
            <a:xfrm>
              <a:off x="2602791" y="5915695"/>
              <a:ext cx="1998901" cy="936966"/>
            </a:xfrm>
            <a:prstGeom prst="rect">
              <a:avLst/>
            </a:prstGeom>
          </p:spPr>
        </p:pic>
      </p:grpSp>
      <p:grpSp>
        <p:nvGrpSpPr>
          <p:cNvPr id="24" name="Group 23">
            <a:extLst>
              <a:ext uri="{FF2B5EF4-FFF2-40B4-BE49-F238E27FC236}">
                <a16:creationId xmlns:a16="http://schemas.microsoft.com/office/drawing/2014/main" id="{A9F6FB51-7760-EF22-D40D-34453609358E}"/>
              </a:ext>
            </a:extLst>
          </p:cNvPr>
          <p:cNvGrpSpPr/>
          <p:nvPr/>
        </p:nvGrpSpPr>
        <p:grpSpPr>
          <a:xfrm>
            <a:off x="-4291" y="5918356"/>
            <a:ext cx="9306418" cy="936966"/>
            <a:chOff x="4762" y="5886019"/>
            <a:chExt cx="9297365" cy="962613"/>
          </a:xfrm>
        </p:grpSpPr>
        <p:sp>
          <p:nvSpPr>
            <p:cNvPr id="17" name="Rectangle 16">
              <a:extLst>
                <a:ext uri="{FF2B5EF4-FFF2-40B4-BE49-F238E27FC236}">
                  <a16:creationId xmlns:a16="http://schemas.microsoft.com/office/drawing/2014/main" id="{A72FB0D6-4EAF-B6F3-87F4-6BCCA1CEB041}"/>
                </a:ext>
              </a:extLst>
            </p:cNvPr>
            <p:cNvSpPr/>
            <p:nvPr/>
          </p:nvSpPr>
          <p:spPr>
            <a:xfrm>
              <a:off x="4762" y="6162308"/>
              <a:ext cx="4905375" cy="6762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E4FB20E7-B32F-BCA8-FD16-5705C9922FD6}"/>
                </a:ext>
              </a:extLst>
            </p:cNvPr>
            <p:cNvGrpSpPr/>
            <p:nvPr/>
          </p:nvGrpSpPr>
          <p:grpSpPr>
            <a:xfrm>
              <a:off x="168133" y="5886019"/>
              <a:ext cx="9133994" cy="962613"/>
              <a:chOff x="168133" y="5886019"/>
              <a:chExt cx="9133994" cy="962613"/>
            </a:xfrm>
          </p:grpSpPr>
          <p:pic>
            <p:nvPicPr>
              <p:cNvPr id="19" name="Picture 18" descr="A close-up of a logo&#10;&#10;Descripción generada automáticamente">
                <a:extLst>
                  <a:ext uri="{FF2B5EF4-FFF2-40B4-BE49-F238E27FC236}">
                    <a16:creationId xmlns:a16="http://schemas.microsoft.com/office/drawing/2014/main" id="{36F707A8-A264-7583-EFFA-83BCC00DA7D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626292" y="6487478"/>
                <a:ext cx="278130" cy="161925"/>
              </a:xfrm>
              <a:prstGeom prst="rect">
                <a:avLst/>
              </a:prstGeom>
            </p:spPr>
          </p:pic>
          <p:pic>
            <p:nvPicPr>
              <p:cNvPr id="20" name="Imagen 21" descr="A person speaking to a speaker&#10;&#10;Descripción generada automáticamente">
                <a:extLst>
                  <a:ext uri="{FF2B5EF4-FFF2-40B4-BE49-F238E27FC236}">
                    <a16:creationId xmlns:a16="http://schemas.microsoft.com/office/drawing/2014/main" id="{92E504D0-89AC-D740-FB47-D5C414B8EE55}"/>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b="-1941"/>
              <a:stretch/>
            </p:blipFill>
            <p:spPr>
              <a:xfrm>
                <a:off x="4906067" y="6195441"/>
                <a:ext cx="4396060" cy="653178"/>
              </a:xfrm>
              <a:prstGeom prst="rect">
                <a:avLst/>
              </a:prstGeom>
            </p:spPr>
          </p:pic>
          <p:pic>
            <p:nvPicPr>
              <p:cNvPr id="21" name="Picture 20" descr="A green and blue letter e&#10;&#10;Descripción generada automáticamente">
                <a:extLst>
                  <a:ext uri="{FF2B5EF4-FFF2-40B4-BE49-F238E27FC236}">
                    <a16:creationId xmlns:a16="http://schemas.microsoft.com/office/drawing/2014/main" id="{B72F5933-9BA6-6745-A730-FA6562BFD63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336482" y="6414135"/>
                <a:ext cx="293370" cy="238125"/>
              </a:xfrm>
              <a:prstGeom prst="rect">
                <a:avLst/>
              </a:prstGeom>
            </p:spPr>
          </p:pic>
          <p:pic>
            <p:nvPicPr>
              <p:cNvPr id="22" name="Imagen 21">
                <a:extLst>
                  <a:ext uri="{FF2B5EF4-FFF2-40B4-BE49-F238E27FC236}">
                    <a16:creationId xmlns:a16="http://schemas.microsoft.com/office/drawing/2014/main" id="{5DA43EDA-902A-97DC-4208-ED52D068E252}"/>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b="-742"/>
              <a:stretch/>
            </p:blipFill>
            <p:spPr>
              <a:xfrm>
                <a:off x="168133" y="5918378"/>
                <a:ext cx="2160369" cy="930254"/>
              </a:xfrm>
              <a:prstGeom prst="rect">
                <a:avLst/>
              </a:prstGeom>
            </p:spPr>
          </p:pic>
          <p:pic>
            <p:nvPicPr>
              <p:cNvPr id="23" name="Imagen 21" descr="A group of logos with text&#10;&#10;Descripción generada automáticamente">
                <a:extLst>
                  <a:ext uri="{FF2B5EF4-FFF2-40B4-BE49-F238E27FC236}">
                    <a16:creationId xmlns:a16="http://schemas.microsoft.com/office/drawing/2014/main" id="{FB76CEC2-FB7C-6EB7-91A3-61D39DEBD68C}"/>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b="-1030"/>
              <a:stretch/>
            </p:blipFill>
            <p:spPr>
              <a:xfrm>
                <a:off x="2602791" y="5886019"/>
                <a:ext cx="1998901" cy="936966"/>
              </a:xfrm>
              <a:prstGeom prst="rect">
                <a:avLst/>
              </a:prstGeom>
            </p:spPr>
          </p:pic>
        </p:grpSp>
      </p:grpSp>
      <p:pic>
        <p:nvPicPr>
          <p:cNvPr id="2" name="Picture 2">
            <a:extLst>
              <a:ext uri="{FF2B5EF4-FFF2-40B4-BE49-F238E27FC236}">
                <a16:creationId xmlns:a16="http://schemas.microsoft.com/office/drawing/2014/main" id="{55F3BCAA-1242-D70E-C6D0-3272A33BC542}"/>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6037368" y="6483223"/>
            <a:ext cx="529866" cy="161925"/>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A23BAD84-D6EE-76A8-E4F8-54754B60EDB2}"/>
              </a:ext>
            </a:extLst>
          </p:cNvPr>
          <p:cNvSpPr txBox="1"/>
          <p:nvPr/>
        </p:nvSpPr>
        <p:spPr>
          <a:xfrm>
            <a:off x="11283357" y="6090204"/>
            <a:ext cx="423514" cy="276999"/>
          </a:xfrm>
          <a:prstGeom prst="rect">
            <a:avLst/>
          </a:prstGeom>
          <a:noFill/>
        </p:spPr>
        <p:txBody>
          <a:bodyPr wrap="none" rtlCol="0">
            <a:spAutoFit/>
          </a:bodyPr>
          <a:lstStyle/>
          <a:p>
            <a:r>
              <a:rPr lang="es-ES_tradnl" sz="1200" b="1">
                <a:solidFill>
                  <a:srgbClr val="FF6200"/>
                </a:solidFill>
                <a:latin typeface="Sole Repsol Display" panose="020B0604020204020204" pitchFamily="34" charset="0"/>
                <a:cs typeface="Sole Repsol Display" panose="020B0604020204020204" pitchFamily="34" charset="0"/>
              </a:rPr>
              <a:t>1/2</a:t>
            </a:r>
            <a:endParaRPr lang="es-ES" sz="1200" b="1">
              <a:solidFill>
                <a:srgbClr val="FF6200"/>
              </a:solidFill>
              <a:latin typeface="Sole Repsol Display" panose="020B0604020204020204" pitchFamily="34" charset="0"/>
              <a:cs typeface="Sole Repsol Display" panose="020B0604020204020204" pitchFamily="34" charset="0"/>
            </a:endParaRPr>
          </a:p>
        </p:txBody>
      </p:sp>
      <p:pic>
        <p:nvPicPr>
          <p:cNvPr id="16" name="Imagen 15" descr="Logotipo, nombre de la empresa&#10;&#10;Descripción generada automáticamente">
            <a:extLst>
              <a:ext uri="{FF2B5EF4-FFF2-40B4-BE49-F238E27FC236}">
                <a16:creationId xmlns:a16="http://schemas.microsoft.com/office/drawing/2014/main" id="{32E497DA-4A6D-F20B-DDC8-352405A3C122}"/>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246045" y="6433185"/>
            <a:ext cx="431054" cy="241390"/>
          </a:xfrm>
          <a:prstGeom prst="rect">
            <a:avLst/>
          </a:prstGeom>
        </p:spPr>
      </p:pic>
      <p:pic>
        <p:nvPicPr>
          <p:cNvPr id="28" name="Imagen 27" descr="Logotipo, nombre de la empresa&#10;&#10;Descripción generada automáticamente">
            <a:extLst>
              <a:ext uri="{FF2B5EF4-FFF2-40B4-BE49-F238E27FC236}">
                <a16:creationId xmlns:a16="http://schemas.microsoft.com/office/drawing/2014/main" id="{C6B5B0E5-152A-F4DD-10D5-AD4C08E2F027}"/>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4601692" y="6408714"/>
            <a:ext cx="351132" cy="330477"/>
          </a:xfrm>
          <a:prstGeom prst="rect">
            <a:avLst/>
          </a:prstGeom>
        </p:spPr>
      </p:pic>
      <p:pic>
        <p:nvPicPr>
          <p:cNvPr id="25" name="Imagen 24">
            <a:extLst>
              <a:ext uri="{FF2B5EF4-FFF2-40B4-BE49-F238E27FC236}">
                <a16:creationId xmlns:a16="http://schemas.microsoft.com/office/drawing/2014/main" id="{91C22B5C-5CFA-6258-65FF-246A3C78D9BF}"/>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6573173" y="6481856"/>
            <a:ext cx="638846" cy="151415"/>
          </a:xfrm>
          <a:prstGeom prst="rect">
            <a:avLst/>
          </a:prstGeom>
        </p:spPr>
      </p:pic>
      <p:pic>
        <p:nvPicPr>
          <p:cNvPr id="29" name="Imagen 28" descr="Imagen que contiene Texto&#10;&#10;El contenido generado por IA puede ser incorrecto.">
            <a:extLst>
              <a:ext uri="{FF2B5EF4-FFF2-40B4-BE49-F238E27FC236}">
                <a16:creationId xmlns:a16="http://schemas.microsoft.com/office/drawing/2014/main" id="{8A73C107-D298-0ECA-5767-1F7D90067D45}"/>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7603055" y="6481856"/>
            <a:ext cx="529867" cy="190136"/>
          </a:xfrm>
          <a:prstGeom prst="rect">
            <a:avLst/>
          </a:prstGeom>
        </p:spPr>
      </p:pic>
      <p:sp>
        <p:nvSpPr>
          <p:cNvPr id="68" name="Título 3">
            <a:extLst>
              <a:ext uri="{FF2B5EF4-FFF2-40B4-BE49-F238E27FC236}">
                <a16:creationId xmlns:a16="http://schemas.microsoft.com/office/drawing/2014/main" id="{BF979FA9-AB8F-3FE9-A5BF-3EC8354A7363}"/>
              </a:ext>
            </a:extLst>
          </p:cNvPr>
          <p:cNvSpPr txBox="1">
            <a:spLocks/>
          </p:cNvSpPr>
          <p:nvPr/>
        </p:nvSpPr>
        <p:spPr>
          <a:xfrm>
            <a:off x="229302" y="265660"/>
            <a:ext cx="3037880" cy="646331"/>
          </a:xfrm>
          <a:prstGeom prst="rect">
            <a:avLst/>
          </a:prstGeom>
        </p:spPr>
        <p:txBody>
          <a:bodyPr lIns="91440" tIns="45720" rIns="91440" bIns="45720" anchor="t">
            <a:normAutofit fontScale="70000" lnSpcReduction="20000"/>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_tradnl" sz="3200" b="1">
                <a:solidFill>
                  <a:schemeClr val="bg1"/>
                </a:solidFill>
                <a:latin typeface="Sole Repsol Display" panose="020B0604020204020204" pitchFamily="34" charset="0"/>
                <a:cs typeface="Sole Repsol Display" panose="020B0604020204020204" pitchFamily="34" charset="0"/>
              </a:rPr>
              <a:t>Programación</a:t>
            </a:r>
          </a:p>
          <a:p>
            <a:pPr>
              <a:lnSpc>
                <a:spcPct val="100000"/>
              </a:lnSpc>
            </a:pPr>
            <a:r>
              <a:rPr lang="es-ES_tradnl" sz="3200" b="1">
                <a:solidFill>
                  <a:schemeClr val="bg1"/>
                </a:solidFill>
                <a:latin typeface="Sole Repsol Display" panose="020B0604020204020204" pitchFamily="34" charset="0"/>
                <a:cs typeface="Sole Repsol Display" panose="020B0604020204020204" pitchFamily="34" charset="0"/>
              </a:rPr>
              <a:t>Open Room  2026</a:t>
            </a:r>
            <a:endParaRPr lang="es-ES" sz="600">
              <a:solidFill>
                <a:schemeClr val="tx1">
                  <a:lumMod val="50000"/>
                  <a:lumOff val="50000"/>
                </a:schemeClr>
              </a:solidFill>
              <a:latin typeface="Sole Repsol Display" panose="020B0604020204020204" pitchFamily="34" charset="0"/>
              <a:cs typeface="Sole Repsol Display" panose="020B0604020204020204" pitchFamily="34" charset="0"/>
            </a:endParaRPr>
          </a:p>
        </p:txBody>
      </p:sp>
      <p:sp>
        <p:nvSpPr>
          <p:cNvPr id="69" name="CuadroTexto 68">
            <a:extLst>
              <a:ext uri="{FF2B5EF4-FFF2-40B4-BE49-F238E27FC236}">
                <a16:creationId xmlns:a16="http://schemas.microsoft.com/office/drawing/2014/main" id="{A5419EF9-BFEE-F154-6A7E-27D88D2BFDA9}"/>
              </a:ext>
            </a:extLst>
          </p:cNvPr>
          <p:cNvSpPr txBox="1"/>
          <p:nvPr/>
        </p:nvSpPr>
        <p:spPr>
          <a:xfrm>
            <a:off x="229301" y="1209983"/>
            <a:ext cx="9746905" cy="646331"/>
          </a:xfrm>
          <a:prstGeom prst="rect">
            <a:avLst/>
          </a:prstGeom>
          <a:noFill/>
        </p:spPr>
        <p:txBody>
          <a:bodyPr wrap="square" rtlCol="0">
            <a:spAutoFit/>
          </a:bodyPr>
          <a:lstStyle/>
          <a:p>
            <a:r>
              <a:rPr lang="es-ES_tradnl" sz="1200">
                <a:solidFill>
                  <a:schemeClr val="bg1"/>
                </a:solidFill>
                <a:latin typeface="Sole Repsol Display" panose="020B0604020204020204" pitchFamily="34" charset="0"/>
                <a:cs typeface="Sole Repsol Display" panose="020B0604020204020204" pitchFamily="34" charset="0"/>
              </a:rPr>
              <a:t>Esta programación está sujeta a cambios. La inscripción estará disponible con dos semanas de antelación en el calendario de Open Room.  Las grabaciones de los eventos online o híbridos pasados están disponibles en Open Room.</a:t>
            </a:r>
            <a:endParaRPr lang="es-ES" sz="1200">
              <a:solidFill>
                <a:schemeClr val="bg1"/>
              </a:solidFill>
              <a:latin typeface="Sole Repsol Display" panose="020B0604020204020204" pitchFamily="34" charset="0"/>
              <a:cs typeface="Sole Repsol Display" panose="020B0604020204020204" pitchFamily="34" charset="0"/>
            </a:endParaRPr>
          </a:p>
          <a:p>
            <a:endParaRPr lang="es-CO" sz="1200">
              <a:solidFill>
                <a:schemeClr val="bg1"/>
              </a:solidFill>
              <a:latin typeface="Sole Repsol Display" panose="020B0604020204020204" pitchFamily="34" charset="0"/>
              <a:cs typeface="Sole Repsol Display" panose="020B0604020204020204" pitchFamily="34" charset="0"/>
            </a:endParaRPr>
          </a:p>
        </p:txBody>
      </p:sp>
      <p:grpSp>
        <p:nvGrpSpPr>
          <p:cNvPr id="71" name="Grupo 70">
            <a:extLst>
              <a:ext uri="{FF2B5EF4-FFF2-40B4-BE49-F238E27FC236}">
                <a16:creationId xmlns:a16="http://schemas.microsoft.com/office/drawing/2014/main" id="{2CBB9F48-73FC-259E-6AC8-29FC5D48DFF4}"/>
              </a:ext>
            </a:extLst>
          </p:cNvPr>
          <p:cNvGrpSpPr/>
          <p:nvPr/>
        </p:nvGrpSpPr>
        <p:grpSpPr>
          <a:xfrm>
            <a:off x="219027" y="2130532"/>
            <a:ext cx="981326" cy="3813340"/>
            <a:chOff x="219027" y="2130532"/>
            <a:chExt cx="981326" cy="3813340"/>
          </a:xfrm>
        </p:grpSpPr>
        <p:sp>
          <p:nvSpPr>
            <p:cNvPr id="72" name="Título 3">
              <a:extLst>
                <a:ext uri="{FF2B5EF4-FFF2-40B4-BE49-F238E27FC236}">
                  <a16:creationId xmlns:a16="http://schemas.microsoft.com/office/drawing/2014/main" id="{D3B5EC31-638C-9D44-95CC-3896D367B20A}"/>
                </a:ext>
              </a:extLst>
            </p:cNvPr>
            <p:cNvSpPr txBox="1">
              <a:spLocks/>
            </p:cNvSpPr>
            <p:nvPr/>
          </p:nvSpPr>
          <p:spPr>
            <a:xfrm rot="16200000">
              <a:off x="-1196980" y="3546539"/>
              <a:ext cx="3813340" cy="981326"/>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es-ES_tradnl" sz="3000" b="1">
                  <a:solidFill>
                    <a:srgbClr val="FF6200"/>
                  </a:solidFill>
                  <a:latin typeface="Sole Repsol Display" panose="020B0604020204020204" pitchFamily="34" charset="0"/>
                  <a:cs typeface="Sole Repsol Display" panose="020B0604020204020204" pitchFamily="34" charset="0"/>
                </a:rPr>
                <a:t>MARZO</a:t>
              </a:r>
              <a:br>
                <a:rPr lang="es-ES_tradnl" sz="3000" b="1">
                  <a:solidFill>
                    <a:srgbClr val="FF6200"/>
                  </a:solidFill>
                  <a:latin typeface="Sole Repsol Display" panose="020B0604020204020204" pitchFamily="34" charset="0"/>
                  <a:cs typeface="Sole Repsol Display" panose="020B0604020204020204" pitchFamily="34" charset="0"/>
                </a:rPr>
              </a:br>
              <a:endParaRPr lang="es-ES" sz="3000" i="1">
                <a:solidFill>
                  <a:srgbClr val="FF6200"/>
                </a:solidFill>
                <a:latin typeface="Sole Repsol Display" panose="020B0604020204020204" pitchFamily="34" charset="0"/>
                <a:cs typeface="Sole Repsol Display" panose="020B0604020204020204" pitchFamily="34" charset="0"/>
              </a:endParaRPr>
            </a:p>
          </p:txBody>
        </p:sp>
        <p:cxnSp>
          <p:nvCxnSpPr>
            <p:cNvPr id="73" name="Conector recto 7">
              <a:extLst>
                <a:ext uri="{FF2B5EF4-FFF2-40B4-BE49-F238E27FC236}">
                  <a16:creationId xmlns:a16="http://schemas.microsoft.com/office/drawing/2014/main" id="{91583277-4144-B894-FA77-2CCA1CE3E397}"/>
                </a:ext>
              </a:extLst>
            </p:cNvPr>
            <p:cNvCxnSpPr>
              <a:cxnSpLocks/>
            </p:cNvCxnSpPr>
            <p:nvPr/>
          </p:nvCxnSpPr>
          <p:spPr>
            <a:xfrm>
              <a:off x="752098" y="2200044"/>
              <a:ext cx="0" cy="3743828"/>
            </a:xfrm>
            <a:prstGeom prst="line">
              <a:avLst/>
            </a:prstGeom>
            <a:ln w="28575">
              <a:solidFill>
                <a:srgbClr val="FF6200"/>
              </a:solidFill>
            </a:ln>
          </p:spPr>
          <p:style>
            <a:lnRef idx="1">
              <a:schemeClr val="accent2"/>
            </a:lnRef>
            <a:fillRef idx="0">
              <a:schemeClr val="accent2"/>
            </a:fillRef>
            <a:effectRef idx="0">
              <a:schemeClr val="accent2"/>
            </a:effectRef>
            <a:fontRef idx="minor">
              <a:schemeClr val="tx1"/>
            </a:fontRef>
          </p:style>
        </p:cxnSp>
      </p:grpSp>
      <p:grpSp>
        <p:nvGrpSpPr>
          <p:cNvPr id="3" name="Grupo 2">
            <a:extLst>
              <a:ext uri="{FF2B5EF4-FFF2-40B4-BE49-F238E27FC236}">
                <a16:creationId xmlns:a16="http://schemas.microsoft.com/office/drawing/2014/main" id="{2ADFA13A-BD3F-3BCE-81DA-C3A423ECBFD5}"/>
              </a:ext>
            </a:extLst>
          </p:cNvPr>
          <p:cNvGrpSpPr/>
          <p:nvPr/>
        </p:nvGrpSpPr>
        <p:grpSpPr>
          <a:xfrm>
            <a:off x="0" y="6053450"/>
            <a:ext cx="12192000" cy="796368"/>
            <a:chOff x="0" y="6053450"/>
            <a:chExt cx="12192000" cy="796368"/>
          </a:xfrm>
        </p:grpSpPr>
        <p:sp>
          <p:nvSpPr>
            <p:cNvPr id="10" name="Rectángulo 9">
              <a:extLst>
                <a:ext uri="{FF2B5EF4-FFF2-40B4-BE49-F238E27FC236}">
                  <a16:creationId xmlns:a16="http://schemas.microsoft.com/office/drawing/2014/main" id="{6AC59638-9D7E-6916-2B76-785A7B5A7CC5}"/>
                </a:ext>
              </a:extLst>
            </p:cNvPr>
            <p:cNvSpPr/>
            <p:nvPr/>
          </p:nvSpPr>
          <p:spPr>
            <a:xfrm>
              <a:off x="0" y="6053450"/>
              <a:ext cx="12192000" cy="7963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nvGrpSpPr>
            <p:cNvPr id="11" name="Grupo 10">
              <a:extLst>
                <a:ext uri="{FF2B5EF4-FFF2-40B4-BE49-F238E27FC236}">
                  <a16:creationId xmlns:a16="http://schemas.microsoft.com/office/drawing/2014/main" id="{BF685A9A-DB59-ABAA-8CCA-EE3E0BA8B18A}"/>
                </a:ext>
              </a:extLst>
            </p:cNvPr>
            <p:cNvGrpSpPr/>
            <p:nvPr/>
          </p:nvGrpSpPr>
          <p:grpSpPr>
            <a:xfrm>
              <a:off x="229302" y="6060986"/>
              <a:ext cx="11800277" cy="727407"/>
              <a:chOff x="411185" y="4002155"/>
              <a:chExt cx="15780374" cy="972751"/>
            </a:xfrm>
            <a:solidFill>
              <a:schemeClr val="bg1"/>
            </a:solidFill>
          </p:grpSpPr>
          <p:pic>
            <p:nvPicPr>
              <p:cNvPr id="12" name="Imagen 11">
                <a:extLst>
                  <a:ext uri="{FF2B5EF4-FFF2-40B4-BE49-F238E27FC236}">
                    <a16:creationId xmlns:a16="http://schemas.microsoft.com/office/drawing/2014/main" id="{AF06368D-27E8-2EF8-EB46-00455EC1820A}"/>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1260098" y="4079135"/>
                <a:ext cx="897964" cy="307136"/>
              </a:xfrm>
              <a:prstGeom prst="rect">
                <a:avLst/>
              </a:prstGeom>
              <a:grpFill/>
            </p:spPr>
          </p:pic>
          <p:pic>
            <p:nvPicPr>
              <p:cNvPr id="26" name="Imagen 25">
                <a:extLst>
                  <a:ext uri="{FF2B5EF4-FFF2-40B4-BE49-F238E27FC236}">
                    <a16:creationId xmlns:a16="http://schemas.microsoft.com/office/drawing/2014/main" id="{78AE6D83-E0B8-23BA-63AA-FD14410D6557}"/>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13222199" y="4073748"/>
                <a:ext cx="926300" cy="329241"/>
              </a:xfrm>
              <a:prstGeom prst="rect">
                <a:avLst/>
              </a:prstGeom>
              <a:grpFill/>
            </p:spPr>
          </p:pic>
          <p:pic>
            <p:nvPicPr>
              <p:cNvPr id="70" name="Picture 924">
                <a:extLst>
                  <a:ext uri="{FF2B5EF4-FFF2-40B4-BE49-F238E27FC236}">
                    <a16:creationId xmlns:a16="http://schemas.microsoft.com/office/drawing/2014/main" id="{4C126C45-E131-1721-7810-9B68FCDEE287}"/>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633846" y="4657180"/>
                <a:ext cx="1142161" cy="160508"/>
              </a:xfrm>
              <a:prstGeom prst="rect">
                <a:avLst/>
              </a:prstGeom>
              <a:grpFill/>
            </p:spPr>
          </p:pic>
          <p:pic>
            <p:nvPicPr>
              <p:cNvPr id="75" name="Picture 2" descr="Fundación Industria – La Fundación Industria es una entidad ...">
                <a:extLst>
                  <a:ext uri="{FF2B5EF4-FFF2-40B4-BE49-F238E27FC236}">
                    <a16:creationId xmlns:a16="http://schemas.microsoft.com/office/drawing/2014/main" id="{5BCD7D8F-021E-1AC7-CBD3-3574968ACFD7}"/>
                  </a:ext>
                </a:extLst>
              </p:cNvPr>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12296120" y="4002155"/>
                <a:ext cx="835958" cy="382727"/>
              </a:xfrm>
              <a:prstGeom prst="rect">
                <a:avLst/>
              </a:prstGeom>
              <a:grpFill/>
            </p:spPr>
          </p:pic>
          <p:pic>
            <p:nvPicPr>
              <p:cNvPr id="76" name="Picture 6" descr="Instituto Atlántico de Gobierno">
                <a:extLst>
                  <a:ext uri="{FF2B5EF4-FFF2-40B4-BE49-F238E27FC236}">
                    <a16:creationId xmlns:a16="http://schemas.microsoft.com/office/drawing/2014/main" id="{91E202A7-48EE-BCFA-A117-218F39431201}"/>
                  </a:ext>
                </a:extLst>
              </p:cNvPr>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15436476" y="4124054"/>
                <a:ext cx="660316" cy="263384"/>
              </a:xfrm>
              <a:prstGeom prst="rect">
                <a:avLst/>
              </a:prstGeom>
              <a:grpFill/>
            </p:spPr>
          </p:pic>
          <p:pic>
            <p:nvPicPr>
              <p:cNvPr id="77" name="Picture 2" descr="CU12.-Institut-Cerda - MG Ingenieros">
                <a:extLst>
                  <a:ext uri="{FF2B5EF4-FFF2-40B4-BE49-F238E27FC236}">
                    <a16:creationId xmlns:a16="http://schemas.microsoft.com/office/drawing/2014/main" id="{97A6B87D-0AA6-60C8-1DE7-248C93027B58}"/>
                  </a:ext>
                </a:extLst>
              </p:cNvPr>
              <p:cNvPicPr>
                <a:picLocks noChangeAspect="1" noChangeArrowheads="1"/>
              </p:cNvPicPr>
              <p:nvPr/>
            </p:nvPicPr>
            <p:blipFill rotWithShape="1">
              <a:blip r:embed="rId24" cstate="email">
                <a:extLst>
                  <a:ext uri="{28A0092B-C50C-407E-A947-70E740481C1C}">
                    <a14:useLocalDpi xmlns:a14="http://schemas.microsoft.com/office/drawing/2010/main"/>
                  </a:ext>
                </a:extLst>
              </a:blip>
              <a:srcRect/>
              <a:stretch>
                <a:fillRect/>
              </a:stretch>
            </p:blipFill>
            <p:spPr bwMode="auto">
              <a:xfrm>
                <a:off x="14286559" y="4081427"/>
                <a:ext cx="1061489" cy="287752"/>
              </a:xfrm>
              <a:prstGeom prst="rect">
                <a:avLst/>
              </a:prstGeom>
              <a:grpFill/>
            </p:spPr>
          </p:pic>
          <p:pic>
            <p:nvPicPr>
              <p:cNvPr id="78" name="Imagen 77">
                <a:extLst>
                  <a:ext uri="{FF2B5EF4-FFF2-40B4-BE49-F238E27FC236}">
                    <a16:creationId xmlns:a16="http://schemas.microsoft.com/office/drawing/2014/main" id="{F688E59C-D775-5F8A-BCD7-662157C334AF}"/>
                  </a:ext>
                </a:extLst>
              </p:cNvPr>
              <p:cNvPicPr>
                <a:picLocks noChangeAspect="1"/>
              </p:cNvPicPr>
              <p:nvPr/>
            </p:nvPicPr>
            <p:blipFill>
              <a:blip r:embed="rId25" cstate="email">
                <a:extLst>
                  <a:ext uri="{28A0092B-C50C-407E-A947-70E740481C1C}">
                    <a14:useLocalDpi xmlns:a14="http://schemas.microsoft.com/office/drawing/2010/main"/>
                  </a:ext>
                </a:extLst>
              </a:blip>
              <a:srcRect/>
              <a:stretch/>
            </p:blipFill>
            <p:spPr>
              <a:xfrm>
                <a:off x="2725347" y="4588829"/>
                <a:ext cx="888837" cy="360017"/>
              </a:xfrm>
              <a:prstGeom prst="rect">
                <a:avLst/>
              </a:prstGeom>
              <a:grpFill/>
            </p:spPr>
          </p:pic>
          <p:pic>
            <p:nvPicPr>
              <p:cNvPr id="79" name="Picture 2" descr="OH2 | LinkedIn">
                <a:extLst>
                  <a:ext uri="{FF2B5EF4-FFF2-40B4-BE49-F238E27FC236}">
                    <a16:creationId xmlns:a16="http://schemas.microsoft.com/office/drawing/2014/main" id="{2DC9E7DC-B8D3-4999-19E0-101F8217C92E}"/>
                  </a:ext>
                </a:extLst>
              </p:cNvPr>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3695468" y="4604807"/>
                <a:ext cx="382998" cy="360017"/>
              </a:xfrm>
              <a:prstGeom prst="rect">
                <a:avLst/>
              </a:prstGeom>
              <a:grpFill/>
            </p:spPr>
          </p:pic>
          <p:pic>
            <p:nvPicPr>
              <p:cNvPr id="80" name="Imagen 79">
                <a:extLst>
                  <a:ext uri="{FF2B5EF4-FFF2-40B4-BE49-F238E27FC236}">
                    <a16:creationId xmlns:a16="http://schemas.microsoft.com/office/drawing/2014/main" id="{349B05ED-C3BD-E414-1790-A7F079284B33}"/>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5250344" y="4626008"/>
                <a:ext cx="781436" cy="282068"/>
              </a:xfrm>
              <a:prstGeom prst="rect">
                <a:avLst/>
              </a:prstGeom>
              <a:grpFill/>
            </p:spPr>
          </p:pic>
          <p:grpSp>
            <p:nvGrpSpPr>
              <p:cNvPr id="81" name="Grupo 80">
                <a:extLst>
                  <a:ext uri="{FF2B5EF4-FFF2-40B4-BE49-F238E27FC236}">
                    <a16:creationId xmlns:a16="http://schemas.microsoft.com/office/drawing/2014/main" id="{C1C729E5-1E63-AE7E-CA9B-597B556946AC}"/>
                  </a:ext>
                </a:extLst>
              </p:cNvPr>
              <p:cNvGrpSpPr/>
              <p:nvPr/>
            </p:nvGrpSpPr>
            <p:grpSpPr>
              <a:xfrm>
                <a:off x="411185" y="4049086"/>
                <a:ext cx="10739122" cy="471888"/>
                <a:chOff x="-193653" y="4715667"/>
                <a:chExt cx="10739122" cy="471888"/>
              </a:xfrm>
              <a:grpFill/>
            </p:grpSpPr>
            <p:pic>
              <p:nvPicPr>
                <p:cNvPr id="96" name="Imagen 95">
                  <a:extLst>
                    <a:ext uri="{FF2B5EF4-FFF2-40B4-BE49-F238E27FC236}">
                      <a16:creationId xmlns:a16="http://schemas.microsoft.com/office/drawing/2014/main" id="{678D77E1-F1A6-AB80-6332-D93523526719}"/>
                    </a:ext>
                  </a:extLst>
                </p:cNvPr>
                <p:cNvPicPr>
                  <a:picLocks noChangeAspect="1"/>
                </p:cNvPicPr>
                <p:nvPr/>
              </p:nvPicPr>
              <p:blipFill>
                <a:blip r:embed="rId28" cstate="email">
                  <a:extLst>
                    <a:ext uri="{28A0092B-C50C-407E-A947-70E740481C1C}">
                      <a14:useLocalDpi xmlns:a14="http://schemas.microsoft.com/office/drawing/2010/main"/>
                    </a:ext>
                  </a:extLst>
                </a:blip>
                <a:srcRect/>
                <a:stretch/>
              </p:blipFill>
              <p:spPr>
                <a:xfrm>
                  <a:off x="974299" y="4829739"/>
                  <a:ext cx="938804" cy="316719"/>
                </a:xfrm>
                <a:prstGeom prst="rect">
                  <a:avLst/>
                </a:prstGeom>
                <a:grpFill/>
              </p:spPr>
            </p:pic>
            <p:pic>
              <p:nvPicPr>
                <p:cNvPr id="97" name="Imagen 96">
                  <a:extLst>
                    <a:ext uri="{FF2B5EF4-FFF2-40B4-BE49-F238E27FC236}">
                      <a16:creationId xmlns:a16="http://schemas.microsoft.com/office/drawing/2014/main" id="{B23B43FE-9E85-E118-D3A0-8C73A2A4AF95}"/>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3225834" y="4774077"/>
                  <a:ext cx="496173" cy="413478"/>
                </a:xfrm>
                <a:prstGeom prst="rect">
                  <a:avLst/>
                </a:prstGeom>
                <a:grpFill/>
              </p:spPr>
            </p:pic>
            <p:pic>
              <p:nvPicPr>
                <p:cNvPr id="98" name="Imagen 97">
                  <a:extLst>
                    <a:ext uri="{FF2B5EF4-FFF2-40B4-BE49-F238E27FC236}">
                      <a16:creationId xmlns:a16="http://schemas.microsoft.com/office/drawing/2014/main" id="{989451D1-94DE-DC1D-912B-5DEDC72F49C3}"/>
                    </a:ext>
                  </a:extLst>
                </p:cNvPr>
                <p:cNvPicPr>
                  <a:picLocks noChangeAspect="1"/>
                </p:cNvPicPr>
                <p:nvPr/>
              </p:nvPicPr>
              <p:blipFill>
                <a:blip r:embed="rId30" cstate="email">
                  <a:extLst>
                    <a:ext uri="{28A0092B-C50C-407E-A947-70E740481C1C}">
                      <a14:useLocalDpi xmlns:a14="http://schemas.microsoft.com/office/drawing/2010/main"/>
                    </a:ext>
                  </a:extLst>
                </a:blip>
                <a:srcRect/>
                <a:stretch>
                  <a:fillRect/>
                </a:stretch>
              </p:blipFill>
              <p:spPr>
                <a:xfrm>
                  <a:off x="8691824" y="4796526"/>
                  <a:ext cx="1291163" cy="173454"/>
                </a:xfrm>
                <a:prstGeom prst="rect">
                  <a:avLst/>
                </a:prstGeom>
                <a:grpFill/>
              </p:spPr>
            </p:pic>
            <p:pic>
              <p:nvPicPr>
                <p:cNvPr id="99" name="Picture 2" descr="Casa de América – Redial &amp; Ceisal">
                  <a:extLst>
                    <a:ext uri="{FF2B5EF4-FFF2-40B4-BE49-F238E27FC236}">
                      <a16:creationId xmlns:a16="http://schemas.microsoft.com/office/drawing/2014/main" id="{D2DE01F5-9FF7-2EE6-88A1-127B9148EE2A}"/>
                    </a:ext>
                  </a:extLst>
                </p:cNvPr>
                <p:cNvPicPr>
                  <a:picLocks noChangeAspect="1" noChangeArrowheads="1"/>
                </p:cNvPicPr>
                <p:nvPr/>
              </p:nvPicPr>
              <p:blipFill rotWithShape="1">
                <a:blip r:embed="rId31" cstate="email">
                  <a:extLst>
                    <a:ext uri="{28A0092B-C50C-407E-A947-70E740481C1C}">
                      <a14:useLocalDpi xmlns:a14="http://schemas.microsoft.com/office/drawing/2010/main"/>
                    </a:ext>
                  </a:extLst>
                </a:blip>
                <a:srcRect/>
                <a:stretch>
                  <a:fillRect/>
                </a:stretch>
              </p:blipFill>
              <p:spPr bwMode="auto">
                <a:xfrm>
                  <a:off x="1914088" y="4764475"/>
                  <a:ext cx="1174304" cy="359166"/>
                </a:xfrm>
                <a:prstGeom prst="rect">
                  <a:avLst/>
                </a:prstGeom>
                <a:grpFill/>
              </p:spPr>
            </p:pic>
            <p:pic>
              <p:nvPicPr>
                <p:cNvPr id="100" name="Picture 2" descr="Que es faes">
                  <a:extLst>
                    <a:ext uri="{FF2B5EF4-FFF2-40B4-BE49-F238E27FC236}">
                      <a16:creationId xmlns:a16="http://schemas.microsoft.com/office/drawing/2014/main" id="{8FDDB56B-B7B5-3D02-78C1-741446276788}"/>
                    </a:ext>
                  </a:extLst>
                </p:cNvPr>
                <p:cNvPicPr>
                  <a:picLocks noChangeAspect="1" noChangeArrowheads="1"/>
                </p:cNvPicPr>
                <p:nvPr/>
              </p:nvPicPr>
              <p:blipFill>
                <a:blip r:embed="rId32" cstate="email">
                  <a:extLst>
                    <a:ext uri="{28A0092B-C50C-407E-A947-70E740481C1C}">
                      <a14:useLocalDpi xmlns:a14="http://schemas.microsoft.com/office/drawing/2010/main"/>
                    </a:ext>
                  </a:extLst>
                </a:blip>
                <a:srcRect/>
                <a:stretch>
                  <a:fillRect/>
                </a:stretch>
              </p:blipFill>
              <p:spPr bwMode="auto">
                <a:xfrm>
                  <a:off x="10040096" y="4741637"/>
                  <a:ext cx="505373" cy="282070"/>
                </a:xfrm>
                <a:prstGeom prst="rect">
                  <a:avLst/>
                </a:prstGeom>
                <a:grpFill/>
              </p:spPr>
            </p:pic>
            <p:pic>
              <p:nvPicPr>
                <p:cNvPr id="101" name="Imagen 100">
                  <a:extLst>
                    <a:ext uri="{FF2B5EF4-FFF2-40B4-BE49-F238E27FC236}">
                      <a16:creationId xmlns:a16="http://schemas.microsoft.com/office/drawing/2014/main" id="{4759E2EA-F160-7E4D-BAF4-31AED2AC1AE0}"/>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3862830" y="4764477"/>
                  <a:ext cx="850411" cy="334938"/>
                </a:xfrm>
                <a:prstGeom prst="rect">
                  <a:avLst/>
                </a:prstGeom>
                <a:grpFill/>
              </p:spPr>
            </p:pic>
            <p:pic>
              <p:nvPicPr>
                <p:cNvPr id="102" name="Picture 2" descr="CTAG">
                  <a:extLst>
                    <a:ext uri="{FF2B5EF4-FFF2-40B4-BE49-F238E27FC236}">
                      <a16:creationId xmlns:a16="http://schemas.microsoft.com/office/drawing/2014/main" id="{0CFA800D-EDB9-F070-A3C8-20CD629FE849}"/>
                    </a:ext>
                  </a:extLst>
                </p:cNvPr>
                <p:cNvPicPr>
                  <a:picLocks noChangeAspect="1" noChangeArrowheads="1"/>
                </p:cNvPicPr>
                <p:nvPr/>
              </p:nvPicPr>
              <p:blipFill>
                <a:blip r:embed="rId34" cstate="email">
                  <a:extLst>
                    <a:ext uri="{28A0092B-C50C-407E-A947-70E740481C1C}">
                      <a14:useLocalDpi xmlns:a14="http://schemas.microsoft.com/office/drawing/2010/main"/>
                    </a:ext>
                  </a:extLst>
                </a:blip>
                <a:srcRect/>
                <a:stretch>
                  <a:fillRect/>
                </a:stretch>
              </p:blipFill>
              <p:spPr bwMode="auto">
                <a:xfrm>
                  <a:off x="4876790" y="4749199"/>
                  <a:ext cx="528230" cy="362550"/>
                </a:xfrm>
                <a:prstGeom prst="rect">
                  <a:avLst/>
                </a:prstGeom>
                <a:grpFill/>
              </p:spPr>
            </p:pic>
            <p:pic>
              <p:nvPicPr>
                <p:cNvPr id="103" name="Imagen 102">
                  <a:extLst>
                    <a:ext uri="{FF2B5EF4-FFF2-40B4-BE49-F238E27FC236}">
                      <a16:creationId xmlns:a16="http://schemas.microsoft.com/office/drawing/2014/main" id="{CBDFB7AE-3CD9-B8AB-F636-39A961E5CC32}"/>
                    </a:ext>
                  </a:extLst>
                </p:cNvPr>
                <p:cNvPicPr>
                  <a:picLocks noChangeAspect="1"/>
                </p:cNvPicPr>
                <p:nvPr/>
              </p:nvPicPr>
              <p:blipFill>
                <a:blip r:embed="rId35" cstate="email">
                  <a:extLst>
                    <a:ext uri="{28A0092B-C50C-407E-A947-70E740481C1C}">
                      <a14:useLocalDpi xmlns:a14="http://schemas.microsoft.com/office/drawing/2010/main"/>
                    </a:ext>
                  </a:extLst>
                </a:blip>
                <a:srcRect/>
                <a:stretch/>
              </p:blipFill>
              <p:spPr>
                <a:xfrm>
                  <a:off x="6119936" y="4715667"/>
                  <a:ext cx="1039147" cy="360017"/>
                </a:xfrm>
                <a:prstGeom prst="rect">
                  <a:avLst/>
                </a:prstGeom>
                <a:grpFill/>
              </p:spPr>
            </p:pic>
            <p:pic>
              <p:nvPicPr>
                <p:cNvPr id="104" name="Imagen 103">
                  <a:extLst>
                    <a:ext uri="{FF2B5EF4-FFF2-40B4-BE49-F238E27FC236}">
                      <a16:creationId xmlns:a16="http://schemas.microsoft.com/office/drawing/2014/main" id="{8B2659F5-ACC7-637F-9C96-70585D1BF531}"/>
                    </a:ext>
                  </a:extLst>
                </p:cNvPr>
                <p:cNvPicPr>
                  <a:picLocks noChangeAspect="1"/>
                </p:cNvPicPr>
                <p:nvPr/>
              </p:nvPicPr>
              <p:blipFill>
                <a:blip r:embed="rId36" cstate="email">
                  <a:extLst>
                    <a:ext uri="{28A0092B-C50C-407E-A947-70E740481C1C}">
                      <a14:useLocalDpi xmlns:a14="http://schemas.microsoft.com/office/drawing/2010/main"/>
                    </a:ext>
                  </a:extLst>
                </a:blip>
                <a:srcRect/>
                <a:stretch/>
              </p:blipFill>
              <p:spPr>
                <a:xfrm>
                  <a:off x="7236739" y="4745716"/>
                  <a:ext cx="594409" cy="337933"/>
                </a:xfrm>
                <a:prstGeom prst="rect">
                  <a:avLst/>
                </a:prstGeom>
                <a:grpFill/>
              </p:spPr>
            </p:pic>
            <p:pic>
              <p:nvPicPr>
                <p:cNvPr id="105" name="Picture 2" descr="ANESE renueva su imagen y actualiza sus objetivos para convertirse en la  asociación de referencia en sostenibilidad - ANESE">
                  <a:extLst>
                    <a:ext uri="{FF2B5EF4-FFF2-40B4-BE49-F238E27FC236}">
                      <a16:creationId xmlns:a16="http://schemas.microsoft.com/office/drawing/2014/main" id="{D351CE16-9DFF-2F66-3E27-90E4DEFE33F6}"/>
                    </a:ext>
                  </a:extLst>
                </p:cNvPr>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l="12026" t="35106" r="13912" b="35262"/>
                <a:stretch/>
              </p:blipFill>
              <p:spPr bwMode="auto">
                <a:xfrm>
                  <a:off x="-193653" y="4807806"/>
                  <a:ext cx="1195610" cy="267879"/>
                </a:xfrm>
                <a:prstGeom prst="rect">
                  <a:avLst/>
                </a:prstGeom>
                <a:grpFill/>
              </p:spPr>
            </p:pic>
            <p:pic>
              <p:nvPicPr>
                <p:cNvPr id="106" name="Imagen 105">
                  <a:extLst>
                    <a:ext uri="{FF2B5EF4-FFF2-40B4-BE49-F238E27FC236}">
                      <a16:creationId xmlns:a16="http://schemas.microsoft.com/office/drawing/2014/main" id="{A43DD9FF-AFFD-8E80-6850-EE3234B54700}"/>
                    </a:ext>
                  </a:extLst>
                </p:cNvPr>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7996851" y="4746723"/>
                  <a:ext cx="639427" cy="271385"/>
                </a:xfrm>
                <a:prstGeom prst="rect">
                  <a:avLst/>
                </a:prstGeom>
                <a:grpFill/>
              </p:spPr>
            </p:pic>
            <p:pic>
              <p:nvPicPr>
                <p:cNvPr id="107" name="Picture 4" descr="Plataforma enerTIC.org : Tecnología, Innovación y Eficiencia ...">
                  <a:extLst>
                    <a:ext uri="{FF2B5EF4-FFF2-40B4-BE49-F238E27FC236}">
                      <a16:creationId xmlns:a16="http://schemas.microsoft.com/office/drawing/2014/main" id="{F1DF4AD2-449E-C5D4-0BFA-FA20F437D822}"/>
                    </a:ext>
                  </a:extLst>
                </p:cNvPr>
                <p:cNvPicPr>
                  <a:picLocks noChangeAspect="1" noChangeArrowheads="1"/>
                </p:cNvPicPr>
                <p:nvPr/>
              </p:nvPicPr>
              <p:blipFill>
                <a:blip r:embed="rId38" cstate="email">
                  <a:extLst>
                    <a:ext uri="{28A0092B-C50C-407E-A947-70E740481C1C}">
                      <a14:useLocalDpi xmlns:a14="http://schemas.microsoft.com/office/drawing/2010/main"/>
                    </a:ext>
                  </a:extLst>
                </a:blip>
                <a:srcRect/>
                <a:stretch>
                  <a:fillRect/>
                </a:stretch>
              </p:blipFill>
              <p:spPr bwMode="auto">
                <a:xfrm>
                  <a:off x="5621015" y="4792890"/>
                  <a:ext cx="443377" cy="315089"/>
                </a:xfrm>
                <a:prstGeom prst="rect">
                  <a:avLst/>
                </a:prstGeom>
                <a:grpFill/>
              </p:spPr>
            </p:pic>
          </p:grpSp>
          <p:pic>
            <p:nvPicPr>
              <p:cNvPr id="82" name="Picture 2" descr="NOVA School of Business and Economics - Wikipedia, la enciclopedia libre">
                <a:extLst>
                  <a:ext uri="{FF2B5EF4-FFF2-40B4-BE49-F238E27FC236}">
                    <a16:creationId xmlns:a16="http://schemas.microsoft.com/office/drawing/2014/main" id="{18CD599E-4EE2-B0DC-B44D-7375EE8CF453}"/>
                  </a:ext>
                </a:extLst>
              </p:cNvPr>
              <p:cNvPicPr>
                <a:picLocks noChangeAspect="1" noChangeArrowheads="1"/>
              </p:cNvPicPr>
              <p:nvPr/>
            </p:nvPicPr>
            <p:blipFill rotWithShape="1">
              <a:blip r:embed="rId39" cstate="email">
                <a:extLst>
                  <a:ext uri="{28A0092B-C50C-407E-A947-70E740481C1C}">
                    <a14:useLocalDpi xmlns:a14="http://schemas.microsoft.com/office/drawing/2010/main"/>
                  </a:ext>
                </a:extLst>
              </a:blip>
              <a:srcRect l="13979" t="18994" r="16769" b="17537"/>
              <a:stretch>
                <a:fillRect/>
              </a:stretch>
            </p:blipFill>
            <p:spPr bwMode="auto">
              <a:xfrm>
                <a:off x="1826717" y="4566373"/>
                <a:ext cx="790382" cy="380883"/>
              </a:xfrm>
              <a:prstGeom prst="rect">
                <a:avLst/>
              </a:prstGeom>
              <a:grpFill/>
            </p:spPr>
          </p:pic>
          <p:pic>
            <p:nvPicPr>
              <p:cNvPr id="83" name="Picture 4" descr="logo-catedra">
                <a:extLst>
                  <a:ext uri="{FF2B5EF4-FFF2-40B4-BE49-F238E27FC236}">
                    <a16:creationId xmlns:a16="http://schemas.microsoft.com/office/drawing/2014/main" id="{A7E8974C-5D49-93DD-5846-88AE01744385}"/>
                  </a:ext>
                </a:extLst>
              </p:cNvPr>
              <p:cNvPicPr>
                <a:picLocks noChangeAspect="1" noChangeArrowheads="1"/>
              </p:cNvPicPr>
              <p:nvPr/>
            </p:nvPicPr>
            <p:blipFill>
              <a:blip r:embed="rId40" cstate="email">
                <a:extLst>
                  <a:ext uri="{28A0092B-C50C-407E-A947-70E740481C1C}">
                    <a14:useLocalDpi xmlns:a14="http://schemas.microsoft.com/office/drawing/2010/main"/>
                  </a:ext>
                </a:extLst>
              </a:blip>
              <a:srcRect/>
              <a:stretch>
                <a:fillRect/>
              </a:stretch>
            </p:blipFill>
            <p:spPr bwMode="auto">
              <a:xfrm>
                <a:off x="4174942" y="4649434"/>
                <a:ext cx="1005151" cy="295524"/>
              </a:xfrm>
              <a:prstGeom prst="rect">
                <a:avLst/>
              </a:prstGeom>
              <a:grpFill/>
            </p:spPr>
          </p:pic>
          <p:pic>
            <p:nvPicPr>
              <p:cNvPr id="84" name="Imagen 83">
                <a:extLst>
                  <a:ext uri="{FF2B5EF4-FFF2-40B4-BE49-F238E27FC236}">
                    <a16:creationId xmlns:a16="http://schemas.microsoft.com/office/drawing/2014/main" id="{64F9CF77-D838-B29B-F3F6-963688E49038}"/>
                  </a:ext>
                </a:extLst>
              </p:cNvPr>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12282123" y="4603529"/>
                <a:ext cx="935745" cy="329243"/>
              </a:xfrm>
              <a:prstGeom prst="rect">
                <a:avLst/>
              </a:prstGeom>
              <a:grpFill/>
            </p:spPr>
          </p:pic>
          <p:pic>
            <p:nvPicPr>
              <p:cNvPr id="85" name="Imagen 84">
                <a:extLst>
                  <a:ext uri="{FF2B5EF4-FFF2-40B4-BE49-F238E27FC236}">
                    <a16:creationId xmlns:a16="http://schemas.microsoft.com/office/drawing/2014/main" id="{98B1801A-A01B-6CBE-C4CB-76206EF60D48}"/>
                  </a:ext>
                </a:extLst>
              </p:cNvPr>
              <p:cNvPicPr>
                <a:picLocks noChangeAspect="1"/>
              </p:cNvPicPr>
              <p:nvPr/>
            </p:nvPicPr>
            <p:blipFill>
              <a:blip r:embed="rId42" cstate="email">
                <a:extLst>
                  <a:ext uri="{28A0092B-C50C-407E-A947-70E740481C1C}">
                    <a14:useLocalDpi xmlns:a14="http://schemas.microsoft.com/office/drawing/2010/main"/>
                  </a:ext>
                </a:extLst>
              </a:blip>
              <a:stretch>
                <a:fillRect/>
              </a:stretch>
            </p:blipFill>
            <p:spPr>
              <a:xfrm>
                <a:off x="8876750" y="4628214"/>
                <a:ext cx="451087" cy="269551"/>
              </a:xfrm>
              <a:prstGeom prst="rect">
                <a:avLst/>
              </a:prstGeom>
              <a:grpFill/>
            </p:spPr>
          </p:pic>
          <p:pic>
            <p:nvPicPr>
              <p:cNvPr id="86" name="Picture 2" descr="Universidad Rey Juan Carlos - Wikipedia, la enciclopedia libre">
                <a:extLst>
                  <a:ext uri="{FF2B5EF4-FFF2-40B4-BE49-F238E27FC236}">
                    <a16:creationId xmlns:a16="http://schemas.microsoft.com/office/drawing/2014/main" id="{E0F215E8-959A-CCF5-F1BF-94CF821EF025}"/>
                  </a:ext>
                </a:extLst>
              </p:cNvPr>
              <p:cNvPicPr>
                <a:picLocks noChangeAspect="1" noChangeArrowheads="1"/>
              </p:cNvPicPr>
              <p:nvPr/>
            </p:nvPicPr>
            <p:blipFill>
              <a:blip r:embed="rId43" cstate="email">
                <a:extLst>
                  <a:ext uri="{28A0092B-C50C-407E-A947-70E740481C1C}">
                    <a14:useLocalDpi xmlns:a14="http://schemas.microsoft.com/office/drawing/2010/main"/>
                  </a:ext>
                </a:extLst>
              </a:blip>
              <a:srcRect/>
              <a:stretch>
                <a:fillRect/>
              </a:stretch>
            </p:blipFill>
            <p:spPr bwMode="auto">
              <a:xfrm>
                <a:off x="14288035" y="4560287"/>
                <a:ext cx="781436" cy="299178"/>
              </a:xfrm>
              <a:prstGeom prst="rect">
                <a:avLst/>
              </a:prstGeom>
              <a:grpFill/>
            </p:spPr>
          </p:pic>
          <p:pic>
            <p:nvPicPr>
              <p:cNvPr id="87" name="Picture 2">
                <a:extLst>
                  <a:ext uri="{FF2B5EF4-FFF2-40B4-BE49-F238E27FC236}">
                    <a16:creationId xmlns:a16="http://schemas.microsoft.com/office/drawing/2014/main" id="{3A54D179-4670-D574-B24C-217127DDCE38}"/>
                  </a:ext>
                </a:extLst>
              </p:cNvPr>
              <p:cNvPicPr>
                <a:picLocks noChangeAspect="1" noChangeArrowheads="1"/>
              </p:cNvPicPr>
              <p:nvPr/>
            </p:nvPicPr>
            <p:blipFill>
              <a:blip r:embed="rId44" cstate="email">
                <a:extLst>
                  <a:ext uri="{28A0092B-C50C-407E-A947-70E740481C1C}">
                    <a14:useLocalDpi xmlns:a14="http://schemas.microsoft.com/office/drawing/2010/main"/>
                  </a:ext>
                </a:extLst>
              </a:blip>
              <a:srcRect/>
              <a:stretch>
                <a:fillRect/>
              </a:stretch>
            </p:blipFill>
            <p:spPr bwMode="auto">
              <a:xfrm>
                <a:off x="8053728" y="4550166"/>
                <a:ext cx="706893" cy="394792"/>
              </a:xfrm>
              <a:prstGeom prst="rect">
                <a:avLst/>
              </a:prstGeom>
              <a:grpFill/>
            </p:spPr>
          </p:pic>
          <p:pic>
            <p:nvPicPr>
              <p:cNvPr id="88" name="Imagen 87">
                <a:extLst>
                  <a:ext uri="{FF2B5EF4-FFF2-40B4-BE49-F238E27FC236}">
                    <a16:creationId xmlns:a16="http://schemas.microsoft.com/office/drawing/2014/main" id="{B0FE3858-64B3-487F-E415-44E000B72917}"/>
                  </a:ext>
                </a:extLst>
              </p:cNvPr>
              <p:cNvPicPr>
                <a:picLocks noChangeAspect="1"/>
              </p:cNvPicPr>
              <p:nvPr/>
            </p:nvPicPr>
            <p:blipFill>
              <a:blip r:embed="rId45" cstate="email">
                <a:extLst>
                  <a:ext uri="{28A0092B-C50C-407E-A947-70E740481C1C}">
                    <a14:useLocalDpi xmlns:a14="http://schemas.microsoft.com/office/drawing/2010/main"/>
                  </a:ext>
                </a:extLst>
              </a:blip>
              <a:srcRect/>
              <a:stretch/>
            </p:blipFill>
            <p:spPr>
              <a:xfrm>
                <a:off x="6184474" y="4672726"/>
                <a:ext cx="573063" cy="164084"/>
              </a:xfrm>
              <a:prstGeom prst="rect">
                <a:avLst/>
              </a:prstGeom>
              <a:grpFill/>
            </p:spPr>
          </p:pic>
          <p:pic>
            <p:nvPicPr>
              <p:cNvPr id="89" name="Imagen 88">
                <a:extLst>
                  <a:ext uri="{FF2B5EF4-FFF2-40B4-BE49-F238E27FC236}">
                    <a16:creationId xmlns:a16="http://schemas.microsoft.com/office/drawing/2014/main" id="{25194F1C-B638-F629-0533-DB41E15AD5FD}"/>
                  </a:ext>
                </a:extLst>
              </p:cNvPr>
              <p:cNvPicPr>
                <a:picLocks noChangeAspect="1"/>
              </p:cNvPicPr>
              <p:nvPr/>
            </p:nvPicPr>
            <p:blipFill>
              <a:blip r:embed="rId46" cstate="email">
                <a:extLst>
                  <a:ext uri="{28A0092B-C50C-407E-A947-70E740481C1C}">
                    <a14:useLocalDpi xmlns:a14="http://schemas.microsoft.com/office/drawing/2010/main"/>
                  </a:ext>
                </a:extLst>
              </a:blip>
              <a:stretch>
                <a:fillRect/>
              </a:stretch>
            </p:blipFill>
            <p:spPr>
              <a:xfrm>
                <a:off x="10246840" y="4640912"/>
                <a:ext cx="860125" cy="234860"/>
              </a:xfrm>
              <a:prstGeom prst="rect">
                <a:avLst/>
              </a:prstGeom>
              <a:grpFill/>
            </p:spPr>
          </p:pic>
          <p:pic>
            <p:nvPicPr>
              <p:cNvPr id="90" name="Picture 2" descr="UNIVERSIDAD POLITÉCNICA DE MADRID (UPM) – Ametic">
                <a:extLst>
                  <a:ext uri="{FF2B5EF4-FFF2-40B4-BE49-F238E27FC236}">
                    <a16:creationId xmlns:a16="http://schemas.microsoft.com/office/drawing/2014/main" id="{D542C541-86DA-EA75-53BB-01C9C2EA7D2F}"/>
                  </a:ext>
                </a:extLst>
              </p:cNvPr>
              <p:cNvPicPr>
                <a:picLocks noChangeAspect="1" noChangeArrowheads="1"/>
              </p:cNvPicPr>
              <p:nvPr/>
            </p:nvPicPr>
            <p:blipFill>
              <a:blip r:embed="rId47" cstate="email">
                <a:extLst>
                  <a:ext uri="{28A0092B-C50C-407E-A947-70E740481C1C}">
                    <a14:useLocalDpi xmlns:a14="http://schemas.microsoft.com/office/drawing/2010/main"/>
                  </a:ext>
                </a:extLst>
              </a:blip>
              <a:srcRect/>
              <a:stretch>
                <a:fillRect/>
              </a:stretch>
            </p:blipFill>
            <p:spPr bwMode="auto">
              <a:xfrm>
                <a:off x="11249355" y="4580114"/>
                <a:ext cx="1047553" cy="394792"/>
              </a:xfrm>
              <a:prstGeom prst="rect">
                <a:avLst/>
              </a:prstGeom>
              <a:grpFill/>
            </p:spPr>
          </p:pic>
          <p:pic>
            <p:nvPicPr>
              <p:cNvPr id="91" name="Picture 8" descr="URV Logo - símbolo, significado logotipo, historia, PNG">
                <a:extLst>
                  <a:ext uri="{FF2B5EF4-FFF2-40B4-BE49-F238E27FC236}">
                    <a16:creationId xmlns:a16="http://schemas.microsoft.com/office/drawing/2014/main" id="{DCBB3267-C8EB-9223-FF89-98842199A7CA}"/>
                  </a:ext>
                </a:extLst>
              </p:cNvPr>
              <p:cNvPicPr>
                <a:picLocks noChangeAspect="1" noChangeArrowheads="1"/>
              </p:cNvPicPr>
              <p:nvPr/>
            </p:nvPicPr>
            <p:blipFill rotWithShape="1">
              <a:blip r:embed="rId48" cstate="email">
                <a:extLst>
                  <a:ext uri="{28A0092B-C50C-407E-A947-70E740481C1C}">
                    <a14:useLocalDpi xmlns:a14="http://schemas.microsoft.com/office/drawing/2010/main"/>
                  </a:ext>
                </a:extLst>
              </a:blip>
              <a:srcRect l="624" t="25179" r="-624" b="25362"/>
              <a:stretch>
                <a:fillRect/>
              </a:stretch>
            </p:blipFill>
            <p:spPr bwMode="auto">
              <a:xfrm>
                <a:off x="15271888" y="4651661"/>
                <a:ext cx="919671" cy="207053"/>
              </a:xfrm>
              <a:prstGeom prst="rect">
                <a:avLst/>
              </a:prstGeom>
              <a:grpFill/>
            </p:spPr>
          </p:pic>
          <p:pic>
            <p:nvPicPr>
              <p:cNvPr id="92" name="Picture 10" descr="Universidad de Castilla-La Mancha - Wikipedia, la enciclopedia libre">
                <a:extLst>
                  <a:ext uri="{FF2B5EF4-FFF2-40B4-BE49-F238E27FC236}">
                    <a16:creationId xmlns:a16="http://schemas.microsoft.com/office/drawing/2014/main" id="{5FE01940-B770-BA48-1DDC-BFC58AC80875}"/>
                  </a:ext>
                </a:extLst>
              </p:cNvPr>
              <p:cNvPicPr>
                <a:picLocks noChangeAspect="1" noChangeArrowheads="1"/>
              </p:cNvPicPr>
              <p:nvPr/>
            </p:nvPicPr>
            <p:blipFill>
              <a:blip r:embed="rId49" cstate="email">
                <a:extLst>
                  <a:ext uri="{28A0092B-C50C-407E-A947-70E740481C1C}">
                    <a14:useLocalDpi xmlns:a14="http://schemas.microsoft.com/office/drawing/2010/main"/>
                  </a:ext>
                </a:extLst>
              </a:blip>
              <a:srcRect/>
              <a:stretch>
                <a:fillRect/>
              </a:stretch>
            </p:blipFill>
            <p:spPr bwMode="auto">
              <a:xfrm>
                <a:off x="6682592" y="4628214"/>
                <a:ext cx="895444" cy="307136"/>
              </a:xfrm>
              <a:prstGeom prst="rect">
                <a:avLst/>
              </a:prstGeom>
              <a:grpFill/>
            </p:spPr>
          </p:pic>
          <p:pic>
            <p:nvPicPr>
              <p:cNvPr id="93" name="Picture 13" descr="ICAI">
                <a:extLst>
                  <a:ext uri="{FF2B5EF4-FFF2-40B4-BE49-F238E27FC236}">
                    <a16:creationId xmlns:a16="http://schemas.microsoft.com/office/drawing/2014/main" id="{362819D2-1F1C-6B9A-7550-515AB1591101}"/>
                  </a:ext>
                </a:extLst>
              </p:cNvPr>
              <p:cNvPicPr>
                <a:picLocks noChangeAspect="1" noChangeArrowheads="1"/>
              </p:cNvPicPr>
              <p:nvPr/>
            </p:nvPicPr>
            <p:blipFill>
              <a:blip r:embed="rId50" cstate="email">
                <a:extLst>
                  <a:ext uri="{28A0092B-C50C-407E-A947-70E740481C1C}">
                    <a14:useLocalDpi xmlns:a14="http://schemas.microsoft.com/office/drawing/2010/main"/>
                  </a:ext>
                </a:extLst>
              </a:blip>
              <a:srcRect/>
              <a:stretch>
                <a:fillRect/>
              </a:stretch>
            </p:blipFill>
            <p:spPr bwMode="auto">
              <a:xfrm>
                <a:off x="13161279" y="4580418"/>
                <a:ext cx="1146757" cy="352354"/>
              </a:xfrm>
              <a:prstGeom prst="rect">
                <a:avLst/>
              </a:prstGeom>
              <a:grpFill/>
            </p:spPr>
          </p:pic>
          <p:pic>
            <p:nvPicPr>
              <p:cNvPr id="94" name="Picture 22" descr="EHU imagotipo principal">
                <a:extLst>
                  <a:ext uri="{FF2B5EF4-FFF2-40B4-BE49-F238E27FC236}">
                    <a16:creationId xmlns:a16="http://schemas.microsoft.com/office/drawing/2014/main" id="{6FA133B2-52D5-398A-E14D-768764D60CB4}"/>
                  </a:ext>
                </a:extLst>
              </p:cNvPr>
              <p:cNvPicPr>
                <a:picLocks noChangeAspect="1" noChangeArrowheads="1"/>
              </p:cNvPicPr>
              <p:nvPr/>
            </p:nvPicPr>
            <p:blipFill rotWithShape="1">
              <a:blip r:embed="rId51" cstate="email">
                <a:extLst>
                  <a:ext uri="{28A0092B-C50C-407E-A947-70E740481C1C}">
                    <a14:useLocalDpi xmlns:a14="http://schemas.microsoft.com/office/drawing/2010/main"/>
                  </a:ext>
                </a:extLst>
              </a:blip>
              <a:srcRect/>
              <a:stretch>
                <a:fillRect/>
              </a:stretch>
            </p:blipFill>
            <p:spPr bwMode="auto">
              <a:xfrm>
                <a:off x="7580372" y="4596862"/>
                <a:ext cx="380469" cy="349652"/>
              </a:xfrm>
              <a:prstGeom prst="rect">
                <a:avLst/>
              </a:prstGeom>
              <a:grpFill/>
            </p:spPr>
          </p:pic>
          <p:pic>
            <p:nvPicPr>
              <p:cNvPr id="95" name="Picture 4" descr="company-logo">
                <a:extLst>
                  <a:ext uri="{FF2B5EF4-FFF2-40B4-BE49-F238E27FC236}">
                    <a16:creationId xmlns:a16="http://schemas.microsoft.com/office/drawing/2014/main" id="{7CFB8536-F1F4-334E-2346-783B7DC85D1A}"/>
                  </a:ext>
                </a:extLst>
              </p:cNvPr>
              <p:cNvPicPr>
                <a:picLocks noChangeAspect="1" noChangeArrowheads="1"/>
              </p:cNvPicPr>
              <p:nvPr/>
            </p:nvPicPr>
            <p:blipFill>
              <a:blip r:embed="rId52" cstate="email">
                <a:extLst>
                  <a:ext uri="{28A0092B-C50C-407E-A947-70E740481C1C}">
                    <a14:useLocalDpi xmlns:a14="http://schemas.microsoft.com/office/drawing/2010/main"/>
                  </a:ext>
                </a:extLst>
              </a:blip>
              <a:srcRect/>
              <a:stretch>
                <a:fillRect/>
              </a:stretch>
            </p:blipFill>
            <p:spPr bwMode="auto">
              <a:xfrm>
                <a:off x="9454482" y="4641808"/>
                <a:ext cx="667815" cy="234942"/>
              </a:xfrm>
              <a:prstGeom prst="rect">
                <a:avLst/>
              </a:prstGeom>
              <a:grpFill/>
            </p:spPr>
          </p:pic>
        </p:grpSp>
      </p:grpSp>
    </p:spTree>
    <p:extLst>
      <p:ext uri="{BB962C8B-B14F-4D97-AF65-F5344CB8AC3E}">
        <p14:creationId xmlns:p14="http://schemas.microsoft.com/office/powerpoint/2010/main" val="1564082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13F41AC4-CA96-8874-5F3B-72A0C77849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Forma libre: forma 18">
            <a:extLst>
              <a:ext uri="{FF2B5EF4-FFF2-40B4-BE49-F238E27FC236}">
                <a16:creationId xmlns:a16="http://schemas.microsoft.com/office/drawing/2014/main" id="{B75D2369-A2BA-951C-4BA5-0AD32F99A9FF}"/>
              </a:ext>
            </a:extLst>
          </p:cNvPr>
          <p:cNvSpPr/>
          <p:nvPr/>
        </p:nvSpPr>
        <p:spPr>
          <a:xfrm>
            <a:off x="1129146" y="2234631"/>
            <a:ext cx="10716193" cy="3534802"/>
          </a:xfrm>
          <a:custGeom>
            <a:avLst/>
            <a:gdLst>
              <a:gd name="connsiteX0" fmla="*/ 0 w 3890104"/>
              <a:gd name="connsiteY0" fmla="*/ 0 h 5308041"/>
              <a:gd name="connsiteX1" fmla="*/ 3890104 w 3890104"/>
              <a:gd name="connsiteY1" fmla="*/ 0 h 5308041"/>
              <a:gd name="connsiteX2" fmla="*/ 3890104 w 3890104"/>
              <a:gd name="connsiteY2" fmla="*/ 5308041 h 5308041"/>
              <a:gd name="connsiteX3" fmla="*/ 0 w 3890104"/>
              <a:gd name="connsiteY3" fmla="*/ 5308041 h 5308041"/>
              <a:gd name="connsiteX4" fmla="*/ 0 w 3890104"/>
              <a:gd name="connsiteY4" fmla="*/ 0 h 5308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104" h="5308041">
                <a:moveTo>
                  <a:pt x="0" y="0"/>
                </a:moveTo>
                <a:lnTo>
                  <a:pt x="3890104" y="0"/>
                </a:lnTo>
                <a:lnTo>
                  <a:pt x="3890104" y="5308041"/>
                </a:lnTo>
                <a:lnTo>
                  <a:pt x="0" y="53080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r>
              <a:rPr lang="es-ES" sz="1200" b="1" dirty="0">
                <a:solidFill>
                  <a:schemeClr val="tx2"/>
                </a:solidFill>
                <a:latin typeface="Sole Repsol Display" panose="020B0604020204020204" pitchFamily="34" charset="0"/>
                <a:cs typeface="Sole Repsol Display" panose="020B0604020204020204" pitchFamily="34" charset="0"/>
              </a:rPr>
              <a:t>La última milla tecnológica de los combustibles renovables. </a:t>
            </a:r>
            <a:r>
              <a:rPr lang="es-ES" sz="1200" b="1" dirty="0" err="1">
                <a:solidFill>
                  <a:schemeClr val="tx2"/>
                </a:solidFill>
                <a:latin typeface="Sole Repsol Display" panose="020B0604020204020204" pitchFamily="34" charset="0"/>
                <a:cs typeface="Sole Repsol Display" panose="020B0604020204020204" pitchFamily="34" charset="0"/>
              </a:rPr>
              <a:t>Webinar</a:t>
            </a:r>
            <a:endParaRPr lang="es-ES" sz="1200" b="1" dirty="0">
              <a:solidFill>
                <a:schemeClr val="tx2"/>
              </a:solidFill>
              <a:latin typeface="Sole Repsol Display" panose="020B0604020204020204" pitchFamily="34" charset="0"/>
              <a:cs typeface="Sole Repsol Display" panose="020B0604020204020204" pitchFamily="34" charset="0"/>
            </a:endParaRPr>
          </a:p>
          <a:p>
            <a:r>
              <a:rPr lang="es-ES" sz="1200" dirty="0">
                <a:latin typeface="Sole Repsol Display" panose="020B0604020204020204" pitchFamily="34" charset="0"/>
                <a:cs typeface="Sole Repsol Display" panose="020B0604020204020204" pitchFamily="34" charset="0"/>
              </a:rPr>
              <a:t>Sesión online dedicada a los retos del transporte sostenible, para impulsar la descarbonización del sector.</a:t>
            </a:r>
          </a:p>
          <a:p>
            <a:endParaRPr lang="es-ES" sz="1200" dirty="0">
              <a:latin typeface="Sole Repsol Display" panose="020B0604020204020204" pitchFamily="34" charset="0"/>
              <a:cs typeface="Sole Repsol Display" panose="020B0604020204020204" pitchFamily="34" charset="0"/>
            </a:endParaRPr>
          </a:p>
          <a:p>
            <a:r>
              <a:rPr lang="es-ES" sz="1200" b="1" dirty="0">
                <a:solidFill>
                  <a:schemeClr val="tx2"/>
                </a:solidFill>
                <a:latin typeface="Sole Repsol Display" panose="020B0604020204020204" pitchFamily="34" charset="0"/>
                <a:cs typeface="Sole Repsol Display" panose="020B0604020204020204" pitchFamily="34" charset="0"/>
              </a:rPr>
              <a:t>Power2HVO. </a:t>
            </a:r>
            <a:r>
              <a:rPr lang="es-ES" sz="1200" b="1" dirty="0" err="1">
                <a:solidFill>
                  <a:schemeClr val="tx2"/>
                </a:solidFill>
                <a:latin typeface="Sole Repsol Display" panose="020B0604020204020204" pitchFamily="34" charset="0"/>
                <a:cs typeface="Sole Repsol Display" panose="020B0604020204020204" pitchFamily="34" charset="0"/>
              </a:rPr>
              <a:t>Webinar</a:t>
            </a:r>
            <a:endParaRPr lang="es-ES" sz="1200" b="1" dirty="0">
              <a:solidFill>
                <a:schemeClr val="tx2"/>
              </a:solidFill>
              <a:latin typeface="Sole Repsol Display" panose="020B0604020204020204" pitchFamily="34" charset="0"/>
              <a:cs typeface="Sole Repsol Display" panose="020B0604020204020204" pitchFamily="34" charset="0"/>
            </a:endParaRPr>
          </a:p>
          <a:p>
            <a:r>
              <a:rPr lang="es-ES" sz="1200" dirty="0">
                <a:latin typeface="Sole Repsol Display" panose="020B0604020204020204" pitchFamily="34" charset="0"/>
                <a:cs typeface="Sole Repsol Display" panose="020B0604020204020204" pitchFamily="34" charset="0"/>
              </a:rPr>
              <a:t>Partiendo del estudio Portugal Offshore </a:t>
            </a:r>
            <a:r>
              <a:rPr lang="es-ES" sz="1200" dirty="0" err="1">
                <a:latin typeface="Sole Repsol Display" panose="020B0604020204020204" pitchFamily="34" charset="0"/>
                <a:cs typeface="Sole Repsol Display" panose="020B0604020204020204" pitchFamily="34" charset="0"/>
              </a:rPr>
              <a:t>Wind</a:t>
            </a:r>
            <a:r>
              <a:rPr lang="es-ES" sz="1200" dirty="0">
                <a:latin typeface="Sole Repsol Display" panose="020B0604020204020204" pitchFamily="34" charset="0"/>
                <a:cs typeface="Sole Repsol Display" panose="020B0604020204020204" pitchFamily="34" charset="0"/>
              </a:rPr>
              <a:t>, Green </a:t>
            </a:r>
            <a:r>
              <a:rPr lang="es-ES" sz="1200" dirty="0" err="1">
                <a:latin typeface="Sole Repsol Display" panose="020B0604020204020204" pitchFamily="34" charset="0"/>
                <a:cs typeface="Sole Repsol Display" panose="020B0604020204020204" pitchFamily="34" charset="0"/>
              </a:rPr>
              <a:t>Hydrogen</a:t>
            </a:r>
            <a:r>
              <a:rPr lang="es-ES" sz="1200" dirty="0">
                <a:latin typeface="Sole Repsol Display" panose="020B0604020204020204" pitchFamily="34" charset="0"/>
                <a:cs typeface="Sole Repsol Display" panose="020B0604020204020204" pitchFamily="34" charset="0"/>
              </a:rPr>
              <a:t>, and </a:t>
            </a:r>
            <a:r>
              <a:rPr lang="es-ES" sz="1200" dirty="0" err="1">
                <a:latin typeface="Sole Repsol Display" panose="020B0604020204020204" pitchFamily="34" charset="0"/>
                <a:cs typeface="Sole Repsol Display" panose="020B0604020204020204" pitchFamily="34" charset="0"/>
              </a:rPr>
              <a:t>Sustainable</a:t>
            </a:r>
            <a:r>
              <a:rPr lang="es-ES" sz="1200" dirty="0">
                <a:latin typeface="Sole Repsol Display" panose="020B0604020204020204" pitchFamily="34" charset="0"/>
                <a:cs typeface="Sole Repsol Display" panose="020B0604020204020204" pitchFamily="34" charset="0"/>
              </a:rPr>
              <a:t> </a:t>
            </a:r>
            <a:r>
              <a:rPr lang="es-ES" sz="1200" dirty="0" err="1">
                <a:latin typeface="Sole Repsol Display" panose="020B0604020204020204" pitchFamily="34" charset="0"/>
                <a:cs typeface="Sole Repsol Display" panose="020B0604020204020204" pitchFamily="34" charset="0"/>
              </a:rPr>
              <a:t>Fuels</a:t>
            </a:r>
            <a:r>
              <a:rPr lang="es-ES" sz="1200" dirty="0">
                <a:latin typeface="Sole Repsol Display" panose="020B0604020204020204" pitchFamily="34" charset="0"/>
                <a:cs typeface="Sole Repsol Display" panose="020B0604020204020204" pitchFamily="34" charset="0"/>
              </a:rPr>
              <a:t>: Power-</a:t>
            </a:r>
            <a:r>
              <a:rPr lang="es-ES" sz="1200" dirty="0" err="1">
                <a:latin typeface="Sole Repsol Display" panose="020B0604020204020204" pitchFamily="34" charset="0"/>
                <a:cs typeface="Sole Repsol Display" panose="020B0604020204020204" pitchFamily="34" charset="0"/>
              </a:rPr>
              <a:t>to</a:t>
            </a:r>
            <a:r>
              <a:rPr lang="es-ES" sz="1200" dirty="0">
                <a:latin typeface="Sole Repsol Display" panose="020B0604020204020204" pitchFamily="34" charset="0"/>
                <a:cs typeface="Sole Repsol Display" panose="020B0604020204020204" pitchFamily="34" charset="0"/>
              </a:rPr>
              <a:t>-X </a:t>
            </a:r>
            <a:r>
              <a:rPr lang="es-ES" sz="1200" dirty="0" err="1">
                <a:latin typeface="Sole Repsol Display" panose="020B0604020204020204" pitchFamily="34" charset="0"/>
                <a:cs typeface="Sole Repsol Display" panose="020B0604020204020204" pitchFamily="34" charset="0"/>
              </a:rPr>
              <a:t>Pathways</a:t>
            </a:r>
            <a:r>
              <a:rPr lang="es-ES" sz="1200" dirty="0">
                <a:latin typeface="Sole Repsol Display" panose="020B0604020204020204" pitchFamily="34" charset="0"/>
                <a:cs typeface="Sole Repsol Display" panose="020B0604020204020204" pitchFamily="34" charset="0"/>
              </a:rPr>
              <a:t>, elaborado por el Laboratorio Nacional de Energía y Geología (LNEG), nos adentramos en la realidad actual de la eólica marina en Portugal y en las oportunidades que se abren para la comercialización de combustibles sostenibles.</a:t>
            </a:r>
          </a:p>
          <a:p>
            <a:endParaRPr lang="es-ES" sz="1200" dirty="0">
              <a:latin typeface="Sole Repsol Display" panose="020B0604020204020204" pitchFamily="34" charset="0"/>
              <a:cs typeface="Sole Repsol Display" panose="020B0604020204020204" pitchFamily="34" charset="0"/>
            </a:endParaRPr>
          </a:p>
          <a:p>
            <a:r>
              <a:rPr lang="es-ES" sz="1200" b="1" dirty="0">
                <a:solidFill>
                  <a:schemeClr val="tx2"/>
                </a:solidFill>
                <a:latin typeface="Sole Repsol Display" panose="020B0604020204020204" pitchFamily="34" charset="0"/>
                <a:cs typeface="Sole Repsol Display" panose="020B0604020204020204" pitchFamily="34" charset="0"/>
              </a:rPr>
              <a:t>Valorización de residuos y biomasa: conectando investigación, industria y competitividad. Evento, Ciudad Real</a:t>
            </a:r>
          </a:p>
          <a:p>
            <a:r>
              <a:rPr lang="es-ES" sz="1200" dirty="0">
                <a:latin typeface="Sole Repsol Display" panose="020B0604020204020204" pitchFamily="34" charset="0"/>
                <a:cs typeface="Sole Repsol Display" panose="020B0604020204020204" pitchFamily="34" charset="0"/>
              </a:rPr>
              <a:t>Evento que tiene como objetivo fomentar el diálogo y la colaboración en torno al aprovechamiento de residuos y la valorización de la biomasa como palancas de la transición energética y la competitividad industrial.</a:t>
            </a:r>
          </a:p>
        </p:txBody>
      </p:sp>
      <p:grpSp>
        <p:nvGrpSpPr>
          <p:cNvPr id="17" name="Group 16">
            <a:extLst>
              <a:ext uri="{FF2B5EF4-FFF2-40B4-BE49-F238E27FC236}">
                <a16:creationId xmlns:a16="http://schemas.microsoft.com/office/drawing/2014/main" id="{33E048FA-9A49-FB97-C561-CFDEF4CE91A0}"/>
              </a:ext>
            </a:extLst>
          </p:cNvPr>
          <p:cNvGrpSpPr/>
          <p:nvPr/>
        </p:nvGrpSpPr>
        <p:grpSpPr>
          <a:xfrm>
            <a:off x="4762" y="5915695"/>
            <a:ext cx="9297365" cy="936966"/>
            <a:chOff x="4762" y="5915695"/>
            <a:chExt cx="9297365" cy="936966"/>
          </a:xfrm>
        </p:grpSpPr>
        <p:sp>
          <p:nvSpPr>
            <p:cNvPr id="5" name="Rectangle 4">
              <a:extLst>
                <a:ext uri="{FF2B5EF4-FFF2-40B4-BE49-F238E27FC236}">
                  <a16:creationId xmlns:a16="http://schemas.microsoft.com/office/drawing/2014/main" id="{92EF00ED-7923-F131-2C8D-F80808E6981D}"/>
                </a:ext>
              </a:extLst>
            </p:cNvPr>
            <p:cNvSpPr/>
            <p:nvPr/>
          </p:nvSpPr>
          <p:spPr>
            <a:xfrm>
              <a:off x="4762" y="6172200"/>
              <a:ext cx="4905375" cy="6762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6F728699-C5D7-85ED-A0B1-71E68187039E}"/>
                </a:ext>
              </a:extLst>
            </p:cNvPr>
            <p:cNvGrpSpPr/>
            <p:nvPr/>
          </p:nvGrpSpPr>
          <p:grpSpPr>
            <a:xfrm>
              <a:off x="168133" y="5915695"/>
              <a:ext cx="9133994" cy="936966"/>
              <a:chOff x="168133" y="5915695"/>
              <a:chExt cx="9133994" cy="936966"/>
            </a:xfrm>
          </p:grpSpPr>
          <p:pic>
            <p:nvPicPr>
              <p:cNvPr id="7" name="Picture 6" descr="A close-up of a logo&#10;&#10;Descripción generada automáticamente">
                <a:extLst>
                  <a:ext uri="{FF2B5EF4-FFF2-40B4-BE49-F238E27FC236}">
                    <a16:creationId xmlns:a16="http://schemas.microsoft.com/office/drawing/2014/main" id="{60B2AA3A-BD36-40A4-5985-A9A4331FA9F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26292" y="6487478"/>
                <a:ext cx="278130" cy="161925"/>
              </a:xfrm>
              <a:prstGeom prst="rect">
                <a:avLst/>
              </a:prstGeom>
            </p:spPr>
          </p:pic>
          <p:pic>
            <p:nvPicPr>
              <p:cNvPr id="8" name="Imagen 21" descr="A person speaking to a speaker&#10;&#10;Descripción generada automáticamente">
                <a:extLst>
                  <a:ext uri="{FF2B5EF4-FFF2-40B4-BE49-F238E27FC236}">
                    <a16:creationId xmlns:a16="http://schemas.microsoft.com/office/drawing/2014/main" id="{64AEF22B-735A-8664-41C0-47FC0E52D36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1941"/>
              <a:stretch/>
            </p:blipFill>
            <p:spPr>
              <a:xfrm>
                <a:off x="4906067" y="6195441"/>
                <a:ext cx="4396060" cy="653178"/>
              </a:xfrm>
              <a:prstGeom prst="rect">
                <a:avLst/>
              </a:prstGeom>
            </p:spPr>
          </p:pic>
          <p:pic>
            <p:nvPicPr>
              <p:cNvPr id="13" name="Picture 12" descr="A green and blue letter e&#10;&#10;Descripción generada automáticamente">
                <a:extLst>
                  <a:ext uri="{FF2B5EF4-FFF2-40B4-BE49-F238E27FC236}">
                    <a16:creationId xmlns:a16="http://schemas.microsoft.com/office/drawing/2014/main" id="{13AF68EF-3AB9-816C-29D8-AC4B62B44A9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36482" y="6414135"/>
                <a:ext cx="293370" cy="238125"/>
              </a:xfrm>
              <a:prstGeom prst="rect">
                <a:avLst/>
              </a:prstGeom>
            </p:spPr>
          </p:pic>
          <p:pic>
            <p:nvPicPr>
              <p:cNvPr id="15" name="Imagen 21">
                <a:extLst>
                  <a:ext uri="{FF2B5EF4-FFF2-40B4-BE49-F238E27FC236}">
                    <a16:creationId xmlns:a16="http://schemas.microsoft.com/office/drawing/2014/main" id="{2D7F5E8C-3D30-CE14-E6D4-A1DA853C12D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742"/>
              <a:stretch/>
            </p:blipFill>
            <p:spPr>
              <a:xfrm>
                <a:off x="168133" y="5918378"/>
                <a:ext cx="2160369" cy="930254"/>
              </a:xfrm>
              <a:prstGeom prst="rect">
                <a:avLst/>
              </a:prstGeom>
            </p:spPr>
          </p:pic>
          <p:pic>
            <p:nvPicPr>
              <p:cNvPr id="16" name="Imagen 21" descr="A group of logos with text&#10;&#10;Descripción generada automáticamente">
                <a:extLst>
                  <a:ext uri="{FF2B5EF4-FFF2-40B4-BE49-F238E27FC236}">
                    <a16:creationId xmlns:a16="http://schemas.microsoft.com/office/drawing/2014/main" id="{5BA795D4-0326-6F9D-585B-252B9EA92AB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b="-1030"/>
              <a:stretch/>
            </p:blipFill>
            <p:spPr>
              <a:xfrm>
                <a:off x="2602791" y="5915695"/>
                <a:ext cx="1998901" cy="936966"/>
              </a:xfrm>
              <a:prstGeom prst="rect">
                <a:avLst/>
              </a:prstGeom>
            </p:spPr>
          </p:pic>
        </p:grpSp>
      </p:grpSp>
      <p:pic>
        <p:nvPicPr>
          <p:cNvPr id="3" name="Picture 2">
            <a:extLst>
              <a:ext uri="{FF2B5EF4-FFF2-40B4-BE49-F238E27FC236}">
                <a16:creationId xmlns:a16="http://schemas.microsoft.com/office/drawing/2014/main" id="{CCBDD845-E17F-A674-69D7-AF32C789D583}"/>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37368" y="6483223"/>
            <a:ext cx="529866" cy="1619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descr="Logotipo, nombre de la empresa&#10;&#10;Descripción generada automáticamente">
            <a:extLst>
              <a:ext uri="{FF2B5EF4-FFF2-40B4-BE49-F238E27FC236}">
                <a16:creationId xmlns:a16="http://schemas.microsoft.com/office/drawing/2014/main" id="{55F2DDE3-F2E3-6FD4-588E-B95EB9C5649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246045" y="6414135"/>
            <a:ext cx="431054" cy="241390"/>
          </a:xfrm>
          <a:prstGeom prst="rect">
            <a:avLst/>
          </a:prstGeom>
        </p:spPr>
      </p:pic>
      <p:pic>
        <p:nvPicPr>
          <p:cNvPr id="22" name="Imagen 21" descr="Logotipo, nombre de la empresa&#10;&#10;Descripción generada automáticamente">
            <a:extLst>
              <a:ext uri="{FF2B5EF4-FFF2-40B4-BE49-F238E27FC236}">
                <a16:creationId xmlns:a16="http://schemas.microsoft.com/office/drawing/2014/main" id="{3D871CBE-5225-3E78-B15F-2D7DAD5A341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601692" y="6408714"/>
            <a:ext cx="351132" cy="330477"/>
          </a:xfrm>
          <a:prstGeom prst="rect">
            <a:avLst/>
          </a:prstGeom>
        </p:spPr>
      </p:pic>
      <p:sp>
        <p:nvSpPr>
          <p:cNvPr id="23" name="CuadroTexto 22">
            <a:extLst>
              <a:ext uri="{FF2B5EF4-FFF2-40B4-BE49-F238E27FC236}">
                <a16:creationId xmlns:a16="http://schemas.microsoft.com/office/drawing/2014/main" id="{5738B20C-CDF9-602E-BB17-62BCD200B6BD}"/>
              </a:ext>
            </a:extLst>
          </p:cNvPr>
          <p:cNvSpPr txBox="1"/>
          <p:nvPr/>
        </p:nvSpPr>
        <p:spPr>
          <a:xfrm>
            <a:off x="11283357" y="6090204"/>
            <a:ext cx="407484" cy="276999"/>
          </a:xfrm>
          <a:prstGeom prst="rect">
            <a:avLst/>
          </a:prstGeom>
          <a:noFill/>
        </p:spPr>
        <p:txBody>
          <a:bodyPr wrap="none" rtlCol="0">
            <a:spAutoFit/>
          </a:bodyPr>
          <a:lstStyle/>
          <a:p>
            <a:r>
              <a:rPr lang="es-ES_tradnl" sz="1200" b="1">
                <a:solidFill>
                  <a:srgbClr val="FF6200"/>
                </a:solidFill>
                <a:latin typeface="Repsol" panose="02000506030000020004" pitchFamily="2" charset="77"/>
              </a:rPr>
              <a:t>1/2</a:t>
            </a:r>
            <a:endParaRPr lang="es-ES" sz="1200" b="1">
              <a:solidFill>
                <a:srgbClr val="FF6200"/>
              </a:solidFill>
              <a:latin typeface="Repsol" panose="02000506030000020004" pitchFamily="2" charset="77"/>
            </a:endParaRPr>
          </a:p>
        </p:txBody>
      </p:sp>
      <p:pic>
        <p:nvPicPr>
          <p:cNvPr id="18" name="Imagen 17">
            <a:extLst>
              <a:ext uri="{FF2B5EF4-FFF2-40B4-BE49-F238E27FC236}">
                <a16:creationId xmlns:a16="http://schemas.microsoft.com/office/drawing/2014/main" id="{2D938577-13AD-C53C-8170-2E543240953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573173" y="6481856"/>
            <a:ext cx="638846" cy="151415"/>
          </a:xfrm>
          <a:prstGeom prst="rect">
            <a:avLst/>
          </a:prstGeom>
        </p:spPr>
      </p:pic>
      <p:pic>
        <p:nvPicPr>
          <p:cNvPr id="21" name="Imagen 20" descr="Imagen que contiene Texto&#10;&#10;El contenido generado por IA puede ser incorrecto.">
            <a:extLst>
              <a:ext uri="{FF2B5EF4-FFF2-40B4-BE49-F238E27FC236}">
                <a16:creationId xmlns:a16="http://schemas.microsoft.com/office/drawing/2014/main" id="{F6EA8E9E-3C59-C8B6-B13E-C2CB769DABFA}"/>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603055" y="6463750"/>
            <a:ext cx="529867" cy="190136"/>
          </a:xfrm>
          <a:prstGeom prst="rect">
            <a:avLst/>
          </a:prstGeom>
        </p:spPr>
      </p:pic>
      <p:sp>
        <p:nvSpPr>
          <p:cNvPr id="62" name="Título 3">
            <a:extLst>
              <a:ext uri="{FF2B5EF4-FFF2-40B4-BE49-F238E27FC236}">
                <a16:creationId xmlns:a16="http://schemas.microsoft.com/office/drawing/2014/main" id="{2063FD59-B0B8-6FFE-510B-D8469C682750}"/>
              </a:ext>
            </a:extLst>
          </p:cNvPr>
          <p:cNvSpPr txBox="1">
            <a:spLocks/>
          </p:cNvSpPr>
          <p:nvPr/>
        </p:nvSpPr>
        <p:spPr>
          <a:xfrm>
            <a:off x="229302" y="265660"/>
            <a:ext cx="3037880" cy="646331"/>
          </a:xfrm>
          <a:prstGeom prst="rect">
            <a:avLst/>
          </a:prstGeom>
        </p:spPr>
        <p:txBody>
          <a:bodyPr lIns="91440" tIns="45720" rIns="91440" bIns="45720" anchor="t">
            <a:normAutofit fontScale="70000" lnSpcReduction="20000"/>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_tradnl" sz="3200" b="1">
                <a:solidFill>
                  <a:schemeClr val="bg1"/>
                </a:solidFill>
                <a:latin typeface="Sole Repsol Display" panose="020B0604020204020204" pitchFamily="34" charset="0"/>
                <a:cs typeface="Sole Repsol Display" panose="020B0604020204020204" pitchFamily="34" charset="0"/>
              </a:rPr>
              <a:t>Programación</a:t>
            </a:r>
          </a:p>
          <a:p>
            <a:pPr>
              <a:lnSpc>
                <a:spcPct val="100000"/>
              </a:lnSpc>
            </a:pPr>
            <a:r>
              <a:rPr lang="es-ES_tradnl" sz="3200" b="1">
                <a:solidFill>
                  <a:schemeClr val="bg1"/>
                </a:solidFill>
                <a:latin typeface="Sole Repsol Display" panose="020B0604020204020204" pitchFamily="34" charset="0"/>
                <a:cs typeface="Sole Repsol Display" panose="020B0604020204020204" pitchFamily="34" charset="0"/>
              </a:rPr>
              <a:t>Open Room  2026</a:t>
            </a:r>
            <a:endParaRPr lang="es-ES" sz="600">
              <a:solidFill>
                <a:schemeClr val="tx1">
                  <a:lumMod val="50000"/>
                  <a:lumOff val="50000"/>
                </a:schemeClr>
              </a:solidFill>
              <a:latin typeface="Sole Repsol Display" panose="020B0604020204020204" pitchFamily="34" charset="0"/>
              <a:cs typeface="Sole Repsol Display" panose="020B0604020204020204" pitchFamily="34" charset="0"/>
            </a:endParaRPr>
          </a:p>
        </p:txBody>
      </p:sp>
      <p:sp>
        <p:nvSpPr>
          <p:cNvPr id="63" name="CuadroTexto 62">
            <a:extLst>
              <a:ext uri="{FF2B5EF4-FFF2-40B4-BE49-F238E27FC236}">
                <a16:creationId xmlns:a16="http://schemas.microsoft.com/office/drawing/2014/main" id="{C9BBA8FC-A31D-1AF1-C2A5-388A58267391}"/>
              </a:ext>
            </a:extLst>
          </p:cNvPr>
          <p:cNvSpPr txBox="1"/>
          <p:nvPr/>
        </p:nvSpPr>
        <p:spPr>
          <a:xfrm>
            <a:off x="229301" y="1209983"/>
            <a:ext cx="9746905" cy="646331"/>
          </a:xfrm>
          <a:prstGeom prst="rect">
            <a:avLst/>
          </a:prstGeom>
          <a:noFill/>
        </p:spPr>
        <p:txBody>
          <a:bodyPr wrap="square" rtlCol="0">
            <a:spAutoFit/>
          </a:bodyPr>
          <a:lstStyle/>
          <a:p>
            <a:r>
              <a:rPr lang="es-ES_tradnl" sz="1200">
                <a:solidFill>
                  <a:schemeClr val="bg1"/>
                </a:solidFill>
                <a:latin typeface="Sole Repsol Display" panose="020B0604020204020204" pitchFamily="34" charset="0"/>
                <a:cs typeface="Sole Repsol Display" panose="020B0604020204020204" pitchFamily="34" charset="0"/>
              </a:rPr>
              <a:t>Esta programación está sujeta a cambios. La inscripción estará disponible con dos semanas de antelación en el calendario de Open Room.  Las grabaciones de los eventos online o híbridos pasados están disponibles en Open Room.</a:t>
            </a:r>
            <a:endParaRPr lang="es-ES" sz="1200">
              <a:solidFill>
                <a:schemeClr val="bg1"/>
              </a:solidFill>
              <a:latin typeface="Sole Repsol Display" panose="020B0604020204020204" pitchFamily="34" charset="0"/>
              <a:cs typeface="Sole Repsol Display" panose="020B0604020204020204" pitchFamily="34" charset="0"/>
            </a:endParaRPr>
          </a:p>
          <a:p>
            <a:endParaRPr lang="es-CO" sz="1200">
              <a:solidFill>
                <a:schemeClr val="bg1"/>
              </a:solidFill>
              <a:latin typeface="Sole Repsol Display" panose="020B0604020204020204" pitchFamily="34" charset="0"/>
              <a:cs typeface="Sole Repsol Display" panose="020B0604020204020204" pitchFamily="34" charset="0"/>
            </a:endParaRPr>
          </a:p>
        </p:txBody>
      </p:sp>
      <p:grpSp>
        <p:nvGrpSpPr>
          <p:cNvPr id="64" name="Grupo 63">
            <a:extLst>
              <a:ext uri="{FF2B5EF4-FFF2-40B4-BE49-F238E27FC236}">
                <a16:creationId xmlns:a16="http://schemas.microsoft.com/office/drawing/2014/main" id="{1A11449F-F5A9-B948-3B07-2105F0584A07}"/>
              </a:ext>
            </a:extLst>
          </p:cNvPr>
          <p:cNvGrpSpPr/>
          <p:nvPr/>
        </p:nvGrpSpPr>
        <p:grpSpPr>
          <a:xfrm>
            <a:off x="219027" y="2130532"/>
            <a:ext cx="981326" cy="3813340"/>
            <a:chOff x="219027" y="2130532"/>
            <a:chExt cx="981326" cy="3813340"/>
          </a:xfrm>
        </p:grpSpPr>
        <p:sp>
          <p:nvSpPr>
            <p:cNvPr id="65" name="Título 3">
              <a:extLst>
                <a:ext uri="{FF2B5EF4-FFF2-40B4-BE49-F238E27FC236}">
                  <a16:creationId xmlns:a16="http://schemas.microsoft.com/office/drawing/2014/main" id="{A03DE713-B9AA-B2FF-A95D-1B349420294B}"/>
                </a:ext>
              </a:extLst>
            </p:cNvPr>
            <p:cNvSpPr txBox="1">
              <a:spLocks/>
            </p:cNvSpPr>
            <p:nvPr/>
          </p:nvSpPr>
          <p:spPr>
            <a:xfrm rot="16200000">
              <a:off x="-1196980" y="3546539"/>
              <a:ext cx="3813340" cy="981326"/>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es-ES_tradnl" sz="3000" b="1">
                  <a:solidFill>
                    <a:srgbClr val="FF6200"/>
                  </a:solidFill>
                  <a:latin typeface="Sole Repsol Display" panose="020B0604020204020204" pitchFamily="34" charset="0"/>
                  <a:cs typeface="Sole Repsol Display" panose="020B0604020204020204" pitchFamily="34" charset="0"/>
                </a:rPr>
                <a:t>ABRIL</a:t>
              </a:r>
              <a:br>
                <a:rPr lang="es-ES_tradnl" sz="3000" b="1">
                  <a:solidFill>
                    <a:srgbClr val="FF6200"/>
                  </a:solidFill>
                  <a:latin typeface="Sole Repsol Display" panose="020B0604020204020204" pitchFamily="34" charset="0"/>
                  <a:cs typeface="Sole Repsol Display" panose="020B0604020204020204" pitchFamily="34" charset="0"/>
                </a:rPr>
              </a:br>
              <a:endParaRPr lang="es-ES" sz="3000" i="1">
                <a:solidFill>
                  <a:srgbClr val="FF6200"/>
                </a:solidFill>
                <a:latin typeface="Sole Repsol Display" panose="020B0604020204020204" pitchFamily="34" charset="0"/>
                <a:cs typeface="Sole Repsol Display" panose="020B0604020204020204" pitchFamily="34" charset="0"/>
              </a:endParaRPr>
            </a:p>
          </p:txBody>
        </p:sp>
        <p:cxnSp>
          <p:nvCxnSpPr>
            <p:cNvPr id="66" name="Conector recto 7">
              <a:extLst>
                <a:ext uri="{FF2B5EF4-FFF2-40B4-BE49-F238E27FC236}">
                  <a16:creationId xmlns:a16="http://schemas.microsoft.com/office/drawing/2014/main" id="{DF46A644-1E39-11EE-3BE9-8FA639391D0E}"/>
                </a:ext>
              </a:extLst>
            </p:cNvPr>
            <p:cNvCxnSpPr>
              <a:cxnSpLocks/>
            </p:cNvCxnSpPr>
            <p:nvPr/>
          </p:nvCxnSpPr>
          <p:spPr>
            <a:xfrm>
              <a:off x="752098" y="2200044"/>
              <a:ext cx="0" cy="3743828"/>
            </a:xfrm>
            <a:prstGeom prst="line">
              <a:avLst/>
            </a:prstGeom>
            <a:ln w="28575">
              <a:solidFill>
                <a:srgbClr val="FF6200"/>
              </a:solidFill>
            </a:ln>
          </p:spPr>
          <p:style>
            <a:lnRef idx="1">
              <a:schemeClr val="accent2"/>
            </a:lnRef>
            <a:fillRef idx="0">
              <a:schemeClr val="accent2"/>
            </a:fillRef>
            <a:effectRef idx="0">
              <a:schemeClr val="accent2"/>
            </a:effectRef>
            <a:fontRef idx="minor">
              <a:schemeClr val="tx1"/>
            </a:fontRef>
          </p:style>
        </p:cxnSp>
      </p:grpSp>
      <p:grpSp>
        <p:nvGrpSpPr>
          <p:cNvPr id="10" name="Grupo 9">
            <a:extLst>
              <a:ext uri="{FF2B5EF4-FFF2-40B4-BE49-F238E27FC236}">
                <a16:creationId xmlns:a16="http://schemas.microsoft.com/office/drawing/2014/main" id="{86D9807E-8C86-C7BE-2DF1-69B5FDB69B31}"/>
              </a:ext>
            </a:extLst>
          </p:cNvPr>
          <p:cNvGrpSpPr/>
          <p:nvPr/>
        </p:nvGrpSpPr>
        <p:grpSpPr>
          <a:xfrm>
            <a:off x="0" y="6053450"/>
            <a:ext cx="12192000" cy="796368"/>
            <a:chOff x="0" y="6053450"/>
            <a:chExt cx="12192000" cy="796368"/>
          </a:xfrm>
        </p:grpSpPr>
        <p:sp>
          <p:nvSpPr>
            <p:cNvPr id="11" name="Rectángulo 10">
              <a:extLst>
                <a:ext uri="{FF2B5EF4-FFF2-40B4-BE49-F238E27FC236}">
                  <a16:creationId xmlns:a16="http://schemas.microsoft.com/office/drawing/2014/main" id="{D4D340AD-FBEE-6BCE-7C07-76048A558196}"/>
                </a:ext>
              </a:extLst>
            </p:cNvPr>
            <p:cNvSpPr/>
            <p:nvPr/>
          </p:nvSpPr>
          <p:spPr>
            <a:xfrm>
              <a:off x="0" y="6053450"/>
              <a:ext cx="12192000" cy="7963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nvGrpSpPr>
            <p:cNvPr id="12" name="Grupo 11">
              <a:extLst>
                <a:ext uri="{FF2B5EF4-FFF2-40B4-BE49-F238E27FC236}">
                  <a16:creationId xmlns:a16="http://schemas.microsoft.com/office/drawing/2014/main" id="{D6FC2BCF-7F86-88AA-9A37-991BA9B61623}"/>
                </a:ext>
              </a:extLst>
            </p:cNvPr>
            <p:cNvGrpSpPr/>
            <p:nvPr/>
          </p:nvGrpSpPr>
          <p:grpSpPr>
            <a:xfrm>
              <a:off x="229302" y="6060986"/>
              <a:ext cx="11800277" cy="727407"/>
              <a:chOff x="411185" y="4002155"/>
              <a:chExt cx="15780374" cy="972751"/>
            </a:xfrm>
            <a:solidFill>
              <a:schemeClr val="bg1"/>
            </a:solidFill>
          </p:grpSpPr>
          <p:pic>
            <p:nvPicPr>
              <p:cNvPr id="19" name="Imagen 18">
                <a:extLst>
                  <a:ext uri="{FF2B5EF4-FFF2-40B4-BE49-F238E27FC236}">
                    <a16:creationId xmlns:a16="http://schemas.microsoft.com/office/drawing/2014/main" id="{2EA04F37-3400-3543-9733-8FA45381629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1260098" y="4079135"/>
                <a:ext cx="897964" cy="307136"/>
              </a:xfrm>
              <a:prstGeom prst="rect">
                <a:avLst/>
              </a:prstGeom>
              <a:grpFill/>
            </p:spPr>
          </p:pic>
          <p:pic>
            <p:nvPicPr>
              <p:cNvPr id="67" name="Imagen 66">
                <a:extLst>
                  <a:ext uri="{FF2B5EF4-FFF2-40B4-BE49-F238E27FC236}">
                    <a16:creationId xmlns:a16="http://schemas.microsoft.com/office/drawing/2014/main" id="{21161328-18E4-9CFE-60CB-CE43AA1C13E8}"/>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3222199" y="4073748"/>
                <a:ext cx="926300" cy="329241"/>
              </a:xfrm>
              <a:prstGeom prst="rect">
                <a:avLst/>
              </a:prstGeom>
              <a:grpFill/>
            </p:spPr>
          </p:pic>
          <p:pic>
            <p:nvPicPr>
              <p:cNvPr id="68" name="Picture 924">
                <a:extLst>
                  <a:ext uri="{FF2B5EF4-FFF2-40B4-BE49-F238E27FC236}">
                    <a16:creationId xmlns:a16="http://schemas.microsoft.com/office/drawing/2014/main" id="{826346EE-9914-3B21-4D7E-64EC52F517DF}"/>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33846" y="4657180"/>
                <a:ext cx="1142161" cy="160508"/>
              </a:xfrm>
              <a:prstGeom prst="rect">
                <a:avLst/>
              </a:prstGeom>
              <a:grpFill/>
            </p:spPr>
          </p:pic>
          <p:pic>
            <p:nvPicPr>
              <p:cNvPr id="69" name="Picture 2" descr="Fundación Industria – La Fundación Industria es una entidad ...">
                <a:extLst>
                  <a:ext uri="{FF2B5EF4-FFF2-40B4-BE49-F238E27FC236}">
                    <a16:creationId xmlns:a16="http://schemas.microsoft.com/office/drawing/2014/main" id="{5855C424-67AB-F800-E1D0-BFE2A50F00DE}"/>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12296120" y="4002155"/>
                <a:ext cx="835958" cy="382727"/>
              </a:xfrm>
              <a:prstGeom prst="rect">
                <a:avLst/>
              </a:prstGeom>
              <a:grpFill/>
            </p:spPr>
          </p:pic>
          <p:pic>
            <p:nvPicPr>
              <p:cNvPr id="70" name="Picture 6" descr="Instituto Atlántico de Gobierno">
                <a:extLst>
                  <a:ext uri="{FF2B5EF4-FFF2-40B4-BE49-F238E27FC236}">
                    <a16:creationId xmlns:a16="http://schemas.microsoft.com/office/drawing/2014/main" id="{C9442CC1-FF5E-2585-3E92-017F16237AE5}"/>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5436476" y="4124054"/>
                <a:ext cx="660316" cy="263384"/>
              </a:xfrm>
              <a:prstGeom prst="rect">
                <a:avLst/>
              </a:prstGeom>
              <a:grpFill/>
            </p:spPr>
          </p:pic>
          <p:pic>
            <p:nvPicPr>
              <p:cNvPr id="71" name="Picture 2" descr="CU12.-Institut-Cerda - MG Ingenieros">
                <a:extLst>
                  <a:ext uri="{FF2B5EF4-FFF2-40B4-BE49-F238E27FC236}">
                    <a16:creationId xmlns:a16="http://schemas.microsoft.com/office/drawing/2014/main" id="{97264EA0-882C-8904-1B32-041D34B7566C}"/>
                  </a:ext>
                </a:extLst>
              </p:cNvPr>
              <p:cNvPicPr>
                <a:picLocks noChangeAspect="1" noChangeArrowheads="1"/>
              </p:cNvPicPr>
              <p:nvPr/>
            </p:nvPicPr>
            <p:blipFill rotWithShape="1">
              <a:blip r:embed="rId18" cstate="email">
                <a:extLst>
                  <a:ext uri="{28A0092B-C50C-407E-A947-70E740481C1C}">
                    <a14:useLocalDpi xmlns:a14="http://schemas.microsoft.com/office/drawing/2010/main"/>
                  </a:ext>
                </a:extLst>
              </a:blip>
              <a:srcRect/>
              <a:stretch>
                <a:fillRect/>
              </a:stretch>
            </p:blipFill>
            <p:spPr bwMode="auto">
              <a:xfrm>
                <a:off x="14286559" y="4081427"/>
                <a:ext cx="1061489" cy="287752"/>
              </a:xfrm>
              <a:prstGeom prst="rect">
                <a:avLst/>
              </a:prstGeom>
              <a:grpFill/>
            </p:spPr>
          </p:pic>
          <p:pic>
            <p:nvPicPr>
              <p:cNvPr id="72" name="Imagen 71">
                <a:extLst>
                  <a:ext uri="{FF2B5EF4-FFF2-40B4-BE49-F238E27FC236}">
                    <a16:creationId xmlns:a16="http://schemas.microsoft.com/office/drawing/2014/main" id="{CFAE1E0A-8C18-404A-541D-7177999EF4E5}"/>
                  </a:ext>
                </a:extLst>
              </p:cNvPr>
              <p:cNvPicPr>
                <a:picLocks noChangeAspect="1"/>
              </p:cNvPicPr>
              <p:nvPr/>
            </p:nvPicPr>
            <p:blipFill>
              <a:blip r:embed="rId19" cstate="email">
                <a:extLst>
                  <a:ext uri="{28A0092B-C50C-407E-A947-70E740481C1C}">
                    <a14:useLocalDpi xmlns:a14="http://schemas.microsoft.com/office/drawing/2010/main"/>
                  </a:ext>
                </a:extLst>
              </a:blip>
              <a:srcRect/>
              <a:stretch/>
            </p:blipFill>
            <p:spPr>
              <a:xfrm>
                <a:off x="2725347" y="4588829"/>
                <a:ext cx="888837" cy="360017"/>
              </a:xfrm>
              <a:prstGeom prst="rect">
                <a:avLst/>
              </a:prstGeom>
              <a:grpFill/>
            </p:spPr>
          </p:pic>
          <p:pic>
            <p:nvPicPr>
              <p:cNvPr id="73" name="Picture 2" descr="OH2 | LinkedIn">
                <a:extLst>
                  <a:ext uri="{FF2B5EF4-FFF2-40B4-BE49-F238E27FC236}">
                    <a16:creationId xmlns:a16="http://schemas.microsoft.com/office/drawing/2014/main" id="{B97501DB-F16B-69BA-B7D4-04998810CA5C}"/>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3695468" y="4604807"/>
                <a:ext cx="382998" cy="360017"/>
              </a:xfrm>
              <a:prstGeom prst="rect">
                <a:avLst/>
              </a:prstGeom>
              <a:grpFill/>
            </p:spPr>
          </p:pic>
          <p:pic>
            <p:nvPicPr>
              <p:cNvPr id="74" name="Imagen 73">
                <a:extLst>
                  <a:ext uri="{FF2B5EF4-FFF2-40B4-BE49-F238E27FC236}">
                    <a16:creationId xmlns:a16="http://schemas.microsoft.com/office/drawing/2014/main" id="{976DE6B2-FDFC-82BB-2E35-2E1DB09FBB3B}"/>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5250344" y="4626008"/>
                <a:ext cx="781436" cy="282068"/>
              </a:xfrm>
              <a:prstGeom prst="rect">
                <a:avLst/>
              </a:prstGeom>
              <a:grpFill/>
            </p:spPr>
          </p:pic>
          <p:grpSp>
            <p:nvGrpSpPr>
              <p:cNvPr id="75" name="Grupo 74">
                <a:extLst>
                  <a:ext uri="{FF2B5EF4-FFF2-40B4-BE49-F238E27FC236}">
                    <a16:creationId xmlns:a16="http://schemas.microsoft.com/office/drawing/2014/main" id="{94A274E3-292B-CED6-81A9-44EC5C423B55}"/>
                  </a:ext>
                </a:extLst>
              </p:cNvPr>
              <p:cNvGrpSpPr/>
              <p:nvPr/>
            </p:nvGrpSpPr>
            <p:grpSpPr>
              <a:xfrm>
                <a:off x="411185" y="4049086"/>
                <a:ext cx="10739122" cy="471888"/>
                <a:chOff x="-193653" y="4715667"/>
                <a:chExt cx="10739122" cy="471888"/>
              </a:xfrm>
              <a:grpFill/>
            </p:grpSpPr>
            <p:pic>
              <p:nvPicPr>
                <p:cNvPr id="90" name="Imagen 89">
                  <a:extLst>
                    <a:ext uri="{FF2B5EF4-FFF2-40B4-BE49-F238E27FC236}">
                      <a16:creationId xmlns:a16="http://schemas.microsoft.com/office/drawing/2014/main" id="{6963C00F-88A8-FC12-DCB4-E500EACE5084}"/>
                    </a:ext>
                  </a:extLst>
                </p:cNvPr>
                <p:cNvPicPr>
                  <a:picLocks noChangeAspect="1"/>
                </p:cNvPicPr>
                <p:nvPr/>
              </p:nvPicPr>
              <p:blipFill>
                <a:blip r:embed="rId22" cstate="email">
                  <a:extLst>
                    <a:ext uri="{28A0092B-C50C-407E-A947-70E740481C1C}">
                      <a14:useLocalDpi xmlns:a14="http://schemas.microsoft.com/office/drawing/2010/main"/>
                    </a:ext>
                  </a:extLst>
                </a:blip>
                <a:srcRect/>
                <a:stretch/>
              </p:blipFill>
              <p:spPr>
                <a:xfrm>
                  <a:off x="974299" y="4829739"/>
                  <a:ext cx="938804" cy="316719"/>
                </a:xfrm>
                <a:prstGeom prst="rect">
                  <a:avLst/>
                </a:prstGeom>
                <a:grpFill/>
              </p:spPr>
            </p:pic>
            <p:pic>
              <p:nvPicPr>
                <p:cNvPr id="91" name="Imagen 90">
                  <a:extLst>
                    <a:ext uri="{FF2B5EF4-FFF2-40B4-BE49-F238E27FC236}">
                      <a16:creationId xmlns:a16="http://schemas.microsoft.com/office/drawing/2014/main" id="{ADC9E3D5-BA0C-1E51-B6C7-B76B3962125F}"/>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3225834" y="4774077"/>
                  <a:ext cx="496173" cy="413478"/>
                </a:xfrm>
                <a:prstGeom prst="rect">
                  <a:avLst/>
                </a:prstGeom>
                <a:grpFill/>
              </p:spPr>
            </p:pic>
            <p:pic>
              <p:nvPicPr>
                <p:cNvPr id="92" name="Imagen 91">
                  <a:extLst>
                    <a:ext uri="{FF2B5EF4-FFF2-40B4-BE49-F238E27FC236}">
                      <a16:creationId xmlns:a16="http://schemas.microsoft.com/office/drawing/2014/main" id="{89AAD58D-ED91-2ED8-8764-45070C7BEFEB}"/>
                    </a:ext>
                  </a:extLst>
                </p:cNvPr>
                <p:cNvPicPr>
                  <a:picLocks noChangeAspect="1"/>
                </p:cNvPicPr>
                <p:nvPr/>
              </p:nvPicPr>
              <p:blipFill>
                <a:blip r:embed="rId24" cstate="email">
                  <a:extLst>
                    <a:ext uri="{28A0092B-C50C-407E-A947-70E740481C1C}">
                      <a14:useLocalDpi xmlns:a14="http://schemas.microsoft.com/office/drawing/2010/main"/>
                    </a:ext>
                  </a:extLst>
                </a:blip>
                <a:srcRect/>
                <a:stretch>
                  <a:fillRect/>
                </a:stretch>
              </p:blipFill>
              <p:spPr>
                <a:xfrm>
                  <a:off x="8691824" y="4796526"/>
                  <a:ext cx="1291163" cy="173454"/>
                </a:xfrm>
                <a:prstGeom prst="rect">
                  <a:avLst/>
                </a:prstGeom>
                <a:grpFill/>
              </p:spPr>
            </p:pic>
            <p:pic>
              <p:nvPicPr>
                <p:cNvPr id="93" name="Picture 2" descr="Casa de América – Redial &amp; Ceisal">
                  <a:extLst>
                    <a:ext uri="{FF2B5EF4-FFF2-40B4-BE49-F238E27FC236}">
                      <a16:creationId xmlns:a16="http://schemas.microsoft.com/office/drawing/2014/main" id="{47E024BC-66AC-6A22-6998-E596578F70A6}"/>
                    </a:ext>
                  </a:extLst>
                </p:cNvPr>
                <p:cNvPicPr>
                  <a:picLocks noChangeAspect="1" noChangeArrowheads="1"/>
                </p:cNvPicPr>
                <p:nvPr/>
              </p:nvPicPr>
              <p:blipFill rotWithShape="1">
                <a:blip r:embed="rId25" cstate="email">
                  <a:extLst>
                    <a:ext uri="{28A0092B-C50C-407E-A947-70E740481C1C}">
                      <a14:useLocalDpi xmlns:a14="http://schemas.microsoft.com/office/drawing/2010/main"/>
                    </a:ext>
                  </a:extLst>
                </a:blip>
                <a:srcRect/>
                <a:stretch>
                  <a:fillRect/>
                </a:stretch>
              </p:blipFill>
              <p:spPr bwMode="auto">
                <a:xfrm>
                  <a:off x="1914088" y="4764475"/>
                  <a:ext cx="1174304" cy="359166"/>
                </a:xfrm>
                <a:prstGeom prst="rect">
                  <a:avLst/>
                </a:prstGeom>
                <a:grpFill/>
              </p:spPr>
            </p:pic>
            <p:pic>
              <p:nvPicPr>
                <p:cNvPr id="94" name="Picture 2" descr="Que es faes">
                  <a:extLst>
                    <a:ext uri="{FF2B5EF4-FFF2-40B4-BE49-F238E27FC236}">
                      <a16:creationId xmlns:a16="http://schemas.microsoft.com/office/drawing/2014/main" id="{BAB07498-A039-4466-F9EC-C2506A50D4BB}"/>
                    </a:ext>
                  </a:extLst>
                </p:cNvPr>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10040096" y="4741637"/>
                  <a:ext cx="505373" cy="282070"/>
                </a:xfrm>
                <a:prstGeom prst="rect">
                  <a:avLst/>
                </a:prstGeom>
                <a:grpFill/>
              </p:spPr>
            </p:pic>
            <p:pic>
              <p:nvPicPr>
                <p:cNvPr id="95" name="Imagen 94">
                  <a:extLst>
                    <a:ext uri="{FF2B5EF4-FFF2-40B4-BE49-F238E27FC236}">
                      <a16:creationId xmlns:a16="http://schemas.microsoft.com/office/drawing/2014/main" id="{E66DB3BB-2E39-547B-9E50-8058A0BF6B63}"/>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3862830" y="4764477"/>
                  <a:ext cx="850411" cy="334938"/>
                </a:xfrm>
                <a:prstGeom prst="rect">
                  <a:avLst/>
                </a:prstGeom>
                <a:grpFill/>
              </p:spPr>
            </p:pic>
            <p:pic>
              <p:nvPicPr>
                <p:cNvPr id="96" name="Picture 2" descr="CTAG">
                  <a:extLst>
                    <a:ext uri="{FF2B5EF4-FFF2-40B4-BE49-F238E27FC236}">
                      <a16:creationId xmlns:a16="http://schemas.microsoft.com/office/drawing/2014/main" id="{8C3BDF07-1F16-C7E7-28C1-C300759D50CC}"/>
                    </a:ext>
                  </a:extLst>
                </p:cNvPr>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a:off x="4876790" y="4749199"/>
                  <a:ext cx="528230" cy="362550"/>
                </a:xfrm>
                <a:prstGeom prst="rect">
                  <a:avLst/>
                </a:prstGeom>
                <a:grpFill/>
              </p:spPr>
            </p:pic>
            <p:pic>
              <p:nvPicPr>
                <p:cNvPr id="97" name="Imagen 96">
                  <a:extLst>
                    <a:ext uri="{FF2B5EF4-FFF2-40B4-BE49-F238E27FC236}">
                      <a16:creationId xmlns:a16="http://schemas.microsoft.com/office/drawing/2014/main" id="{54122432-D51A-5EA6-7E02-1D5E906821D4}"/>
                    </a:ext>
                  </a:extLst>
                </p:cNvPr>
                <p:cNvPicPr>
                  <a:picLocks noChangeAspect="1"/>
                </p:cNvPicPr>
                <p:nvPr/>
              </p:nvPicPr>
              <p:blipFill>
                <a:blip r:embed="rId29" cstate="email">
                  <a:extLst>
                    <a:ext uri="{28A0092B-C50C-407E-A947-70E740481C1C}">
                      <a14:useLocalDpi xmlns:a14="http://schemas.microsoft.com/office/drawing/2010/main"/>
                    </a:ext>
                  </a:extLst>
                </a:blip>
                <a:srcRect/>
                <a:stretch/>
              </p:blipFill>
              <p:spPr>
                <a:xfrm>
                  <a:off x="6119936" y="4715667"/>
                  <a:ext cx="1039147" cy="360017"/>
                </a:xfrm>
                <a:prstGeom prst="rect">
                  <a:avLst/>
                </a:prstGeom>
                <a:grpFill/>
              </p:spPr>
            </p:pic>
            <p:pic>
              <p:nvPicPr>
                <p:cNvPr id="98" name="Imagen 97">
                  <a:extLst>
                    <a:ext uri="{FF2B5EF4-FFF2-40B4-BE49-F238E27FC236}">
                      <a16:creationId xmlns:a16="http://schemas.microsoft.com/office/drawing/2014/main" id="{FA19C822-CC9B-9CB3-039A-F1BAB1029455}"/>
                    </a:ext>
                  </a:extLst>
                </p:cNvPr>
                <p:cNvPicPr>
                  <a:picLocks noChangeAspect="1"/>
                </p:cNvPicPr>
                <p:nvPr/>
              </p:nvPicPr>
              <p:blipFill>
                <a:blip r:embed="rId30" cstate="email">
                  <a:extLst>
                    <a:ext uri="{28A0092B-C50C-407E-A947-70E740481C1C}">
                      <a14:useLocalDpi xmlns:a14="http://schemas.microsoft.com/office/drawing/2010/main"/>
                    </a:ext>
                  </a:extLst>
                </a:blip>
                <a:srcRect/>
                <a:stretch/>
              </p:blipFill>
              <p:spPr>
                <a:xfrm>
                  <a:off x="7236739" y="4745716"/>
                  <a:ext cx="594409" cy="337933"/>
                </a:xfrm>
                <a:prstGeom prst="rect">
                  <a:avLst/>
                </a:prstGeom>
                <a:grpFill/>
              </p:spPr>
            </p:pic>
            <p:pic>
              <p:nvPicPr>
                <p:cNvPr id="99" name="Picture 2" descr="ANESE renueva su imagen y actualiza sus objetivos para convertirse en la  asociación de referencia en sostenibilidad - ANESE">
                  <a:extLst>
                    <a:ext uri="{FF2B5EF4-FFF2-40B4-BE49-F238E27FC236}">
                      <a16:creationId xmlns:a16="http://schemas.microsoft.com/office/drawing/2014/main" id="{39470A97-BD0A-86F2-4373-0409394C7A51}"/>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l="12026" t="35106" r="13912" b="35262"/>
                <a:stretch/>
              </p:blipFill>
              <p:spPr bwMode="auto">
                <a:xfrm>
                  <a:off x="-193653" y="4807806"/>
                  <a:ext cx="1195610" cy="267879"/>
                </a:xfrm>
                <a:prstGeom prst="rect">
                  <a:avLst/>
                </a:prstGeom>
                <a:grpFill/>
              </p:spPr>
            </p:pic>
            <p:pic>
              <p:nvPicPr>
                <p:cNvPr id="100" name="Imagen 99">
                  <a:extLst>
                    <a:ext uri="{FF2B5EF4-FFF2-40B4-BE49-F238E27FC236}">
                      <a16:creationId xmlns:a16="http://schemas.microsoft.com/office/drawing/2014/main" id="{C1522929-4B53-FF45-68BB-D2DB2693D336}"/>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7996851" y="4746723"/>
                  <a:ext cx="639427" cy="271385"/>
                </a:xfrm>
                <a:prstGeom prst="rect">
                  <a:avLst/>
                </a:prstGeom>
                <a:grpFill/>
              </p:spPr>
            </p:pic>
            <p:pic>
              <p:nvPicPr>
                <p:cNvPr id="101" name="Picture 4" descr="Plataforma enerTIC.org : Tecnología, Innovación y Eficiencia ...">
                  <a:extLst>
                    <a:ext uri="{FF2B5EF4-FFF2-40B4-BE49-F238E27FC236}">
                      <a16:creationId xmlns:a16="http://schemas.microsoft.com/office/drawing/2014/main" id="{E35BBC4C-F440-B326-2780-3AD5FBEEE13A}"/>
                    </a:ext>
                  </a:extLst>
                </p:cNvPr>
                <p:cNvPicPr>
                  <a:picLocks noChangeAspect="1" noChangeArrowheads="1"/>
                </p:cNvPicPr>
                <p:nvPr/>
              </p:nvPicPr>
              <p:blipFill>
                <a:blip r:embed="rId32" cstate="email">
                  <a:extLst>
                    <a:ext uri="{28A0092B-C50C-407E-A947-70E740481C1C}">
                      <a14:useLocalDpi xmlns:a14="http://schemas.microsoft.com/office/drawing/2010/main"/>
                    </a:ext>
                  </a:extLst>
                </a:blip>
                <a:srcRect/>
                <a:stretch>
                  <a:fillRect/>
                </a:stretch>
              </p:blipFill>
              <p:spPr bwMode="auto">
                <a:xfrm>
                  <a:off x="5621015" y="4792890"/>
                  <a:ext cx="443377" cy="315089"/>
                </a:xfrm>
                <a:prstGeom prst="rect">
                  <a:avLst/>
                </a:prstGeom>
                <a:grpFill/>
              </p:spPr>
            </p:pic>
          </p:grpSp>
          <p:pic>
            <p:nvPicPr>
              <p:cNvPr id="76" name="Picture 2" descr="NOVA School of Business and Economics - Wikipedia, la enciclopedia libre">
                <a:extLst>
                  <a:ext uri="{FF2B5EF4-FFF2-40B4-BE49-F238E27FC236}">
                    <a16:creationId xmlns:a16="http://schemas.microsoft.com/office/drawing/2014/main" id="{540D4AEE-32BC-5DF3-DD89-9FE351AC559F}"/>
                  </a:ext>
                </a:extLst>
              </p:cNvPr>
              <p:cNvPicPr>
                <a:picLocks noChangeAspect="1" noChangeArrowheads="1"/>
              </p:cNvPicPr>
              <p:nvPr/>
            </p:nvPicPr>
            <p:blipFill rotWithShape="1">
              <a:blip r:embed="rId33" cstate="email">
                <a:extLst>
                  <a:ext uri="{28A0092B-C50C-407E-A947-70E740481C1C}">
                    <a14:useLocalDpi xmlns:a14="http://schemas.microsoft.com/office/drawing/2010/main"/>
                  </a:ext>
                </a:extLst>
              </a:blip>
              <a:srcRect l="13979" t="18994" r="16769" b="17537"/>
              <a:stretch>
                <a:fillRect/>
              </a:stretch>
            </p:blipFill>
            <p:spPr bwMode="auto">
              <a:xfrm>
                <a:off x="1826717" y="4566373"/>
                <a:ext cx="790382" cy="380883"/>
              </a:xfrm>
              <a:prstGeom prst="rect">
                <a:avLst/>
              </a:prstGeom>
              <a:grpFill/>
            </p:spPr>
          </p:pic>
          <p:pic>
            <p:nvPicPr>
              <p:cNvPr id="77" name="Picture 4" descr="logo-catedra">
                <a:extLst>
                  <a:ext uri="{FF2B5EF4-FFF2-40B4-BE49-F238E27FC236}">
                    <a16:creationId xmlns:a16="http://schemas.microsoft.com/office/drawing/2014/main" id="{749DDD45-FB55-5925-658D-6482E00C4DFB}"/>
                  </a:ext>
                </a:extLst>
              </p:cNvPr>
              <p:cNvPicPr>
                <a:picLocks noChangeAspect="1" noChangeArrowheads="1"/>
              </p:cNvPicPr>
              <p:nvPr/>
            </p:nvPicPr>
            <p:blipFill>
              <a:blip r:embed="rId34" cstate="email">
                <a:extLst>
                  <a:ext uri="{28A0092B-C50C-407E-A947-70E740481C1C}">
                    <a14:useLocalDpi xmlns:a14="http://schemas.microsoft.com/office/drawing/2010/main"/>
                  </a:ext>
                </a:extLst>
              </a:blip>
              <a:srcRect/>
              <a:stretch>
                <a:fillRect/>
              </a:stretch>
            </p:blipFill>
            <p:spPr bwMode="auto">
              <a:xfrm>
                <a:off x="4174942" y="4649434"/>
                <a:ext cx="1005151" cy="295524"/>
              </a:xfrm>
              <a:prstGeom prst="rect">
                <a:avLst/>
              </a:prstGeom>
              <a:grpFill/>
            </p:spPr>
          </p:pic>
          <p:pic>
            <p:nvPicPr>
              <p:cNvPr id="78" name="Imagen 77">
                <a:extLst>
                  <a:ext uri="{FF2B5EF4-FFF2-40B4-BE49-F238E27FC236}">
                    <a16:creationId xmlns:a16="http://schemas.microsoft.com/office/drawing/2014/main" id="{9ED9E3FC-0555-7A5F-9FAA-9374888EA921}"/>
                  </a:ext>
                </a:extLst>
              </p:cNvPr>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12282123" y="4603529"/>
                <a:ext cx="935745" cy="329243"/>
              </a:xfrm>
              <a:prstGeom prst="rect">
                <a:avLst/>
              </a:prstGeom>
              <a:grpFill/>
            </p:spPr>
          </p:pic>
          <p:pic>
            <p:nvPicPr>
              <p:cNvPr id="79" name="Imagen 78">
                <a:extLst>
                  <a:ext uri="{FF2B5EF4-FFF2-40B4-BE49-F238E27FC236}">
                    <a16:creationId xmlns:a16="http://schemas.microsoft.com/office/drawing/2014/main" id="{F198C69C-07A1-3FEA-0046-29611B6822E1}"/>
                  </a:ext>
                </a:extLst>
              </p:cNvPr>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8876750" y="4628214"/>
                <a:ext cx="451087" cy="269551"/>
              </a:xfrm>
              <a:prstGeom prst="rect">
                <a:avLst/>
              </a:prstGeom>
              <a:grpFill/>
            </p:spPr>
          </p:pic>
          <p:pic>
            <p:nvPicPr>
              <p:cNvPr id="80" name="Picture 2" descr="Universidad Rey Juan Carlos - Wikipedia, la enciclopedia libre">
                <a:extLst>
                  <a:ext uri="{FF2B5EF4-FFF2-40B4-BE49-F238E27FC236}">
                    <a16:creationId xmlns:a16="http://schemas.microsoft.com/office/drawing/2014/main" id="{3A358F66-346B-1C7B-09D8-261545E78C34}"/>
                  </a:ext>
                </a:extLst>
              </p:cNvPr>
              <p:cNvPicPr>
                <a:picLocks noChangeAspect="1" noChangeArrowheads="1"/>
              </p:cNvPicPr>
              <p:nvPr/>
            </p:nvPicPr>
            <p:blipFill>
              <a:blip r:embed="rId37" cstate="email">
                <a:extLst>
                  <a:ext uri="{28A0092B-C50C-407E-A947-70E740481C1C}">
                    <a14:useLocalDpi xmlns:a14="http://schemas.microsoft.com/office/drawing/2010/main"/>
                  </a:ext>
                </a:extLst>
              </a:blip>
              <a:srcRect/>
              <a:stretch>
                <a:fillRect/>
              </a:stretch>
            </p:blipFill>
            <p:spPr bwMode="auto">
              <a:xfrm>
                <a:off x="14288035" y="4560287"/>
                <a:ext cx="781436" cy="299178"/>
              </a:xfrm>
              <a:prstGeom prst="rect">
                <a:avLst/>
              </a:prstGeom>
              <a:grpFill/>
            </p:spPr>
          </p:pic>
          <p:pic>
            <p:nvPicPr>
              <p:cNvPr id="81" name="Picture 2">
                <a:extLst>
                  <a:ext uri="{FF2B5EF4-FFF2-40B4-BE49-F238E27FC236}">
                    <a16:creationId xmlns:a16="http://schemas.microsoft.com/office/drawing/2014/main" id="{35A36560-0227-97E1-00AB-4944D7169975}"/>
                  </a:ext>
                </a:extLst>
              </p:cNvPr>
              <p:cNvPicPr>
                <a:picLocks noChangeAspect="1" noChangeArrowheads="1"/>
              </p:cNvPicPr>
              <p:nvPr/>
            </p:nvPicPr>
            <p:blipFill>
              <a:blip r:embed="rId38" cstate="email">
                <a:extLst>
                  <a:ext uri="{28A0092B-C50C-407E-A947-70E740481C1C}">
                    <a14:useLocalDpi xmlns:a14="http://schemas.microsoft.com/office/drawing/2010/main"/>
                  </a:ext>
                </a:extLst>
              </a:blip>
              <a:srcRect/>
              <a:stretch>
                <a:fillRect/>
              </a:stretch>
            </p:blipFill>
            <p:spPr bwMode="auto">
              <a:xfrm>
                <a:off x="8053728" y="4550166"/>
                <a:ext cx="706893" cy="394792"/>
              </a:xfrm>
              <a:prstGeom prst="rect">
                <a:avLst/>
              </a:prstGeom>
              <a:grpFill/>
            </p:spPr>
          </p:pic>
          <p:pic>
            <p:nvPicPr>
              <p:cNvPr id="82" name="Imagen 81">
                <a:extLst>
                  <a:ext uri="{FF2B5EF4-FFF2-40B4-BE49-F238E27FC236}">
                    <a16:creationId xmlns:a16="http://schemas.microsoft.com/office/drawing/2014/main" id="{E9F832DC-19F7-0787-B053-A0DD0E4C3103}"/>
                  </a:ext>
                </a:extLst>
              </p:cNvPr>
              <p:cNvPicPr>
                <a:picLocks noChangeAspect="1"/>
              </p:cNvPicPr>
              <p:nvPr/>
            </p:nvPicPr>
            <p:blipFill>
              <a:blip r:embed="rId39" cstate="email">
                <a:extLst>
                  <a:ext uri="{28A0092B-C50C-407E-A947-70E740481C1C}">
                    <a14:useLocalDpi xmlns:a14="http://schemas.microsoft.com/office/drawing/2010/main"/>
                  </a:ext>
                </a:extLst>
              </a:blip>
              <a:srcRect/>
              <a:stretch/>
            </p:blipFill>
            <p:spPr>
              <a:xfrm>
                <a:off x="6184474" y="4672726"/>
                <a:ext cx="573063" cy="164084"/>
              </a:xfrm>
              <a:prstGeom prst="rect">
                <a:avLst/>
              </a:prstGeom>
              <a:grpFill/>
            </p:spPr>
          </p:pic>
          <p:pic>
            <p:nvPicPr>
              <p:cNvPr id="83" name="Imagen 82">
                <a:extLst>
                  <a:ext uri="{FF2B5EF4-FFF2-40B4-BE49-F238E27FC236}">
                    <a16:creationId xmlns:a16="http://schemas.microsoft.com/office/drawing/2014/main" id="{67B69CE1-57D3-45FE-12E9-53440122FE3F}"/>
                  </a:ext>
                </a:extLst>
              </p:cNvPr>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10246840" y="4640912"/>
                <a:ext cx="860125" cy="234860"/>
              </a:xfrm>
              <a:prstGeom prst="rect">
                <a:avLst/>
              </a:prstGeom>
              <a:grpFill/>
            </p:spPr>
          </p:pic>
          <p:pic>
            <p:nvPicPr>
              <p:cNvPr id="84" name="Picture 2" descr="UNIVERSIDAD POLITÉCNICA DE MADRID (UPM) – Ametic">
                <a:extLst>
                  <a:ext uri="{FF2B5EF4-FFF2-40B4-BE49-F238E27FC236}">
                    <a16:creationId xmlns:a16="http://schemas.microsoft.com/office/drawing/2014/main" id="{1996851A-C37F-4BB6-1C86-1F5B30DD9C42}"/>
                  </a:ext>
                </a:extLst>
              </p:cNvPr>
              <p:cNvPicPr>
                <a:picLocks noChangeAspect="1" noChangeArrowheads="1"/>
              </p:cNvPicPr>
              <p:nvPr/>
            </p:nvPicPr>
            <p:blipFill>
              <a:blip r:embed="rId41" cstate="email">
                <a:extLst>
                  <a:ext uri="{28A0092B-C50C-407E-A947-70E740481C1C}">
                    <a14:useLocalDpi xmlns:a14="http://schemas.microsoft.com/office/drawing/2010/main"/>
                  </a:ext>
                </a:extLst>
              </a:blip>
              <a:srcRect/>
              <a:stretch>
                <a:fillRect/>
              </a:stretch>
            </p:blipFill>
            <p:spPr bwMode="auto">
              <a:xfrm>
                <a:off x="11249355" y="4580114"/>
                <a:ext cx="1047553" cy="394792"/>
              </a:xfrm>
              <a:prstGeom prst="rect">
                <a:avLst/>
              </a:prstGeom>
              <a:grpFill/>
            </p:spPr>
          </p:pic>
          <p:pic>
            <p:nvPicPr>
              <p:cNvPr id="85" name="Picture 8" descr="URV Logo - símbolo, significado logotipo, historia, PNG">
                <a:extLst>
                  <a:ext uri="{FF2B5EF4-FFF2-40B4-BE49-F238E27FC236}">
                    <a16:creationId xmlns:a16="http://schemas.microsoft.com/office/drawing/2014/main" id="{B70AFE4B-FBA0-99F1-8E4C-1667D75A825E}"/>
                  </a:ext>
                </a:extLst>
              </p:cNvPr>
              <p:cNvPicPr>
                <a:picLocks noChangeAspect="1" noChangeArrowheads="1"/>
              </p:cNvPicPr>
              <p:nvPr/>
            </p:nvPicPr>
            <p:blipFill rotWithShape="1">
              <a:blip r:embed="rId42" cstate="email">
                <a:extLst>
                  <a:ext uri="{28A0092B-C50C-407E-A947-70E740481C1C}">
                    <a14:useLocalDpi xmlns:a14="http://schemas.microsoft.com/office/drawing/2010/main"/>
                  </a:ext>
                </a:extLst>
              </a:blip>
              <a:srcRect l="624" t="25179" r="-624" b="25362"/>
              <a:stretch>
                <a:fillRect/>
              </a:stretch>
            </p:blipFill>
            <p:spPr bwMode="auto">
              <a:xfrm>
                <a:off x="15271888" y="4651661"/>
                <a:ext cx="919671" cy="207053"/>
              </a:xfrm>
              <a:prstGeom prst="rect">
                <a:avLst/>
              </a:prstGeom>
              <a:grpFill/>
            </p:spPr>
          </p:pic>
          <p:pic>
            <p:nvPicPr>
              <p:cNvPr id="86" name="Picture 10" descr="Universidad de Castilla-La Mancha - Wikipedia, la enciclopedia libre">
                <a:extLst>
                  <a:ext uri="{FF2B5EF4-FFF2-40B4-BE49-F238E27FC236}">
                    <a16:creationId xmlns:a16="http://schemas.microsoft.com/office/drawing/2014/main" id="{681DCF88-9719-8787-AE2E-4E41BE8A4D7A}"/>
                  </a:ext>
                </a:extLst>
              </p:cNvPr>
              <p:cNvPicPr>
                <a:picLocks noChangeAspect="1" noChangeArrowheads="1"/>
              </p:cNvPicPr>
              <p:nvPr/>
            </p:nvPicPr>
            <p:blipFill>
              <a:blip r:embed="rId43" cstate="email">
                <a:extLst>
                  <a:ext uri="{28A0092B-C50C-407E-A947-70E740481C1C}">
                    <a14:useLocalDpi xmlns:a14="http://schemas.microsoft.com/office/drawing/2010/main"/>
                  </a:ext>
                </a:extLst>
              </a:blip>
              <a:srcRect/>
              <a:stretch>
                <a:fillRect/>
              </a:stretch>
            </p:blipFill>
            <p:spPr bwMode="auto">
              <a:xfrm>
                <a:off x="6682592" y="4628214"/>
                <a:ext cx="895444" cy="307136"/>
              </a:xfrm>
              <a:prstGeom prst="rect">
                <a:avLst/>
              </a:prstGeom>
              <a:grpFill/>
            </p:spPr>
          </p:pic>
          <p:pic>
            <p:nvPicPr>
              <p:cNvPr id="87" name="Picture 13" descr="ICAI">
                <a:extLst>
                  <a:ext uri="{FF2B5EF4-FFF2-40B4-BE49-F238E27FC236}">
                    <a16:creationId xmlns:a16="http://schemas.microsoft.com/office/drawing/2014/main" id="{D557CDB3-065F-5E92-5945-049C1E342E33}"/>
                  </a:ext>
                </a:extLst>
              </p:cNvPr>
              <p:cNvPicPr>
                <a:picLocks noChangeAspect="1" noChangeArrowheads="1"/>
              </p:cNvPicPr>
              <p:nvPr/>
            </p:nvPicPr>
            <p:blipFill>
              <a:blip r:embed="rId44" cstate="email">
                <a:extLst>
                  <a:ext uri="{28A0092B-C50C-407E-A947-70E740481C1C}">
                    <a14:useLocalDpi xmlns:a14="http://schemas.microsoft.com/office/drawing/2010/main"/>
                  </a:ext>
                </a:extLst>
              </a:blip>
              <a:srcRect/>
              <a:stretch>
                <a:fillRect/>
              </a:stretch>
            </p:blipFill>
            <p:spPr bwMode="auto">
              <a:xfrm>
                <a:off x="13161279" y="4580418"/>
                <a:ext cx="1146757" cy="352354"/>
              </a:xfrm>
              <a:prstGeom prst="rect">
                <a:avLst/>
              </a:prstGeom>
              <a:grpFill/>
            </p:spPr>
          </p:pic>
          <p:pic>
            <p:nvPicPr>
              <p:cNvPr id="88" name="Picture 22" descr="EHU imagotipo principal">
                <a:extLst>
                  <a:ext uri="{FF2B5EF4-FFF2-40B4-BE49-F238E27FC236}">
                    <a16:creationId xmlns:a16="http://schemas.microsoft.com/office/drawing/2014/main" id="{67591247-7801-93CA-BA6A-A6F03826DA93}"/>
                  </a:ext>
                </a:extLst>
              </p:cNvPr>
              <p:cNvPicPr>
                <a:picLocks noChangeAspect="1" noChangeArrowheads="1"/>
              </p:cNvPicPr>
              <p:nvPr/>
            </p:nvPicPr>
            <p:blipFill rotWithShape="1">
              <a:blip r:embed="rId45" cstate="email">
                <a:extLst>
                  <a:ext uri="{28A0092B-C50C-407E-A947-70E740481C1C}">
                    <a14:useLocalDpi xmlns:a14="http://schemas.microsoft.com/office/drawing/2010/main"/>
                  </a:ext>
                </a:extLst>
              </a:blip>
              <a:srcRect/>
              <a:stretch>
                <a:fillRect/>
              </a:stretch>
            </p:blipFill>
            <p:spPr bwMode="auto">
              <a:xfrm>
                <a:off x="7580372" y="4596862"/>
                <a:ext cx="380469" cy="349652"/>
              </a:xfrm>
              <a:prstGeom prst="rect">
                <a:avLst/>
              </a:prstGeom>
              <a:grpFill/>
            </p:spPr>
          </p:pic>
          <p:pic>
            <p:nvPicPr>
              <p:cNvPr id="89" name="Picture 4" descr="company-logo">
                <a:extLst>
                  <a:ext uri="{FF2B5EF4-FFF2-40B4-BE49-F238E27FC236}">
                    <a16:creationId xmlns:a16="http://schemas.microsoft.com/office/drawing/2014/main" id="{0CAE95A0-400D-A1F5-A4BF-F26C94C9BE7A}"/>
                  </a:ext>
                </a:extLst>
              </p:cNvPr>
              <p:cNvPicPr>
                <a:picLocks noChangeAspect="1" noChangeArrowheads="1"/>
              </p:cNvPicPr>
              <p:nvPr/>
            </p:nvPicPr>
            <p:blipFill>
              <a:blip r:embed="rId46" cstate="email">
                <a:extLst>
                  <a:ext uri="{28A0092B-C50C-407E-A947-70E740481C1C}">
                    <a14:useLocalDpi xmlns:a14="http://schemas.microsoft.com/office/drawing/2010/main"/>
                  </a:ext>
                </a:extLst>
              </a:blip>
              <a:srcRect/>
              <a:stretch>
                <a:fillRect/>
              </a:stretch>
            </p:blipFill>
            <p:spPr bwMode="auto">
              <a:xfrm>
                <a:off x="9454482" y="4641808"/>
                <a:ext cx="667815" cy="234942"/>
              </a:xfrm>
              <a:prstGeom prst="rect">
                <a:avLst/>
              </a:prstGeom>
              <a:grpFill/>
            </p:spPr>
          </p:pic>
        </p:grpSp>
      </p:grpSp>
    </p:spTree>
    <p:extLst>
      <p:ext uri="{BB962C8B-B14F-4D97-AF65-F5344CB8AC3E}">
        <p14:creationId xmlns:p14="http://schemas.microsoft.com/office/powerpoint/2010/main" val="1146594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20D8315F-B6B5-583A-498B-6F6FB165BE73}"/>
              </a:ext>
            </a:extLst>
          </p:cNvPr>
          <p:cNvGrpSpPr/>
          <p:nvPr/>
        </p:nvGrpSpPr>
        <p:grpSpPr>
          <a:xfrm>
            <a:off x="4762" y="5915695"/>
            <a:ext cx="9297365" cy="936966"/>
            <a:chOff x="4762" y="5915695"/>
            <a:chExt cx="9297365" cy="936966"/>
          </a:xfrm>
        </p:grpSpPr>
        <p:sp>
          <p:nvSpPr>
            <p:cNvPr id="5" name="Rectangle 4">
              <a:extLst>
                <a:ext uri="{FF2B5EF4-FFF2-40B4-BE49-F238E27FC236}">
                  <a16:creationId xmlns:a16="http://schemas.microsoft.com/office/drawing/2014/main" id="{584598C1-DB46-D57F-BFBE-D3A00462EEEF}"/>
                </a:ext>
              </a:extLst>
            </p:cNvPr>
            <p:cNvSpPr/>
            <p:nvPr/>
          </p:nvSpPr>
          <p:spPr>
            <a:xfrm>
              <a:off x="4762" y="6172200"/>
              <a:ext cx="4905375" cy="6762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4A6E49D4-B365-3520-334D-9E37E5CE5D75}"/>
                </a:ext>
              </a:extLst>
            </p:cNvPr>
            <p:cNvGrpSpPr/>
            <p:nvPr/>
          </p:nvGrpSpPr>
          <p:grpSpPr>
            <a:xfrm>
              <a:off x="168133" y="5915695"/>
              <a:ext cx="9133994" cy="936966"/>
              <a:chOff x="168133" y="5915695"/>
              <a:chExt cx="9133994" cy="936966"/>
            </a:xfrm>
          </p:grpSpPr>
          <p:pic>
            <p:nvPicPr>
              <p:cNvPr id="7" name="Picture 6" descr="A close-up of a logo&#10;&#10;Descripción generada automáticamente">
                <a:extLst>
                  <a:ext uri="{FF2B5EF4-FFF2-40B4-BE49-F238E27FC236}">
                    <a16:creationId xmlns:a16="http://schemas.microsoft.com/office/drawing/2014/main" id="{664E72D2-403F-1DEC-F09A-E9472BCBAD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26292" y="6487478"/>
                <a:ext cx="278130" cy="161925"/>
              </a:xfrm>
              <a:prstGeom prst="rect">
                <a:avLst/>
              </a:prstGeom>
            </p:spPr>
          </p:pic>
          <p:pic>
            <p:nvPicPr>
              <p:cNvPr id="8" name="Imagen 21" descr="A person speaking to a speaker&#10;&#10;Descripción generada automáticamente">
                <a:extLst>
                  <a:ext uri="{FF2B5EF4-FFF2-40B4-BE49-F238E27FC236}">
                    <a16:creationId xmlns:a16="http://schemas.microsoft.com/office/drawing/2014/main" id="{ECF02D10-7776-09E0-F6B3-3F7D993F0AA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1941"/>
              <a:stretch/>
            </p:blipFill>
            <p:spPr>
              <a:xfrm>
                <a:off x="4906067" y="6195441"/>
                <a:ext cx="4396060" cy="653178"/>
              </a:xfrm>
              <a:prstGeom prst="rect">
                <a:avLst/>
              </a:prstGeom>
            </p:spPr>
          </p:pic>
          <p:pic>
            <p:nvPicPr>
              <p:cNvPr id="13" name="Picture 12" descr="A green and blue letter e&#10;&#10;Descripción generada automáticamente">
                <a:extLst>
                  <a:ext uri="{FF2B5EF4-FFF2-40B4-BE49-F238E27FC236}">
                    <a16:creationId xmlns:a16="http://schemas.microsoft.com/office/drawing/2014/main" id="{AC4BE693-0A26-8519-B39B-BC988B7FED0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36482" y="6414135"/>
                <a:ext cx="293370" cy="238125"/>
              </a:xfrm>
              <a:prstGeom prst="rect">
                <a:avLst/>
              </a:prstGeom>
            </p:spPr>
          </p:pic>
          <p:pic>
            <p:nvPicPr>
              <p:cNvPr id="15" name="Imagen 21">
                <a:extLst>
                  <a:ext uri="{FF2B5EF4-FFF2-40B4-BE49-F238E27FC236}">
                    <a16:creationId xmlns:a16="http://schemas.microsoft.com/office/drawing/2014/main" id="{027FAC15-7A33-C625-5BFF-9F9A3F5EAB6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742"/>
              <a:stretch/>
            </p:blipFill>
            <p:spPr>
              <a:xfrm>
                <a:off x="168133" y="5918378"/>
                <a:ext cx="2160369" cy="930254"/>
              </a:xfrm>
              <a:prstGeom prst="rect">
                <a:avLst/>
              </a:prstGeom>
            </p:spPr>
          </p:pic>
          <p:pic>
            <p:nvPicPr>
              <p:cNvPr id="16" name="Imagen 21" descr="A group of logos with text&#10;&#10;Descripción generada automáticamente">
                <a:extLst>
                  <a:ext uri="{FF2B5EF4-FFF2-40B4-BE49-F238E27FC236}">
                    <a16:creationId xmlns:a16="http://schemas.microsoft.com/office/drawing/2014/main" id="{C2C53970-5A59-1C65-CD0F-647DDC92270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b="-1030"/>
              <a:stretch/>
            </p:blipFill>
            <p:spPr>
              <a:xfrm>
                <a:off x="2602791" y="5915695"/>
                <a:ext cx="1998901" cy="936966"/>
              </a:xfrm>
              <a:prstGeom prst="rect">
                <a:avLst/>
              </a:prstGeom>
            </p:spPr>
          </p:pic>
        </p:grpSp>
      </p:grpSp>
      <p:pic>
        <p:nvPicPr>
          <p:cNvPr id="14" name="Imagen 13">
            <a:extLst>
              <a:ext uri="{FF2B5EF4-FFF2-40B4-BE49-F238E27FC236}">
                <a16:creationId xmlns:a16="http://schemas.microsoft.com/office/drawing/2014/main" id="{79E759BC-12B1-2D41-9085-1EAEE4F761C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92002"/>
            <a:ext cx="12192000" cy="6858000"/>
          </a:xfrm>
          <a:prstGeom prst="rect">
            <a:avLst/>
          </a:prstGeom>
        </p:spPr>
      </p:pic>
      <p:sp>
        <p:nvSpPr>
          <p:cNvPr id="3" name="Forma libre: forma 18">
            <a:extLst>
              <a:ext uri="{FF2B5EF4-FFF2-40B4-BE49-F238E27FC236}">
                <a16:creationId xmlns:a16="http://schemas.microsoft.com/office/drawing/2014/main" id="{F5068A6C-1F60-FF00-7803-33F9BBDD821C}"/>
              </a:ext>
            </a:extLst>
          </p:cNvPr>
          <p:cNvSpPr/>
          <p:nvPr/>
        </p:nvSpPr>
        <p:spPr>
          <a:xfrm>
            <a:off x="1111038" y="1964994"/>
            <a:ext cx="10716193" cy="4439506"/>
          </a:xfrm>
          <a:custGeom>
            <a:avLst/>
            <a:gdLst>
              <a:gd name="connsiteX0" fmla="*/ 0 w 3890104"/>
              <a:gd name="connsiteY0" fmla="*/ 0 h 5308041"/>
              <a:gd name="connsiteX1" fmla="*/ 3890104 w 3890104"/>
              <a:gd name="connsiteY1" fmla="*/ 0 h 5308041"/>
              <a:gd name="connsiteX2" fmla="*/ 3890104 w 3890104"/>
              <a:gd name="connsiteY2" fmla="*/ 5308041 h 5308041"/>
              <a:gd name="connsiteX3" fmla="*/ 0 w 3890104"/>
              <a:gd name="connsiteY3" fmla="*/ 5308041 h 5308041"/>
              <a:gd name="connsiteX4" fmla="*/ 0 w 3890104"/>
              <a:gd name="connsiteY4" fmla="*/ 0 h 5308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104" h="5308041">
                <a:moveTo>
                  <a:pt x="0" y="0"/>
                </a:moveTo>
                <a:lnTo>
                  <a:pt x="3890104" y="0"/>
                </a:lnTo>
                <a:lnTo>
                  <a:pt x="3890104" y="5308041"/>
                </a:lnTo>
                <a:lnTo>
                  <a:pt x="0" y="53080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endParaRPr lang="es-ES" sz="1200" b="1" kern="1200" dirty="0">
              <a:solidFill>
                <a:srgbClr val="FF6200"/>
              </a:solidFill>
              <a:latin typeface="Sole Repsol Display" panose="020B0604020204020204" pitchFamily="34" charset="0"/>
              <a:cs typeface="Sole Repsol Display" panose="020B0604020204020204" pitchFamily="34" charset="0"/>
            </a:endParaRPr>
          </a:p>
          <a:p>
            <a:r>
              <a:rPr lang="es-ES" sz="1200" b="1" dirty="0">
                <a:solidFill>
                  <a:schemeClr val="tx2"/>
                </a:solidFill>
                <a:latin typeface="Sole Repsol Display" panose="020B0604020204020204" pitchFamily="34" charset="0"/>
                <a:cs typeface="Sole Repsol Display" panose="020B0604020204020204" pitchFamily="34" charset="0"/>
              </a:rPr>
              <a:t>Trazabilidad de producto. </a:t>
            </a:r>
            <a:r>
              <a:rPr lang="es-ES" sz="1200" b="1" dirty="0" err="1">
                <a:solidFill>
                  <a:schemeClr val="tx2"/>
                </a:solidFill>
                <a:latin typeface="Sole Repsol Display" panose="020B0604020204020204" pitchFamily="34" charset="0"/>
                <a:cs typeface="Sole Repsol Display" panose="020B0604020204020204" pitchFamily="34" charset="0"/>
              </a:rPr>
              <a:t>Webinar</a:t>
            </a:r>
            <a:endParaRPr lang="es-ES" sz="1200" b="1" dirty="0">
              <a:solidFill>
                <a:schemeClr val="tx2"/>
              </a:solidFill>
              <a:latin typeface="Sole Repsol Display" panose="020B0604020204020204" pitchFamily="34" charset="0"/>
              <a:cs typeface="Sole Repsol Display" panose="020B0604020204020204" pitchFamily="34" charset="0"/>
            </a:endParaRPr>
          </a:p>
          <a:p>
            <a:r>
              <a:rPr lang="es-ES" sz="1200" dirty="0">
                <a:latin typeface="Sole Repsol Display" panose="020B0604020204020204" pitchFamily="34" charset="0"/>
                <a:cs typeface="Sole Repsol Display" panose="020B0604020204020204" pitchFamily="34" charset="0"/>
              </a:rPr>
              <a:t>Este </a:t>
            </a:r>
            <a:r>
              <a:rPr lang="es-ES" sz="1200" dirty="0" err="1">
                <a:latin typeface="Sole Repsol Display" panose="020B0604020204020204" pitchFamily="34" charset="0"/>
                <a:cs typeface="Sole Repsol Display" panose="020B0604020204020204" pitchFamily="34" charset="0"/>
              </a:rPr>
              <a:t>webinar</a:t>
            </a:r>
            <a:r>
              <a:rPr lang="es-ES" sz="1200" dirty="0">
                <a:latin typeface="Sole Repsol Display" panose="020B0604020204020204" pitchFamily="34" charset="0"/>
                <a:cs typeface="Sole Repsol Display" panose="020B0604020204020204" pitchFamily="34" charset="0"/>
              </a:rPr>
              <a:t> se centrará en las metodologías de análisis de ciclo de vida aplicadas a la movilidad sostenible.</a:t>
            </a:r>
          </a:p>
          <a:p>
            <a:endParaRPr lang="es-ES" sz="1200" dirty="0">
              <a:latin typeface="Sole Repsol Display" panose="020B0604020204020204" pitchFamily="34" charset="0"/>
              <a:cs typeface="Sole Repsol Display" panose="020B0604020204020204" pitchFamily="34" charset="0"/>
            </a:endParaRPr>
          </a:p>
          <a:p>
            <a:r>
              <a:rPr lang="es-ES" sz="1200" b="1" dirty="0">
                <a:solidFill>
                  <a:srgbClr val="FF6200"/>
                </a:solidFill>
                <a:latin typeface="Sole Repsol Display" panose="020B0604020204020204" pitchFamily="34" charset="0"/>
                <a:cs typeface="Sole Repsol Display" panose="020B0604020204020204" pitchFamily="34" charset="0"/>
              </a:rPr>
              <a:t>Curso: Eficiencia energética y </a:t>
            </a:r>
            <a:r>
              <a:rPr lang="es-ES" sz="1200" b="1" dirty="0" err="1">
                <a:solidFill>
                  <a:srgbClr val="FF6200"/>
                </a:solidFill>
                <a:latin typeface="Sole Repsol Display" panose="020B0604020204020204" pitchFamily="34" charset="0"/>
                <a:cs typeface="Sole Repsol Display" panose="020B0604020204020204" pitchFamily="34" charset="0"/>
              </a:rPr>
              <a:t>CAEs</a:t>
            </a:r>
            <a:r>
              <a:rPr lang="es-ES" sz="1200" b="1" dirty="0">
                <a:solidFill>
                  <a:srgbClr val="FF6200"/>
                </a:solidFill>
                <a:latin typeface="Sole Repsol Display" panose="020B0604020204020204" pitchFamily="34" charset="0"/>
                <a:cs typeface="Sole Repsol Display" panose="020B0604020204020204" pitchFamily="34" charset="0"/>
              </a:rPr>
              <a:t>. Online</a:t>
            </a:r>
          </a:p>
          <a:p>
            <a:r>
              <a:rPr lang="es-ES" sz="1200" dirty="0">
                <a:solidFill>
                  <a:schemeClr val="tx1"/>
                </a:solidFill>
                <a:latin typeface="Sole Repsol Display" panose="020B0604020204020204" pitchFamily="34" charset="0"/>
                <a:cs typeface="Sole Repsol Display" panose="020B0604020204020204" pitchFamily="34" charset="0"/>
              </a:rPr>
              <a:t>La eficiencia es clave para la transición energética. A través de esta formación online se abordará el papel clave del impulso de la eficiencia energética para contribuir a la descarbonización de los distintos sectores. Este curso está dirigido a todas aquellas personas que quieran tener una idea actualizada de las innovaciones en materia de eficiencia energética y el papel de los </a:t>
            </a:r>
            <a:r>
              <a:rPr lang="es-ES" sz="1200" dirty="0" err="1">
                <a:solidFill>
                  <a:schemeClr val="tx1"/>
                </a:solidFill>
                <a:latin typeface="Sole Repsol Display" panose="020B0604020204020204" pitchFamily="34" charset="0"/>
                <a:cs typeface="Sole Repsol Display" panose="020B0604020204020204" pitchFamily="34" charset="0"/>
              </a:rPr>
              <a:t>CAEs</a:t>
            </a:r>
            <a:r>
              <a:rPr lang="es-ES" sz="1200" dirty="0">
                <a:solidFill>
                  <a:schemeClr val="tx1"/>
                </a:solidFill>
                <a:latin typeface="Sole Repsol Display" panose="020B0604020204020204" pitchFamily="34" charset="0"/>
                <a:cs typeface="Sole Repsol Display" panose="020B0604020204020204" pitchFamily="34" charset="0"/>
              </a:rPr>
              <a:t>.</a:t>
            </a:r>
          </a:p>
          <a:p>
            <a:endParaRPr lang="es-ES" sz="1000" b="1" dirty="0">
              <a:solidFill>
                <a:srgbClr val="FF6200"/>
              </a:solidFill>
              <a:latin typeface="Sole Repsol Display" panose="020B0604020204020204" pitchFamily="34" charset="0"/>
              <a:cs typeface="Sole Repsol Display" panose="020B0604020204020204" pitchFamily="34" charset="0"/>
            </a:endParaRPr>
          </a:p>
          <a:p>
            <a:r>
              <a:rPr lang="es-ES" sz="1200" b="1" dirty="0">
                <a:solidFill>
                  <a:srgbClr val="FF6200"/>
                </a:solidFill>
                <a:latin typeface="Sole Repsol Display" panose="020B0604020204020204" pitchFamily="34" charset="0"/>
                <a:cs typeface="Sole Repsol Display" panose="020B0604020204020204" pitchFamily="34" charset="0"/>
              </a:rPr>
              <a:t>Descarbonización sector metalúrgico. </a:t>
            </a:r>
            <a:r>
              <a:rPr lang="es-ES" sz="1200" b="1" dirty="0" err="1">
                <a:solidFill>
                  <a:srgbClr val="FF6200"/>
                </a:solidFill>
                <a:latin typeface="Sole Repsol Display" panose="020B0604020204020204" pitchFamily="34" charset="0"/>
                <a:cs typeface="Sole Repsol Display" panose="020B0604020204020204" pitchFamily="34" charset="0"/>
              </a:rPr>
              <a:t>Webinar</a:t>
            </a:r>
            <a:endParaRPr lang="es-ES" sz="1200" b="1" dirty="0">
              <a:solidFill>
                <a:srgbClr val="FF6200"/>
              </a:solidFill>
              <a:latin typeface="Sole Repsol Display" panose="020B0604020204020204" pitchFamily="34" charset="0"/>
              <a:cs typeface="Sole Repsol Display" panose="020B0604020204020204" pitchFamily="34" charset="0"/>
            </a:endParaRPr>
          </a:p>
          <a:p>
            <a:r>
              <a:rPr lang="es-ES" sz="1200" dirty="0" err="1">
                <a:solidFill>
                  <a:schemeClr val="tx1"/>
                </a:solidFill>
                <a:latin typeface="Sole Repsol Display" panose="020B0604020204020204" pitchFamily="34" charset="0"/>
                <a:cs typeface="Sole Repsol Display" panose="020B0604020204020204" pitchFamily="34" charset="0"/>
              </a:rPr>
              <a:t>Webinar</a:t>
            </a:r>
            <a:r>
              <a:rPr lang="es-ES" sz="1200" dirty="0">
                <a:solidFill>
                  <a:schemeClr val="tx1"/>
                </a:solidFill>
                <a:latin typeface="Sole Repsol Display" panose="020B0604020204020204" pitchFamily="34" charset="0"/>
                <a:cs typeface="Sole Repsol Display" panose="020B0604020204020204" pitchFamily="34" charset="0"/>
              </a:rPr>
              <a:t> sobre innovación tecnológica y competitividad en la industria metalúrgica.</a:t>
            </a:r>
          </a:p>
          <a:p>
            <a:endParaRPr lang="es-ES" sz="1200" b="1" dirty="0">
              <a:solidFill>
                <a:srgbClr val="FF6200"/>
              </a:solidFill>
              <a:latin typeface="Sole Repsol Display" panose="020B0604020204020204" pitchFamily="34" charset="0"/>
              <a:cs typeface="Sole Repsol Display" panose="020B0604020204020204" pitchFamily="34" charset="0"/>
            </a:endParaRPr>
          </a:p>
          <a:p>
            <a:r>
              <a:rPr lang="es-ES" sz="1200" b="1" dirty="0">
                <a:solidFill>
                  <a:srgbClr val="FF6200"/>
                </a:solidFill>
                <a:latin typeface="Sole Repsol Display" panose="020B0604020204020204" pitchFamily="34" charset="0"/>
                <a:cs typeface="Sole Repsol Display" panose="020B0604020204020204" pitchFamily="34" charset="0"/>
              </a:rPr>
              <a:t>Evento Anual </a:t>
            </a:r>
            <a:r>
              <a:rPr lang="es-ES" sz="1200" b="1" dirty="0" err="1">
                <a:solidFill>
                  <a:srgbClr val="FF6200"/>
                </a:solidFill>
                <a:latin typeface="Sole Repsol Display" panose="020B0604020204020204" pitchFamily="34" charset="0"/>
                <a:cs typeface="Sole Repsol Display" panose="020B0604020204020204" pitchFamily="34" charset="0"/>
              </a:rPr>
              <a:t>Sernauto</a:t>
            </a:r>
            <a:r>
              <a:rPr lang="es-ES" sz="1200" b="1" dirty="0">
                <a:solidFill>
                  <a:srgbClr val="FF6200"/>
                </a:solidFill>
                <a:latin typeface="Sole Repsol Display" panose="020B0604020204020204" pitchFamily="34" charset="0"/>
                <a:cs typeface="Sole Repsol Display" panose="020B0604020204020204" pitchFamily="34" charset="0"/>
              </a:rPr>
              <a:t>. Evento, Madrid</a:t>
            </a:r>
          </a:p>
          <a:p>
            <a:r>
              <a:rPr lang="es-ES" sz="1200" dirty="0">
                <a:solidFill>
                  <a:schemeClr val="tx1"/>
                </a:solidFill>
                <a:latin typeface="Sole Repsol Display" panose="020B0604020204020204" pitchFamily="34" charset="0"/>
                <a:cs typeface="Sole Repsol Display" panose="020B0604020204020204" pitchFamily="34" charset="0"/>
              </a:rPr>
              <a:t>Cita presencial en Madrid con la cadena de valor de automoción para debatir el futuro de la movilidad sostenible.</a:t>
            </a:r>
          </a:p>
          <a:p>
            <a:endParaRPr lang="es-ES" sz="1000" b="1" dirty="0">
              <a:solidFill>
                <a:srgbClr val="FF6200"/>
              </a:solidFill>
              <a:latin typeface="Sole Repsol Display" panose="020B0604020204020204" pitchFamily="34" charset="0"/>
              <a:cs typeface="Sole Repsol Display" panose="020B0604020204020204" pitchFamily="34" charset="0"/>
            </a:endParaRPr>
          </a:p>
          <a:p>
            <a:r>
              <a:rPr lang="es-ES" sz="1200" b="1" dirty="0">
                <a:solidFill>
                  <a:srgbClr val="FF6200"/>
                </a:solidFill>
                <a:latin typeface="Sole Repsol Display" panose="020B0604020204020204" pitchFamily="34" charset="0"/>
                <a:cs typeface="Sole Repsol Display" panose="020B0604020204020204" pitchFamily="34" charset="0"/>
              </a:rPr>
              <a:t>Biometano y Desarrollo rural. Evento, Lleida</a:t>
            </a:r>
          </a:p>
          <a:p>
            <a:r>
              <a:rPr lang="es-ES" sz="1200" dirty="0">
                <a:solidFill>
                  <a:schemeClr val="tx1"/>
                </a:solidFill>
                <a:latin typeface="Sole Repsol Display" panose="020B0604020204020204" pitchFamily="34" charset="0"/>
                <a:cs typeface="Sole Repsol Display" panose="020B0604020204020204" pitchFamily="34" charset="0"/>
              </a:rPr>
              <a:t>Evento híbrido sobre el papel del biometano en el impulso económico y energético del entorno rural.</a:t>
            </a:r>
          </a:p>
          <a:p>
            <a:endParaRPr lang="es-ES" sz="1000" dirty="0">
              <a:solidFill>
                <a:prstClr val="black">
                  <a:hueOff val="0"/>
                  <a:satOff val="0"/>
                  <a:lumOff val="0"/>
                  <a:alphaOff val="0"/>
                </a:prstClr>
              </a:solidFill>
              <a:latin typeface="Sole Repsol Display" panose="020B0604020204020204" pitchFamily="34" charset="0"/>
              <a:cs typeface="Sole Repsol Display" panose="020B0604020204020204" pitchFamily="34" charset="0"/>
            </a:endParaRPr>
          </a:p>
          <a:p>
            <a:pPr defTabSz="488950">
              <a:lnSpc>
                <a:spcPct val="90000"/>
              </a:lnSpc>
              <a:spcBef>
                <a:spcPct val="0"/>
              </a:spcBef>
              <a:spcAft>
                <a:spcPct val="35000"/>
              </a:spcAft>
            </a:pPr>
            <a:r>
              <a:rPr lang="es-ES" sz="1200" b="1" dirty="0">
                <a:solidFill>
                  <a:schemeClr val="tx2"/>
                </a:solidFill>
                <a:latin typeface="Sole Repsol Display" panose="020B0604020204020204" pitchFamily="34" charset="0"/>
                <a:cs typeface="Sole Repsol Display" panose="020B0604020204020204" pitchFamily="34" charset="0"/>
              </a:rPr>
              <a:t>Impacto de las estrategias de censo del parque circulante en la calidad del aire. </a:t>
            </a:r>
            <a:r>
              <a:rPr lang="es-ES" sz="1200" b="1" dirty="0" err="1">
                <a:solidFill>
                  <a:schemeClr val="tx2"/>
                </a:solidFill>
                <a:latin typeface="Sole Repsol Display" panose="020B0604020204020204" pitchFamily="34" charset="0"/>
                <a:cs typeface="Sole Repsol Display" panose="020B0604020204020204" pitchFamily="34" charset="0"/>
              </a:rPr>
              <a:t>Webinar</a:t>
            </a:r>
            <a:endParaRPr lang="es-ES" sz="1200" b="1" dirty="0">
              <a:solidFill>
                <a:schemeClr val="tx2"/>
              </a:solidFill>
              <a:latin typeface="Sole Repsol Display" panose="020B0604020204020204" pitchFamily="34" charset="0"/>
              <a:cs typeface="Sole Repsol Display" panose="020B0604020204020204" pitchFamily="34" charset="0"/>
            </a:endParaRPr>
          </a:p>
          <a:p>
            <a:pPr defTabSz="488950">
              <a:lnSpc>
                <a:spcPct val="90000"/>
              </a:lnSpc>
              <a:spcBef>
                <a:spcPct val="0"/>
              </a:spcBef>
              <a:spcAft>
                <a:spcPct val="35000"/>
              </a:spcAft>
            </a:pPr>
            <a:r>
              <a:rPr lang="es-ES" sz="1200" dirty="0">
                <a:solidFill>
                  <a:prstClr val="black">
                    <a:hueOff val="0"/>
                    <a:satOff val="0"/>
                    <a:lumOff val="0"/>
                    <a:alphaOff val="0"/>
                  </a:prstClr>
                </a:solidFill>
                <a:latin typeface="Sole Repsol Display" panose="020B0604020204020204" pitchFamily="34" charset="0"/>
                <a:cs typeface="Sole Repsol Display" panose="020B0604020204020204" pitchFamily="34" charset="0"/>
              </a:rPr>
              <a:t>Este </a:t>
            </a:r>
            <a:r>
              <a:rPr lang="es-ES" sz="1200" dirty="0" err="1">
                <a:solidFill>
                  <a:prstClr val="black">
                    <a:hueOff val="0"/>
                    <a:satOff val="0"/>
                    <a:lumOff val="0"/>
                    <a:alphaOff val="0"/>
                  </a:prstClr>
                </a:solidFill>
                <a:latin typeface="Sole Repsol Display" panose="020B0604020204020204" pitchFamily="34" charset="0"/>
                <a:cs typeface="Sole Repsol Display" panose="020B0604020204020204" pitchFamily="34" charset="0"/>
              </a:rPr>
              <a:t>webinar</a:t>
            </a:r>
            <a:r>
              <a:rPr lang="es-ES" sz="1200" dirty="0">
                <a:solidFill>
                  <a:prstClr val="black">
                    <a:hueOff val="0"/>
                    <a:satOff val="0"/>
                    <a:lumOff val="0"/>
                    <a:alphaOff val="0"/>
                  </a:prstClr>
                </a:solidFill>
                <a:latin typeface="Sole Repsol Display" panose="020B0604020204020204" pitchFamily="34" charset="0"/>
                <a:cs typeface="Sole Repsol Display" panose="020B0604020204020204" pitchFamily="34" charset="0"/>
              </a:rPr>
              <a:t> tiene el objetivo de analizar los retos y oportunidades de las estrategias de censo del parque circulante y su impacto directo en la calidad del aire urbano.</a:t>
            </a:r>
          </a:p>
        </p:txBody>
      </p:sp>
      <p:pic>
        <p:nvPicPr>
          <p:cNvPr id="18" name="Picture 2">
            <a:extLst>
              <a:ext uri="{FF2B5EF4-FFF2-40B4-BE49-F238E27FC236}">
                <a16:creationId xmlns:a16="http://schemas.microsoft.com/office/drawing/2014/main" id="{3C7279F7-3FEC-505B-22F5-8955EB0EE7C7}"/>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473595" y="6497609"/>
            <a:ext cx="529866" cy="161925"/>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descr="Logotipo, nombre de la empresa&#10;&#10;Descripción generada automáticamente">
            <a:extLst>
              <a:ext uri="{FF2B5EF4-FFF2-40B4-BE49-F238E27FC236}">
                <a16:creationId xmlns:a16="http://schemas.microsoft.com/office/drawing/2014/main" id="{4539B8A7-59EE-32AE-D8CA-ECD84F6ECC9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723012" y="6390797"/>
            <a:ext cx="590140" cy="330478"/>
          </a:xfrm>
          <a:prstGeom prst="rect">
            <a:avLst/>
          </a:prstGeom>
        </p:spPr>
      </p:pic>
      <p:pic>
        <p:nvPicPr>
          <p:cNvPr id="20" name="Imagen 19">
            <a:extLst>
              <a:ext uri="{FF2B5EF4-FFF2-40B4-BE49-F238E27FC236}">
                <a16:creationId xmlns:a16="http://schemas.microsoft.com/office/drawing/2014/main" id="{7068EB6B-6494-696D-25B9-23D57749B8ED}"/>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029975" y="6499962"/>
            <a:ext cx="638846" cy="151415"/>
          </a:xfrm>
          <a:prstGeom prst="rect">
            <a:avLst/>
          </a:prstGeom>
        </p:spPr>
      </p:pic>
      <p:pic>
        <p:nvPicPr>
          <p:cNvPr id="21" name="Imagen 20" descr="Imagen que contiene Texto&#10;&#10;El contenido generado por IA puede ser incorrecto.">
            <a:extLst>
              <a:ext uri="{FF2B5EF4-FFF2-40B4-BE49-F238E27FC236}">
                <a16:creationId xmlns:a16="http://schemas.microsoft.com/office/drawing/2014/main" id="{B02F681D-84EC-D198-9FA5-C91B0017D93A}"/>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114183" y="6490909"/>
            <a:ext cx="529867" cy="190136"/>
          </a:xfrm>
          <a:prstGeom prst="rect">
            <a:avLst/>
          </a:prstGeom>
        </p:spPr>
      </p:pic>
      <p:sp>
        <p:nvSpPr>
          <p:cNvPr id="60" name="Título 3">
            <a:extLst>
              <a:ext uri="{FF2B5EF4-FFF2-40B4-BE49-F238E27FC236}">
                <a16:creationId xmlns:a16="http://schemas.microsoft.com/office/drawing/2014/main" id="{1728B1DD-B04F-3201-A7C9-C5D90E787B1C}"/>
              </a:ext>
            </a:extLst>
          </p:cNvPr>
          <p:cNvSpPr txBox="1">
            <a:spLocks/>
          </p:cNvSpPr>
          <p:nvPr/>
        </p:nvSpPr>
        <p:spPr>
          <a:xfrm>
            <a:off x="229302" y="265660"/>
            <a:ext cx="3037880" cy="646331"/>
          </a:xfrm>
          <a:prstGeom prst="rect">
            <a:avLst/>
          </a:prstGeom>
        </p:spPr>
        <p:txBody>
          <a:bodyPr lIns="91440" tIns="45720" rIns="91440" bIns="45720" anchor="t">
            <a:normAutofit fontScale="70000" lnSpcReduction="20000"/>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_tradnl" sz="3200" b="1">
                <a:solidFill>
                  <a:schemeClr val="bg1"/>
                </a:solidFill>
                <a:latin typeface="Sole Repsol Display" panose="020B0604020204020204" pitchFamily="34" charset="0"/>
                <a:cs typeface="Sole Repsol Display" panose="020B0604020204020204" pitchFamily="34" charset="0"/>
              </a:rPr>
              <a:t>Programación</a:t>
            </a:r>
          </a:p>
          <a:p>
            <a:pPr>
              <a:lnSpc>
                <a:spcPct val="100000"/>
              </a:lnSpc>
            </a:pPr>
            <a:r>
              <a:rPr lang="es-ES_tradnl" sz="3200" b="1">
                <a:solidFill>
                  <a:schemeClr val="bg1"/>
                </a:solidFill>
                <a:latin typeface="Sole Repsol Display" panose="020B0604020204020204" pitchFamily="34" charset="0"/>
                <a:cs typeface="Sole Repsol Display" panose="020B0604020204020204" pitchFamily="34" charset="0"/>
              </a:rPr>
              <a:t>Open Room  2026</a:t>
            </a:r>
            <a:endParaRPr lang="es-ES" sz="600">
              <a:solidFill>
                <a:schemeClr val="tx1">
                  <a:lumMod val="50000"/>
                  <a:lumOff val="50000"/>
                </a:schemeClr>
              </a:solidFill>
              <a:latin typeface="Sole Repsol Display" panose="020B0604020204020204" pitchFamily="34" charset="0"/>
              <a:cs typeface="Sole Repsol Display" panose="020B0604020204020204" pitchFamily="34" charset="0"/>
            </a:endParaRPr>
          </a:p>
        </p:txBody>
      </p:sp>
      <p:sp>
        <p:nvSpPr>
          <p:cNvPr id="61" name="CuadroTexto 60">
            <a:extLst>
              <a:ext uri="{FF2B5EF4-FFF2-40B4-BE49-F238E27FC236}">
                <a16:creationId xmlns:a16="http://schemas.microsoft.com/office/drawing/2014/main" id="{414DD518-BDD6-6D72-075E-496D203F31A5}"/>
              </a:ext>
            </a:extLst>
          </p:cNvPr>
          <p:cNvSpPr txBox="1"/>
          <p:nvPr/>
        </p:nvSpPr>
        <p:spPr>
          <a:xfrm>
            <a:off x="229301" y="1209983"/>
            <a:ext cx="9746905" cy="646331"/>
          </a:xfrm>
          <a:prstGeom prst="rect">
            <a:avLst/>
          </a:prstGeom>
          <a:noFill/>
        </p:spPr>
        <p:txBody>
          <a:bodyPr wrap="square" rtlCol="0">
            <a:spAutoFit/>
          </a:bodyPr>
          <a:lstStyle/>
          <a:p>
            <a:r>
              <a:rPr lang="es-ES_tradnl" sz="1200">
                <a:solidFill>
                  <a:schemeClr val="bg1"/>
                </a:solidFill>
                <a:latin typeface="Sole Repsol Display" panose="020B0604020204020204" pitchFamily="34" charset="0"/>
                <a:cs typeface="Sole Repsol Display" panose="020B0604020204020204" pitchFamily="34" charset="0"/>
              </a:rPr>
              <a:t>Esta programación está sujeta a cambios. La inscripción estará disponible con dos semanas de antelación en el calendario de Open Room.  Las grabaciones de los eventos online o híbridos pasados están disponibles en Open Room.</a:t>
            </a:r>
            <a:endParaRPr lang="es-ES" sz="1200">
              <a:solidFill>
                <a:schemeClr val="bg1"/>
              </a:solidFill>
              <a:latin typeface="Sole Repsol Display" panose="020B0604020204020204" pitchFamily="34" charset="0"/>
              <a:cs typeface="Sole Repsol Display" panose="020B0604020204020204" pitchFamily="34" charset="0"/>
            </a:endParaRPr>
          </a:p>
          <a:p>
            <a:endParaRPr lang="es-CO" sz="1200">
              <a:solidFill>
                <a:schemeClr val="bg1"/>
              </a:solidFill>
              <a:latin typeface="Sole Repsol Display" panose="020B0604020204020204" pitchFamily="34" charset="0"/>
              <a:cs typeface="Sole Repsol Display" panose="020B0604020204020204" pitchFamily="34" charset="0"/>
            </a:endParaRPr>
          </a:p>
        </p:txBody>
      </p:sp>
      <p:grpSp>
        <p:nvGrpSpPr>
          <p:cNvPr id="62" name="Grupo 61">
            <a:extLst>
              <a:ext uri="{FF2B5EF4-FFF2-40B4-BE49-F238E27FC236}">
                <a16:creationId xmlns:a16="http://schemas.microsoft.com/office/drawing/2014/main" id="{84E78AA7-D360-64ED-806E-C53D22788525}"/>
              </a:ext>
            </a:extLst>
          </p:cNvPr>
          <p:cNvGrpSpPr/>
          <p:nvPr/>
        </p:nvGrpSpPr>
        <p:grpSpPr>
          <a:xfrm>
            <a:off x="219027" y="2130532"/>
            <a:ext cx="981326" cy="3813340"/>
            <a:chOff x="219027" y="2130532"/>
            <a:chExt cx="981326" cy="3813340"/>
          </a:xfrm>
        </p:grpSpPr>
        <p:sp>
          <p:nvSpPr>
            <p:cNvPr id="63" name="Título 3">
              <a:extLst>
                <a:ext uri="{FF2B5EF4-FFF2-40B4-BE49-F238E27FC236}">
                  <a16:creationId xmlns:a16="http://schemas.microsoft.com/office/drawing/2014/main" id="{C46ED904-3A3C-563C-3E0B-B45302AD74CE}"/>
                </a:ext>
              </a:extLst>
            </p:cNvPr>
            <p:cNvSpPr txBox="1">
              <a:spLocks/>
            </p:cNvSpPr>
            <p:nvPr/>
          </p:nvSpPr>
          <p:spPr>
            <a:xfrm rot="16200000">
              <a:off x="-1196980" y="3546539"/>
              <a:ext cx="3813340" cy="981326"/>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es-ES_tradnl" sz="3000" b="1" dirty="0">
                  <a:solidFill>
                    <a:srgbClr val="FF6200"/>
                  </a:solidFill>
                  <a:latin typeface="Sole Repsol Display" panose="020B0604020204020204" pitchFamily="34" charset="0"/>
                  <a:cs typeface="Sole Repsol Display" panose="020B0604020204020204" pitchFamily="34" charset="0"/>
                </a:rPr>
                <a:t>MAYO</a:t>
              </a:r>
              <a:br>
                <a:rPr lang="es-ES_tradnl" sz="3000" b="1" dirty="0">
                  <a:solidFill>
                    <a:srgbClr val="FF6200"/>
                  </a:solidFill>
                  <a:latin typeface="Sole Repsol Display" panose="020B0604020204020204" pitchFamily="34" charset="0"/>
                  <a:cs typeface="Sole Repsol Display" panose="020B0604020204020204" pitchFamily="34" charset="0"/>
                </a:rPr>
              </a:br>
              <a:endParaRPr lang="es-ES" sz="3000" i="1" dirty="0">
                <a:solidFill>
                  <a:srgbClr val="FF6200"/>
                </a:solidFill>
                <a:latin typeface="Sole Repsol Display" panose="020B0604020204020204" pitchFamily="34" charset="0"/>
                <a:cs typeface="Sole Repsol Display" panose="020B0604020204020204" pitchFamily="34" charset="0"/>
              </a:endParaRPr>
            </a:p>
          </p:txBody>
        </p:sp>
        <p:cxnSp>
          <p:nvCxnSpPr>
            <p:cNvPr id="64" name="Conector recto 7">
              <a:extLst>
                <a:ext uri="{FF2B5EF4-FFF2-40B4-BE49-F238E27FC236}">
                  <a16:creationId xmlns:a16="http://schemas.microsoft.com/office/drawing/2014/main" id="{CA6DCC9F-0659-22FF-F8CA-0CF94F6E1A93}"/>
                </a:ext>
              </a:extLst>
            </p:cNvPr>
            <p:cNvCxnSpPr>
              <a:cxnSpLocks/>
            </p:cNvCxnSpPr>
            <p:nvPr/>
          </p:nvCxnSpPr>
          <p:spPr>
            <a:xfrm>
              <a:off x="752098" y="2200044"/>
              <a:ext cx="0" cy="3743828"/>
            </a:xfrm>
            <a:prstGeom prst="line">
              <a:avLst/>
            </a:prstGeom>
            <a:ln w="28575">
              <a:solidFill>
                <a:srgbClr val="FF6200"/>
              </a:solidFill>
            </a:ln>
          </p:spPr>
          <p:style>
            <a:lnRef idx="1">
              <a:schemeClr val="accent2"/>
            </a:lnRef>
            <a:fillRef idx="0">
              <a:schemeClr val="accent2"/>
            </a:fillRef>
            <a:effectRef idx="0">
              <a:schemeClr val="accent2"/>
            </a:effectRef>
            <a:fontRef idx="minor">
              <a:schemeClr val="tx1"/>
            </a:fontRef>
          </p:style>
        </p:cxnSp>
      </p:grpSp>
      <p:grpSp>
        <p:nvGrpSpPr>
          <p:cNvPr id="2" name="Grupo 1">
            <a:extLst>
              <a:ext uri="{FF2B5EF4-FFF2-40B4-BE49-F238E27FC236}">
                <a16:creationId xmlns:a16="http://schemas.microsoft.com/office/drawing/2014/main" id="{B3143EC0-B831-8E9D-8FBC-B491545FF840}"/>
              </a:ext>
            </a:extLst>
          </p:cNvPr>
          <p:cNvGrpSpPr/>
          <p:nvPr/>
        </p:nvGrpSpPr>
        <p:grpSpPr>
          <a:xfrm>
            <a:off x="0" y="6053450"/>
            <a:ext cx="12192000" cy="796368"/>
            <a:chOff x="0" y="6053450"/>
            <a:chExt cx="12192000" cy="796368"/>
          </a:xfrm>
        </p:grpSpPr>
        <p:sp>
          <p:nvSpPr>
            <p:cNvPr id="10" name="Rectángulo 9">
              <a:extLst>
                <a:ext uri="{FF2B5EF4-FFF2-40B4-BE49-F238E27FC236}">
                  <a16:creationId xmlns:a16="http://schemas.microsoft.com/office/drawing/2014/main" id="{3176B0C9-8FFF-D1C3-D2C7-2C3E771CC909}"/>
                </a:ext>
              </a:extLst>
            </p:cNvPr>
            <p:cNvSpPr/>
            <p:nvPr/>
          </p:nvSpPr>
          <p:spPr>
            <a:xfrm>
              <a:off x="0" y="6053450"/>
              <a:ext cx="12192000" cy="7963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nvGrpSpPr>
            <p:cNvPr id="11" name="Grupo 10">
              <a:extLst>
                <a:ext uri="{FF2B5EF4-FFF2-40B4-BE49-F238E27FC236}">
                  <a16:creationId xmlns:a16="http://schemas.microsoft.com/office/drawing/2014/main" id="{8D3BFC5D-E3FC-70D8-413A-550D4D3705A8}"/>
                </a:ext>
              </a:extLst>
            </p:cNvPr>
            <p:cNvGrpSpPr/>
            <p:nvPr/>
          </p:nvGrpSpPr>
          <p:grpSpPr>
            <a:xfrm>
              <a:off x="229302" y="6060986"/>
              <a:ext cx="11800277" cy="727407"/>
              <a:chOff x="411185" y="4002155"/>
              <a:chExt cx="15780374" cy="972751"/>
            </a:xfrm>
            <a:solidFill>
              <a:schemeClr val="bg1"/>
            </a:solidFill>
          </p:grpSpPr>
          <p:pic>
            <p:nvPicPr>
              <p:cNvPr id="12" name="Imagen 11">
                <a:extLst>
                  <a:ext uri="{FF2B5EF4-FFF2-40B4-BE49-F238E27FC236}">
                    <a16:creationId xmlns:a16="http://schemas.microsoft.com/office/drawing/2014/main" id="{D5DE1620-E409-5135-C3EA-7AB631401603}"/>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1260098" y="4079135"/>
                <a:ext cx="897964" cy="307136"/>
              </a:xfrm>
              <a:prstGeom prst="rect">
                <a:avLst/>
              </a:prstGeom>
              <a:grpFill/>
            </p:spPr>
          </p:pic>
          <p:pic>
            <p:nvPicPr>
              <p:cNvPr id="19" name="Imagen 18">
                <a:extLst>
                  <a:ext uri="{FF2B5EF4-FFF2-40B4-BE49-F238E27FC236}">
                    <a16:creationId xmlns:a16="http://schemas.microsoft.com/office/drawing/2014/main" id="{E2757D24-83FE-7FA9-DFAE-ED1404A3D5B2}"/>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3222199" y="4073748"/>
                <a:ext cx="926300" cy="329241"/>
              </a:xfrm>
              <a:prstGeom prst="rect">
                <a:avLst/>
              </a:prstGeom>
              <a:grpFill/>
            </p:spPr>
          </p:pic>
          <p:pic>
            <p:nvPicPr>
              <p:cNvPr id="65" name="Picture 924">
                <a:extLst>
                  <a:ext uri="{FF2B5EF4-FFF2-40B4-BE49-F238E27FC236}">
                    <a16:creationId xmlns:a16="http://schemas.microsoft.com/office/drawing/2014/main" id="{9D4E5900-DB0F-3D43-04FB-B2808C93A7B7}"/>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33846" y="4657180"/>
                <a:ext cx="1142161" cy="160508"/>
              </a:xfrm>
              <a:prstGeom prst="rect">
                <a:avLst/>
              </a:prstGeom>
              <a:grpFill/>
            </p:spPr>
          </p:pic>
          <p:pic>
            <p:nvPicPr>
              <p:cNvPr id="66" name="Picture 2" descr="Fundación Industria – La Fundación Industria es una entidad ...">
                <a:extLst>
                  <a:ext uri="{FF2B5EF4-FFF2-40B4-BE49-F238E27FC236}">
                    <a16:creationId xmlns:a16="http://schemas.microsoft.com/office/drawing/2014/main" id="{693F1FB6-53D8-F57B-48BA-5486A9D83362}"/>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12296120" y="4002155"/>
                <a:ext cx="835958" cy="382727"/>
              </a:xfrm>
              <a:prstGeom prst="rect">
                <a:avLst/>
              </a:prstGeom>
              <a:grpFill/>
            </p:spPr>
          </p:pic>
          <p:pic>
            <p:nvPicPr>
              <p:cNvPr id="67" name="Picture 6" descr="Instituto Atlántico de Gobierno">
                <a:extLst>
                  <a:ext uri="{FF2B5EF4-FFF2-40B4-BE49-F238E27FC236}">
                    <a16:creationId xmlns:a16="http://schemas.microsoft.com/office/drawing/2014/main" id="{F712B3E7-1D2B-6697-498B-3F4F99D21261}"/>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5436476" y="4124054"/>
                <a:ext cx="660316" cy="263384"/>
              </a:xfrm>
              <a:prstGeom prst="rect">
                <a:avLst/>
              </a:prstGeom>
              <a:grpFill/>
            </p:spPr>
          </p:pic>
          <p:pic>
            <p:nvPicPr>
              <p:cNvPr id="68" name="Picture 2" descr="CU12.-Institut-Cerda - MG Ingenieros">
                <a:extLst>
                  <a:ext uri="{FF2B5EF4-FFF2-40B4-BE49-F238E27FC236}">
                    <a16:creationId xmlns:a16="http://schemas.microsoft.com/office/drawing/2014/main" id="{3BD3CD81-1FC1-6138-4A70-66093CD25C2B}"/>
                  </a:ext>
                </a:extLst>
              </p:cNvPr>
              <p:cNvPicPr>
                <a:picLocks noChangeAspect="1" noChangeArrowheads="1"/>
              </p:cNvPicPr>
              <p:nvPr/>
            </p:nvPicPr>
            <p:blipFill rotWithShape="1">
              <a:blip r:embed="rId18" cstate="email">
                <a:extLst>
                  <a:ext uri="{28A0092B-C50C-407E-A947-70E740481C1C}">
                    <a14:useLocalDpi xmlns:a14="http://schemas.microsoft.com/office/drawing/2010/main"/>
                  </a:ext>
                </a:extLst>
              </a:blip>
              <a:srcRect/>
              <a:stretch>
                <a:fillRect/>
              </a:stretch>
            </p:blipFill>
            <p:spPr bwMode="auto">
              <a:xfrm>
                <a:off x="14286559" y="4081427"/>
                <a:ext cx="1061489" cy="287752"/>
              </a:xfrm>
              <a:prstGeom prst="rect">
                <a:avLst/>
              </a:prstGeom>
              <a:grpFill/>
            </p:spPr>
          </p:pic>
          <p:pic>
            <p:nvPicPr>
              <p:cNvPr id="69" name="Imagen 68">
                <a:extLst>
                  <a:ext uri="{FF2B5EF4-FFF2-40B4-BE49-F238E27FC236}">
                    <a16:creationId xmlns:a16="http://schemas.microsoft.com/office/drawing/2014/main" id="{0DEF6830-E1EB-7726-12E2-BAEE23786E3D}"/>
                  </a:ext>
                </a:extLst>
              </p:cNvPr>
              <p:cNvPicPr>
                <a:picLocks noChangeAspect="1"/>
              </p:cNvPicPr>
              <p:nvPr/>
            </p:nvPicPr>
            <p:blipFill>
              <a:blip r:embed="rId19" cstate="email">
                <a:extLst>
                  <a:ext uri="{28A0092B-C50C-407E-A947-70E740481C1C}">
                    <a14:useLocalDpi xmlns:a14="http://schemas.microsoft.com/office/drawing/2010/main"/>
                  </a:ext>
                </a:extLst>
              </a:blip>
              <a:srcRect/>
              <a:stretch/>
            </p:blipFill>
            <p:spPr>
              <a:xfrm>
                <a:off x="2725347" y="4588829"/>
                <a:ext cx="888837" cy="360017"/>
              </a:xfrm>
              <a:prstGeom prst="rect">
                <a:avLst/>
              </a:prstGeom>
              <a:grpFill/>
            </p:spPr>
          </p:pic>
          <p:pic>
            <p:nvPicPr>
              <p:cNvPr id="70" name="Picture 2" descr="OH2 | LinkedIn">
                <a:extLst>
                  <a:ext uri="{FF2B5EF4-FFF2-40B4-BE49-F238E27FC236}">
                    <a16:creationId xmlns:a16="http://schemas.microsoft.com/office/drawing/2014/main" id="{B6E13435-2508-DE59-A46A-99733164AE76}"/>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3695468" y="4604807"/>
                <a:ext cx="382998" cy="360017"/>
              </a:xfrm>
              <a:prstGeom prst="rect">
                <a:avLst/>
              </a:prstGeom>
              <a:grpFill/>
            </p:spPr>
          </p:pic>
          <p:pic>
            <p:nvPicPr>
              <p:cNvPr id="71" name="Imagen 70">
                <a:extLst>
                  <a:ext uri="{FF2B5EF4-FFF2-40B4-BE49-F238E27FC236}">
                    <a16:creationId xmlns:a16="http://schemas.microsoft.com/office/drawing/2014/main" id="{E47A8A0F-6405-4502-64DC-92B542022AB4}"/>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5250344" y="4626008"/>
                <a:ext cx="781436" cy="282068"/>
              </a:xfrm>
              <a:prstGeom prst="rect">
                <a:avLst/>
              </a:prstGeom>
              <a:grpFill/>
            </p:spPr>
          </p:pic>
          <p:grpSp>
            <p:nvGrpSpPr>
              <p:cNvPr id="72" name="Grupo 71">
                <a:extLst>
                  <a:ext uri="{FF2B5EF4-FFF2-40B4-BE49-F238E27FC236}">
                    <a16:creationId xmlns:a16="http://schemas.microsoft.com/office/drawing/2014/main" id="{5DD0118E-861E-972A-62B7-A85BB9836E2D}"/>
                  </a:ext>
                </a:extLst>
              </p:cNvPr>
              <p:cNvGrpSpPr/>
              <p:nvPr/>
            </p:nvGrpSpPr>
            <p:grpSpPr>
              <a:xfrm>
                <a:off x="411185" y="4049086"/>
                <a:ext cx="10739122" cy="471888"/>
                <a:chOff x="-193653" y="4715667"/>
                <a:chExt cx="10739122" cy="471888"/>
              </a:xfrm>
              <a:grpFill/>
            </p:grpSpPr>
            <p:pic>
              <p:nvPicPr>
                <p:cNvPr id="87" name="Imagen 86">
                  <a:extLst>
                    <a:ext uri="{FF2B5EF4-FFF2-40B4-BE49-F238E27FC236}">
                      <a16:creationId xmlns:a16="http://schemas.microsoft.com/office/drawing/2014/main" id="{BDF470BE-0DDB-AD68-0ADE-3B88C7D0B88B}"/>
                    </a:ext>
                  </a:extLst>
                </p:cNvPr>
                <p:cNvPicPr>
                  <a:picLocks noChangeAspect="1"/>
                </p:cNvPicPr>
                <p:nvPr/>
              </p:nvPicPr>
              <p:blipFill>
                <a:blip r:embed="rId22" cstate="email">
                  <a:extLst>
                    <a:ext uri="{28A0092B-C50C-407E-A947-70E740481C1C}">
                      <a14:useLocalDpi xmlns:a14="http://schemas.microsoft.com/office/drawing/2010/main"/>
                    </a:ext>
                  </a:extLst>
                </a:blip>
                <a:srcRect/>
                <a:stretch/>
              </p:blipFill>
              <p:spPr>
                <a:xfrm>
                  <a:off x="974299" y="4829739"/>
                  <a:ext cx="938804" cy="316719"/>
                </a:xfrm>
                <a:prstGeom prst="rect">
                  <a:avLst/>
                </a:prstGeom>
                <a:grpFill/>
              </p:spPr>
            </p:pic>
            <p:pic>
              <p:nvPicPr>
                <p:cNvPr id="88" name="Imagen 87">
                  <a:extLst>
                    <a:ext uri="{FF2B5EF4-FFF2-40B4-BE49-F238E27FC236}">
                      <a16:creationId xmlns:a16="http://schemas.microsoft.com/office/drawing/2014/main" id="{169E6E1E-4AF7-2068-F76A-1BBE50F75B9E}"/>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3225834" y="4774077"/>
                  <a:ext cx="496173" cy="413478"/>
                </a:xfrm>
                <a:prstGeom prst="rect">
                  <a:avLst/>
                </a:prstGeom>
                <a:grpFill/>
              </p:spPr>
            </p:pic>
            <p:pic>
              <p:nvPicPr>
                <p:cNvPr id="89" name="Imagen 88">
                  <a:extLst>
                    <a:ext uri="{FF2B5EF4-FFF2-40B4-BE49-F238E27FC236}">
                      <a16:creationId xmlns:a16="http://schemas.microsoft.com/office/drawing/2014/main" id="{2E428F69-8A5A-AADC-394A-4F482EE56319}"/>
                    </a:ext>
                  </a:extLst>
                </p:cNvPr>
                <p:cNvPicPr>
                  <a:picLocks noChangeAspect="1"/>
                </p:cNvPicPr>
                <p:nvPr/>
              </p:nvPicPr>
              <p:blipFill>
                <a:blip r:embed="rId24" cstate="email">
                  <a:extLst>
                    <a:ext uri="{28A0092B-C50C-407E-A947-70E740481C1C}">
                      <a14:useLocalDpi xmlns:a14="http://schemas.microsoft.com/office/drawing/2010/main"/>
                    </a:ext>
                  </a:extLst>
                </a:blip>
                <a:srcRect/>
                <a:stretch>
                  <a:fillRect/>
                </a:stretch>
              </p:blipFill>
              <p:spPr>
                <a:xfrm>
                  <a:off x="8691824" y="4796526"/>
                  <a:ext cx="1291163" cy="173454"/>
                </a:xfrm>
                <a:prstGeom prst="rect">
                  <a:avLst/>
                </a:prstGeom>
                <a:grpFill/>
              </p:spPr>
            </p:pic>
            <p:pic>
              <p:nvPicPr>
                <p:cNvPr id="90" name="Picture 2" descr="Casa de América – Redial &amp; Ceisal">
                  <a:extLst>
                    <a:ext uri="{FF2B5EF4-FFF2-40B4-BE49-F238E27FC236}">
                      <a16:creationId xmlns:a16="http://schemas.microsoft.com/office/drawing/2014/main" id="{DEEF0251-965A-A2B1-FD83-5D2292F74E52}"/>
                    </a:ext>
                  </a:extLst>
                </p:cNvPr>
                <p:cNvPicPr>
                  <a:picLocks noChangeAspect="1" noChangeArrowheads="1"/>
                </p:cNvPicPr>
                <p:nvPr/>
              </p:nvPicPr>
              <p:blipFill rotWithShape="1">
                <a:blip r:embed="rId25" cstate="email">
                  <a:extLst>
                    <a:ext uri="{28A0092B-C50C-407E-A947-70E740481C1C}">
                      <a14:useLocalDpi xmlns:a14="http://schemas.microsoft.com/office/drawing/2010/main"/>
                    </a:ext>
                  </a:extLst>
                </a:blip>
                <a:srcRect/>
                <a:stretch>
                  <a:fillRect/>
                </a:stretch>
              </p:blipFill>
              <p:spPr bwMode="auto">
                <a:xfrm>
                  <a:off x="1914088" y="4764475"/>
                  <a:ext cx="1174304" cy="359166"/>
                </a:xfrm>
                <a:prstGeom prst="rect">
                  <a:avLst/>
                </a:prstGeom>
                <a:grpFill/>
              </p:spPr>
            </p:pic>
            <p:pic>
              <p:nvPicPr>
                <p:cNvPr id="91" name="Picture 2" descr="Que es faes">
                  <a:extLst>
                    <a:ext uri="{FF2B5EF4-FFF2-40B4-BE49-F238E27FC236}">
                      <a16:creationId xmlns:a16="http://schemas.microsoft.com/office/drawing/2014/main" id="{97318E88-DF80-670C-A653-5619543800DF}"/>
                    </a:ext>
                  </a:extLst>
                </p:cNvPr>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10040096" y="4741637"/>
                  <a:ext cx="505373" cy="282070"/>
                </a:xfrm>
                <a:prstGeom prst="rect">
                  <a:avLst/>
                </a:prstGeom>
                <a:grpFill/>
              </p:spPr>
            </p:pic>
            <p:pic>
              <p:nvPicPr>
                <p:cNvPr id="92" name="Imagen 91">
                  <a:extLst>
                    <a:ext uri="{FF2B5EF4-FFF2-40B4-BE49-F238E27FC236}">
                      <a16:creationId xmlns:a16="http://schemas.microsoft.com/office/drawing/2014/main" id="{95237D0F-0E5C-0A12-3786-B2A45CA78589}"/>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3862830" y="4764477"/>
                  <a:ext cx="850411" cy="334938"/>
                </a:xfrm>
                <a:prstGeom prst="rect">
                  <a:avLst/>
                </a:prstGeom>
                <a:grpFill/>
              </p:spPr>
            </p:pic>
            <p:pic>
              <p:nvPicPr>
                <p:cNvPr id="93" name="Picture 2" descr="CTAG">
                  <a:extLst>
                    <a:ext uri="{FF2B5EF4-FFF2-40B4-BE49-F238E27FC236}">
                      <a16:creationId xmlns:a16="http://schemas.microsoft.com/office/drawing/2014/main" id="{33B58D03-C688-17A5-9269-8F2EF760F9FF}"/>
                    </a:ext>
                  </a:extLst>
                </p:cNvPr>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a:off x="4876790" y="4749199"/>
                  <a:ext cx="528230" cy="362550"/>
                </a:xfrm>
                <a:prstGeom prst="rect">
                  <a:avLst/>
                </a:prstGeom>
                <a:grpFill/>
              </p:spPr>
            </p:pic>
            <p:pic>
              <p:nvPicPr>
                <p:cNvPr id="94" name="Imagen 93">
                  <a:extLst>
                    <a:ext uri="{FF2B5EF4-FFF2-40B4-BE49-F238E27FC236}">
                      <a16:creationId xmlns:a16="http://schemas.microsoft.com/office/drawing/2014/main" id="{0119C4D7-95BB-AE7B-4A9F-D66374F491ED}"/>
                    </a:ext>
                  </a:extLst>
                </p:cNvPr>
                <p:cNvPicPr>
                  <a:picLocks noChangeAspect="1"/>
                </p:cNvPicPr>
                <p:nvPr/>
              </p:nvPicPr>
              <p:blipFill>
                <a:blip r:embed="rId29" cstate="email">
                  <a:extLst>
                    <a:ext uri="{28A0092B-C50C-407E-A947-70E740481C1C}">
                      <a14:useLocalDpi xmlns:a14="http://schemas.microsoft.com/office/drawing/2010/main"/>
                    </a:ext>
                  </a:extLst>
                </a:blip>
                <a:srcRect/>
                <a:stretch/>
              </p:blipFill>
              <p:spPr>
                <a:xfrm>
                  <a:off x="6119936" y="4715667"/>
                  <a:ext cx="1039147" cy="360017"/>
                </a:xfrm>
                <a:prstGeom prst="rect">
                  <a:avLst/>
                </a:prstGeom>
                <a:grpFill/>
              </p:spPr>
            </p:pic>
            <p:pic>
              <p:nvPicPr>
                <p:cNvPr id="95" name="Imagen 94">
                  <a:extLst>
                    <a:ext uri="{FF2B5EF4-FFF2-40B4-BE49-F238E27FC236}">
                      <a16:creationId xmlns:a16="http://schemas.microsoft.com/office/drawing/2014/main" id="{22392F17-A9CB-0095-2C21-BAD235C7780A}"/>
                    </a:ext>
                  </a:extLst>
                </p:cNvPr>
                <p:cNvPicPr>
                  <a:picLocks noChangeAspect="1"/>
                </p:cNvPicPr>
                <p:nvPr/>
              </p:nvPicPr>
              <p:blipFill>
                <a:blip r:embed="rId30" cstate="email">
                  <a:extLst>
                    <a:ext uri="{28A0092B-C50C-407E-A947-70E740481C1C}">
                      <a14:useLocalDpi xmlns:a14="http://schemas.microsoft.com/office/drawing/2010/main"/>
                    </a:ext>
                  </a:extLst>
                </a:blip>
                <a:srcRect/>
                <a:stretch/>
              </p:blipFill>
              <p:spPr>
                <a:xfrm>
                  <a:off x="7236739" y="4745716"/>
                  <a:ext cx="594409" cy="337933"/>
                </a:xfrm>
                <a:prstGeom prst="rect">
                  <a:avLst/>
                </a:prstGeom>
                <a:grpFill/>
              </p:spPr>
            </p:pic>
            <p:pic>
              <p:nvPicPr>
                <p:cNvPr id="96" name="Picture 2" descr="ANESE renueva su imagen y actualiza sus objetivos para convertirse en la  asociación de referencia en sostenibilidad - ANESE">
                  <a:extLst>
                    <a:ext uri="{FF2B5EF4-FFF2-40B4-BE49-F238E27FC236}">
                      <a16:creationId xmlns:a16="http://schemas.microsoft.com/office/drawing/2014/main" id="{873C1343-E61E-FAAE-2E4E-4CCE4448B2AD}"/>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l="12026" t="35106" r="13912" b="35262"/>
                <a:stretch/>
              </p:blipFill>
              <p:spPr bwMode="auto">
                <a:xfrm>
                  <a:off x="-193653" y="4807806"/>
                  <a:ext cx="1195610" cy="267879"/>
                </a:xfrm>
                <a:prstGeom prst="rect">
                  <a:avLst/>
                </a:prstGeom>
                <a:grpFill/>
              </p:spPr>
            </p:pic>
            <p:pic>
              <p:nvPicPr>
                <p:cNvPr id="97" name="Imagen 96">
                  <a:extLst>
                    <a:ext uri="{FF2B5EF4-FFF2-40B4-BE49-F238E27FC236}">
                      <a16:creationId xmlns:a16="http://schemas.microsoft.com/office/drawing/2014/main" id="{AB73B77E-B41B-D91D-E596-E3504B885A55}"/>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7996851" y="4746723"/>
                  <a:ext cx="639427" cy="271385"/>
                </a:xfrm>
                <a:prstGeom prst="rect">
                  <a:avLst/>
                </a:prstGeom>
                <a:grpFill/>
              </p:spPr>
            </p:pic>
            <p:pic>
              <p:nvPicPr>
                <p:cNvPr id="98" name="Picture 4" descr="Plataforma enerTIC.org : Tecnología, Innovación y Eficiencia ...">
                  <a:extLst>
                    <a:ext uri="{FF2B5EF4-FFF2-40B4-BE49-F238E27FC236}">
                      <a16:creationId xmlns:a16="http://schemas.microsoft.com/office/drawing/2014/main" id="{26603A62-52EA-38B8-ECA2-A2705FE60290}"/>
                    </a:ext>
                  </a:extLst>
                </p:cNvPr>
                <p:cNvPicPr>
                  <a:picLocks noChangeAspect="1" noChangeArrowheads="1"/>
                </p:cNvPicPr>
                <p:nvPr/>
              </p:nvPicPr>
              <p:blipFill>
                <a:blip r:embed="rId32" cstate="email">
                  <a:extLst>
                    <a:ext uri="{28A0092B-C50C-407E-A947-70E740481C1C}">
                      <a14:useLocalDpi xmlns:a14="http://schemas.microsoft.com/office/drawing/2010/main"/>
                    </a:ext>
                  </a:extLst>
                </a:blip>
                <a:srcRect/>
                <a:stretch>
                  <a:fillRect/>
                </a:stretch>
              </p:blipFill>
              <p:spPr bwMode="auto">
                <a:xfrm>
                  <a:off x="5621015" y="4792890"/>
                  <a:ext cx="443377" cy="315089"/>
                </a:xfrm>
                <a:prstGeom prst="rect">
                  <a:avLst/>
                </a:prstGeom>
                <a:grpFill/>
              </p:spPr>
            </p:pic>
          </p:grpSp>
          <p:pic>
            <p:nvPicPr>
              <p:cNvPr id="73" name="Picture 2" descr="NOVA School of Business and Economics - Wikipedia, la enciclopedia libre">
                <a:extLst>
                  <a:ext uri="{FF2B5EF4-FFF2-40B4-BE49-F238E27FC236}">
                    <a16:creationId xmlns:a16="http://schemas.microsoft.com/office/drawing/2014/main" id="{9E8530CC-6866-2AE9-7BDD-EACF316E8901}"/>
                  </a:ext>
                </a:extLst>
              </p:cNvPr>
              <p:cNvPicPr>
                <a:picLocks noChangeAspect="1" noChangeArrowheads="1"/>
              </p:cNvPicPr>
              <p:nvPr/>
            </p:nvPicPr>
            <p:blipFill rotWithShape="1">
              <a:blip r:embed="rId33" cstate="email">
                <a:extLst>
                  <a:ext uri="{28A0092B-C50C-407E-A947-70E740481C1C}">
                    <a14:useLocalDpi xmlns:a14="http://schemas.microsoft.com/office/drawing/2010/main"/>
                  </a:ext>
                </a:extLst>
              </a:blip>
              <a:srcRect l="13979" t="18994" r="16769" b="17537"/>
              <a:stretch>
                <a:fillRect/>
              </a:stretch>
            </p:blipFill>
            <p:spPr bwMode="auto">
              <a:xfrm>
                <a:off x="1826717" y="4566373"/>
                <a:ext cx="790382" cy="380883"/>
              </a:xfrm>
              <a:prstGeom prst="rect">
                <a:avLst/>
              </a:prstGeom>
              <a:grpFill/>
            </p:spPr>
          </p:pic>
          <p:pic>
            <p:nvPicPr>
              <p:cNvPr id="74" name="Picture 4" descr="logo-catedra">
                <a:extLst>
                  <a:ext uri="{FF2B5EF4-FFF2-40B4-BE49-F238E27FC236}">
                    <a16:creationId xmlns:a16="http://schemas.microsoft.com/office/drawing/2014/main" id="{1A1B030B-94D8-56E3-0A01-81475A156556}"/>
                  </a:ext>
                </a:extLst>
              </p:cNvPr>
              <p:cNvPicPr>
                <a:picLocks noChangeAspect="1" noChangeArrowheads="1"/>
              </p:cNvPicPr>
              <p:nvPr/>
            </p:nvPicPr>
            <p:blipFill>
              <a:blip r:embed="rId34" cstate="email">
                <a:extLst>
                  <a:ext uri="{28A0092B-C50C-407E-A947-70E740481C1C}">
                    <a14:useLocalDpi xmlns:a14="http://schemas.microsoft.com/office/drawing/2010/main"/>
                  </a:ext>
                </a:extLst>
              </a:blip>
              <a:srcRect/>
              <a:stretch>
                <a:fillRect/>
              </a:stretch>
            </p:blipFill>
            <p:spPr bwMode="auto">
              <a:xfrm>
                <a:off x="4174942" y="4649434"/>
                <a:ext cx="1005151" cy="295524"/>
              </a:xfrm>
              <a:prstGeom prst="rect">
                <a:avLst/>
              </a:prstGeom>
              <a:grpFill/>
            </p:spPr>
          </p:pic>
          <p:pic>
            <p:nvPicPr>
              <p:cNvPr id="75" name="Imagen 74">
                <a:extLst>
                  <a:ext uri="{FF2B5EF4-FFF2-40B4-BE49-F238E27FC236}">
                    <a16:creationId xmlns:a16="http://schemas.microsoft.com/office/drawing/2014/main" id="{CBB09CB5-400E-3FCA-C948-2454C1A13174}"/>
                  </a:ext>
                </a:extLst>
              </p:cNvPr>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12282123" y="4603529"/>
                <a:ext cx="935745" cy="329243"/>
              </a:xfrm>
              <a:prstGeom prst="rect">
                <a:avLst/>
              </a:prstGeom>
              <a:grpFill/>
            </p:spPr>
          </p:pic>
          <p:pic>
            <p:nvPicPr>
              <p:cNvPr id="76" name="Imagen 75">
                <a:extLst>
                  <a:ext uri="{FF2B5EF4-FFF2-40B4-BE49-F238E27FC236}">
                    <a16:creationId xmlns:a16="http://schemas.microsoft.com/office/drawing/2014/main" id="{61C781C6-EA83-3EA0-97AD-EA3BFE6CE19D}"/>
                  </a:ext>
                </a:extLst>
              </p:cNvPr>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8876750" y="4628214"/>
                <a:ext cx="451087" cy="269551"/>
              </a:xfrm>
              <a:prstGeom prst="rect">
                <a:avLst/>
              </a:prstGeom>
              <a:grpFill/>
            </p:spPr>
          </p:pic>
          <p:pic>
            <p:nvPicPr>
              <p:cNvPr id="77" name="Picture 2" descr="Universidad Rey Juan Carlos - Wikipedia, la enciclopedia libre">
                <a:extLst>
                  <a:ext uri="{FF2B5EF4-FFF2-40B4-BE49-F238E27FC236}">
                    <a16:creationId xmlns:a16="http://schemas.microsoft.com/office/drawing/2014/main" id="{2136F388-E680-12C6-7245-C7F96AA11B99}"/>
                  </a:ext>
                </a:extLst>
              </p:cNvPr>
              <p:cNvPicPr>
                <a:picLocks noChangeAspect="1" noChangeArrowheads="1"/>
              </p:cNvPicPr>
              <p:nvPr/>
            </p:nvPicPr>
            <p:blipFill>
              <a:blip r:embed="rId37" cstate="email">
                <a:extLst>
                  <a:ext uri="{28A0092B-C50C-407E-A947-70E740481C1C}">
                    <a14:useLocalDpi xmlns:a14="http://schemas.microsoft.com/office/drawing/2010/main"/>
                  </a:ext>
                </a:extLst>
              </a:blip>
              <a:srcRect/>
              <a:stretch>
                <a:fillRect/>
              </a:stretch>
            </p:blipFill>
            <p:spPr bwMode="auto">
              <a:xfrm>
                <a:off x="14288035" y="4560287"/>
                <a:ext cx="781436" cy="299178"/>
              </a:xfrm>
              <a:prstGeom prst="rect">
                <a:avLst/>
              </a:prstGeom>
              <a:grpFill/>
            </p:spPr>
          </p:pic>
          <p:pic>
            <p:nvPicPr>
              <p:cNvPr id="78" name="Picture 2">
                <a:extLst>
                  <a:ext uri="{FF2B5EF4-FFF2-40B4-BE49-F238E27FC236}">
                    <a16:creationId xmlns:a16="http://schemas.microsoft.com/office/drawing/2014/main" id="{F0F54B90-B2FC-3C16-5BC7-45C0DC4AE964}"/>
                  </a:ext>
                </a:extLst>
              </p:cNvPr>
              <p:cNvPicPr>
                <a:picLocks noChangeAspect="1" noChangeArrowheads="1"/>
              </p:cNvPicPr>
              <p:nvPr/>
            </p:nvPicPr>
            <p:blipFill>
              <a:blip r:embed="rId38" cstate="email">
                <a:extLst>
                  <a:ext uri="{28A0092B-C50C-407E-A947-70E740481C1C}">
                    <a14:useLocalDpi xmlns:a14="http://schemas.microsoft.com/office/drawing/2010/main"/>
                  </a:ext>
                </a:extLst>
              </a:blip>
              <a:srcRect/>
              <a:stretch>
                <a:fillRect/>
              </a:stretch>
            </p:blipFill>
            <p:spPr bwMode="auto">
              <a:xfrm>
                <a:off x="8053728" y="4550166"/>
                <a:ext cx="706893" cy="394792"/>
              </a:xfrm>
              <a:prstGeom prst="rect">
                <a:avLst/>
              </a:prstGeom>
              <a:grpFill/>
            </p:spPr>
          </p:pic>
          <p:pic>
            <p:nvPicPr>
              <p:cNvPr id="79" name="Imagen 78">
                <a:extLst>
                  <a:ext uri="{FF2B5EF4-FFF2-40B4-BE49-F238E27FC236}">
                    <a16:creationId xmlns:a16="http://schemas.microsoft.com/office/drawing/2014/main" id="{77D5CF9D-3056-99A5-EB16-A3360A6BBF8A}"/>
                  </a:ext>
                </a:extLst>
              </p:cNvPr>
              <p:cNvPicPr>
                <a:picLocks noChangeAspect="1"/>
              </p:cNvPicPr>
              <p:nvPr/>
            </p:nvPicPr>
            <p:blipFill>
              <a:blip r:embed="rId39" cstate="email">
                <a:extLst>
                  <a:ext uri="{28A0092B-C50C-407E-A947-70E740481C1C}">
                    <a14:useLocalDpi xmlns:a14="http://schemas.microsoft.com/office/drawing/2010/main"/>
                  </a:ext>
                </a:extLst>
              </a:blip>
              <a:srcRect/>
              <a:stretch/>
            </p:blipFill>
            <p:spPr>
              <a:xfrm>
                <a:off x="6184474" y="4672726"/>
                <a:ext cx="573063" cy="164084"/>
              </a:xfrm>
              <a:prstGeom prst="rect">
                <a:avLst/>
              </a:prstGeom>
              <a:grpFill/>
            </p:spPr>
          </p:pic>
          <p:pic>
            <p:nvPicPr>
              <p:cNvPr id="80" name="Imagen 79">
                <a:extLst>
                  <a:ext uri="{FF2B5EF4-FFF2-40B4-BE49-F238E27FC236}">
                    <a16:creationId xmlns:a16="http://schemas.microsoft.com/office/drawing/2014/main" id="{C11708C1-0D70-1FB8-B83A-AFE98F03963C}"/>
                  </a:ext>
                </a:extLst>
              </p:cNvPr>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10246840" y="4640912"/>
                <a:ext cx="860125" cy="234860"/>
              </a:xfrm>
              <a:prstGeom prst="rect">
                <a:avLst/>
              </a:prstGeom>
              <a:grpFill/>
            </p:spPr>
          </p:pic>
          <p:pic>
            <p:nvPicPr>
              <p:cNvPr id="81" name="Picture 2" descr="UNIVERSIDAD POLITÉCNICA DE MADRID (UPM) – Ametic">
                <a:extLst>
                  <a:ext uri="{FF2B5EF4-FFF2-40B4-BE49-F238E27FC236}">
                    <a16:creationId xmlns:a16="http://schemas.microsoft.com/office/drawing/2014/main" id="{62403327-3581-DF50-2199-B6E44AE67EE0}"/>
                  </a:ext>
                </a:extLst>
              </p:cNvPr>
              <p:cNvPicPr>
                <a:picLocks noChangeAspect="1" noChangeArrowheads="1"/>
              </p:cNvPicPr>
              <p:nvPr/>
            </p:nvPicPr>
            <p:blipFill>
              <a:blip r:embed="rId41" cstate="email">
                <a:extLst>
                  <a:ext uri="{28A0092B-C50C-407E-A947-70E740481C1C}">
                    <a14:useLocalDpi xmlns:a14="http://schemas.microsoft.com/office/drawing/2010/main"/>
                  </a:ext>
                </a:extLst>
              </a:blip>
              <a:srcRect/>
              <a:stretch>
                <a:fillRect/>
              </a:stretch>
            </p:blipFill>
            <p:spPr bwMode="auto">
              <a:xfrm>
                <a:off x="11249355" y="4580114"/>
                <a:ext cx="1047553" cy="394792"/>
              </a:xfrm>
              <a:prstGeom prst="rect">
                <a:avLst/>
              </a:prstGeom>
              <a:grpFill/>
            </p:spPr>
          </p:pic>
          <p:pic>
            <p:nvPicPr>
              <p:cNvPr id="82" name="Picture 8" descr="URV Logo - símbolo, significado logotipo, historia, PNG">
                <a:extLst>
                  <a:ext uri="{FF2B5EF4-FFF2-40B4-BE49-F238E27FC236}">
                    <a16:creationId xmlns:a16="http://schemas.microsoft.com/office/drawing/2014/main" id="{AC1B1545-7A97-1DE1-1FD2-91450DA6D161}"/>
                  </a:ext>
                </a:extLst>
              </p:cNvPr>
              <p:cNvPicPr>
                <a:picLocks noChangeAspect="1" noChangeArrowheads="1"/>
              </p:cNvPicPr>
              <p:nvPr/>
            </p:nvPicPr>
            <p:blipFill rotWithShape="1">
              <a:blip r:embed="rId42" cstate="email">
                <a:extLst>
                  <a:ext uri="{28A0092B-C50C-407E-A947-70E740481C1C}">
                    <a14:useLocalDpi xmlns:a14="http://schemas.microsoft.com/office/drawing/2010/main"/>
                  </a:ext>
                </a:extLst>
              </a:blip>
              <a:srcRect l="624" t="25179" r="-624" b="25362"/>
              <a:stretch>
                <a:fillRect/>
              </a:stretch>
            </p:blipFill>
            <p:spPr bwMode="auto">
              <a:xfrm>
                <a:off x="15271888" y="4651661"/>
                <a:ext cx="919671" cy="207053"/>
              </a:xfrm>
              <a:prstGeom prst="rect">
                <a:avLst/>
              </a:prstGeom>
              <a:grpFill/>
            </p:spPr>
          </p:pic>
          <p:pic>
            <p:nvPicPr>
              <p:cNvPr id="83" name="Picture 10" descr="Universidad de Castilla-La Mancha - Wikipedia, la enciclopedia libre">
                <a:extLst>
                  <a:ext uri="{FF2B5EF4-FFF2-40B4-BE49-F238E27FC236}">
                    <a16:creationId xmlns:a16="http://schemas.microsoft.com/office/drawing/2014/main" id="{5E957186-D333-DC69-ABFE-F6E97110431B}"/>
                  </a:ext>
                </a:extLst>
              </p:cNvPr>
              <p:cNvPicPr>
                <a:picLocks noChangeAspect="1" noChangeArrowheads="1"/>
              </p:cNvPicPr>
              <p:nvPr/>
            </p:nvPicPr>
            <p:blipFill>
              <a:blip r:embed="rId43" cstate="email">
                <a:extLst>
                  <a:ext uri="{28A0092B-C50C-407E-A947-70E740481C1C}">
                    <a14:useLocalDpi xmlns:a14="http://schemas.microsoft.com/office/drawing/2010/main"/>
                  </a:ext>
                </a:extLst>
              </a:blip>
              <a:srcRect/>
              <a:stretch>
                <a:fillRect/>
              </a:stretch>
            </p:blipFill>
            <p:spPr bwMode="auto">
              <a:xfrm>
                <a:off x="6682592" y="4628214"/>
                <a:ext cx="895444" cy="307136"/>
              </a:xfrm>
              <a:prstGeom prst="rect">
                <a:avLst/>
              </a:prstGeom>
              <a:grpFill/>
            </p:spPr>
          </p:pic>
          <p:pic>
            <p:nvPicPr>
              <p:cNvPr id="84" name="Picture 13" descr="ICAI">
                <a:extLst>
                  <a:ext uri="{FF2B5EF4-FFF2-40B4-BE49-F238E27FC236}">
                    <a16:creationId xmlns:a16="http://schemas.microsoft.com/office/drawing/2014/main" id="{4355CF7F-3320-F80D-5E49-9998763D6502}"/>
                  </a:ext>
                </a:extLst>
              </p:cNvPr>
              <p:cNvPicPr>
                <a:picLocks noChangeAspect="1" noChangeArrowheads="1"/>
              </p:cNvPicPr>
              <p:nvPr/>
            </p:nvPicPr>
            <p:blipFill>
              <a:blip r:embed="rId44" cstate="email">
                <a:extLst>
                  <a:ext uri="{28A0092B-C50C-407E-A947-70E740481C1C}">
                    <a14:useLocalDpi xmlns:a14="http://schemas.microsoft.com/office/drawing/2010/main"/>
                  </a:ext>
                </a:extLst>
              </a:blip>
              <a:srcRect/>
              <a:stretch>
                <a:fillRect/>
              </a:stretch>
            </p:blipFill>
            <p:spPr bwMode="auto">
              <a:xfrm>
                <a:off x="13161279" y="4580418"/>
                <a:ext cx="1146757" cy="352354"/>
              </a:xfrm>
              <a:prstGeom prst="rect">
                <a:avLst/>
              </a:prstGeom>
              <a:grpFill/>
            </p:spPr>
          </p:pic>
          <p:pic>
            <p:nvPicPr>
              <p:cNvPr id="85" name="Picture 22" descr="EHU imagotipo principal">
                <a:extLst>
                  <a:ext uri="{FF2B5EF4-FFF2-40B4-BE49-F238E27FC236}">
                    <a16:creationId xmlns:a16="http://schemas.microsoft.com/office/drawing/2014/main" id="{92C603E9-EFB2-9C61-A5CC-30BE3C1C39D4}"/>
                  </a:ext>
                </a:extLst>
              </p:cNvPr>
              <p:cNvPicPr>
                <a:picLocks noChangeAspect="1" noChangeArrowheads="1"/>
              </p:cNvPicPr>
              <p:nvPr/>
            </p:nvPicPr>
            <p:blipFill rotWithShape="1">
              <a:blip r:embed="rId45" cstate="email">
                <a:extLst>
                  <a:ext uri="{28A0092B-C50C-407E-A947-70E740481C1C}">
                    <a14:useLocalDpi xmlns:a14="http://schemas.microsoft.com/office/drawing/2010/main"/>
                  </a:ext>
                </a:extLst>
              </a:blip>
              <a:srcRect/>
              <a:stretch>
                <a:fillRect/>
              </a:stretch>
            </p:blipFill>
            <p:spPr bwMode="auto">
              <a:xfrm>
                <a:off x="7580372" y="4596862"/>
                <a:ext cx="380469" cy="349652"/>
              </a:xfrm>
              <a:prstGeom prst="rect">
                <a:avLst/>
              </a:prstGeom>
              <a:grpFill/>
            </p:spPr>
          </p:pic>
          <p:pic>
            <p:nvPicPr>
              <p:cNvPr id="86" name="Picture 4" descr="company-logo">
                <a:extLst>
                  <a:ext uri="{FF2B5EF4-FFF2-40B4-BE49-F238E27FC236}">
                    <a16:creationId xmlns:a16="http://schemas.microsoft.com/office/drawing/2014/main" id="{FE5DFD5A-906C-E565-6887-FB9E322721C8}"/>
                  </a:ext>
                </a:extLst>
              </p:cNvPr>
              <p:cNvPicPr>
                <a:picLocks noChangeAspect="1" noChangeArrowheads="1"/>
              </p:cNvPicPr>
              <p:nvPr/>
            </p:nvPicPr>
            <p:blipFill>
              <a:blip r:embed="rId46" cstate="email">
                <a:extLst>
                  <a:ext uri="{28A0092B-C50C-407E-A947-70E740481C1C}">
                    <a14:useLocalDpi xmlns:a14="http://schemas.microsoft.com/office/drawing/2010/main"/>
                  </a:ext>
                </a:extLst>
              </a:blip>
              <a:srcRect/>
              <a:stretch>
                <a:fillRect/>
              </a:stretch>
            </p:blipFill>
            <p:spPr bwMode="auto">
              <a:xfrm>
                <a:off x="9454482" y="4641808"/>
                <a:ext cx="667815" cy="234942"/>
              </a:xfrm>
              <a:prstGeom prst="rect">
                <a:avLst/>
              </a:prstGeom>
              <a:grpFill/>
            </p:spPr>
          </p:pic>
        </p:grpSp>
      </p:grpSp>
      <p:sp>
        <p:nvSpPr>
          <p:cNvPr id="4" name="CuadroTexto 3">
            <a:extLst>
              <a:ext uri="{FF2B5EF4-FFF2-40B4-BE49-F238E27FC236}">
                <a16:creationId xmlns:a16="http://schemas.microsoft.com/office/drawing/2014/main" id="{961FD917-4B44-E192-3B79-21AF3DCDF553}"/>
              </a:ext>
            </a:extLst>
          </p:cNvPr>
          <p:cNvSpPr txBox="1"/>
          <p:nvPr/>
        </p:nvSpPr>
        <p:spPr>
          <a:xfrm>
            <a:off x="11678752" y="2014726"/>
            <a:ext cx="434734" cy="276999"/>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es-ES_tradnl" sz="1200" b="1">
                <a:solidFill>
                  <a:schemeClr val="tx2"/>
                </a:solidFill>
                <a:latin typeface="Sole Repsol Text" panose="020B0503020204020204" pitchFamily="34" charset="0"/>
                <a:cs typeface="Sole Repsol Text" panose="020B0503020204020204" pitchFamily="34" charset="0"/>
              </a:rPr>
              <a:t>1/2</a:t>
            </a:r>
            <a:endParaRPr lang="es-ES" sz="1200" b="1" i="0" err="1">
              <a:solidFill>
                <a:schemeClr val="tx2"/>
              </a:solidFill>
              <a:latin typeface="Sole Repsol Text" panose="020B0503020204020204" pitchFamily="34" charset="0"/>
              <a:cs typeface="Sole Repsol Text" panose="020B0503020204020204" pitchFamily="34" charset="0"/>
            </a:endParaRPr>
          </a:p>
        </p:txBody>
      </p:sp>
    </p:spTree>
    <p:extLst>
      <p:ext uri="{BB962C8B-B14F-4D97-AF65-F5344CB8AC3E}">
        <p14:creationId xmlns:p14="http://schemas.microsoft.com/office/powerpoint/2010/main" val="3391013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861C8-E6AD-368E-DA40-A45881D43124}"/>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9D6C6ACA-2041-61DC-1A46-F6F2486ACF88}"/>
              </a:ext>
            </a:extLst>
          </p:cNvPr>
          <p:cNvGrpSpPr/>
          <p:nvPr/>
        </p:nvGrpSpPr>
        <p:grpSpPr>
          <a:xfrm>
            <a:off x="4762" y="5915695"/>
            <a:ext cx="9297365" cy="936966"/>
            <a:chOff x="4762" y="5915695"/>
            <a:chExt cx="9297365" cy="936966"/>
          </a:xfrm>
        </p:grpSpPr>
        <p:sp>
          <p:nvSpPr>
            <p:cNvPr id="5" name="Rectangle 4">
              <a:extLst>
                <a:ext uri="{FF2B5EF4-FFF2-40B4-BE49-F238E27FC236}">
                  <a16:creationId xmlns:a16="http://schemas.microsoft.com/office/drawing/2014/main" id="{09AF9E1B-9CDA-5D22-664A-CE5DE17F3D7D}"/>
                </a:ext>
              </a:extLst>
            </p:cNvPr>
            <p:cNvSpPr/>
            <p:nvPr/>
          </p:nvSpPr>
          <p:spPr>
            <a:xfrm>
              <a:off x="4762" y="6172200"/>
              <a:ext cx="4905375" cy="6762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50871056-4266-8715-2400-A4D714DF151D}"/>
                </a:ext>
              </a:extLst>
            </p:cNvPr>
            <p:cNvGrpSpPr/>
            <p:nvPr/>
          </p:nvGrpSpPr>
          <p:grpSpPr>
            <a:xfrm>
              <a:off x="168133" y="5915695"/>
              <a:ext cx="9133994" cy="936966"/>
              <a:chOff x="168133" y="5915695"/>
              <a:chExt cx="9133994" cy="936966"/>
            </a:xfrm>
          </p:grpSpPr>
          <p:pic>
            <p:nvPicPr>
              <p:cNvPr id="7" name="Picture 6" descr="A close-up of a logo&#10;&#10;Descripción generada automáticamente">
                <a:extLst>
                  <a:ext uri="{FF2B5EF4-FFF2-40B4-BE49-F238E27FC236}">
                    <a16:creationId xmlns:a16="http://schemas.microsoft.com/office/drawing/2014/main" id="{EDD22B17-00E7-B489-0D77-CF4233ED26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26292" y="6487478"/>
                <a:ext cx="278130" cy="161925"/>
              </a:xfrm>
              <a:prstGeom prst="rect">
                <a:avLst/>
              </a:prstGeom>
            </p:spPr>
          </p:pic>
          <p:pic>
            <p:nvPicPr>
              <p:cNvPr id="8" name="Imagen 21" descr="A person speaking to a speaker&#10;&#10;Descripción generada automáticamente">
                <a:extLst>
                  <a:ext uri="{FF2B5EF4-FFF2-40B4-BE49-F238E27FC236}">
                    <a16:creationId xmlns:a16="http://schemas.microsoft.com/office/drawing/2014/main" id="{BB597E69-377A-C547-B98F-D1B7673614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1941"/>
              <a:stretch/>
            </p:blipFill>
            <p:spPr>
              <a:xfrm>
                <a:off x="4906067" y="6195441"/>
                <a:ext cx="4396060" cy="653178"/>
              </a:xfrm>
              <a:prstGeom prst="rect">
                <a:avLst/>
              </a:prstGeom>
            </p:spPr>
          </p:pic>
          <p:pic>
            <p:nvPicPr>
              <p:cNvPr id="13" name="Picture 12" descr="A green and blue letter e&#10;&#10;Descripción generada automáticamente">
                <a:extLst>
                  <a:ext uri="{FF2B5EF4-FFF2-40B4-BE49-F238E27FC236}">
                    <a16:creationId xmlns:a16="http://schemas.microsoft.com/office/drawing/2014/main" id="{28C84EB4-8E67-8F27-A750-71BDA8758C9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36482" y="6414135"/>
                <a:ext cx="293370" cy="238125"/>
              </a:xfrm>
              <a:prstGeom prst="rect">
                <a:avLst/>
              </a:prstGeom>
            </p:spPr>
          </p:pic>
          <p:pic>
            <p:nvPicPr>
              <p:cNvPr id="15" name="Imagen 21">
                <a:extLst>
                  <a:ext uri="{FF2B5EF4-FFF2-40B4-BE49-F238E27FC236}">
                    <a16:creationId xmlns:a16="http://schemas.microsoft.com/office/drawing/2014/main" id="{A60B397E-B7DD-A684-0493-724246826E9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742"/>
              <a:stretch/>
            </p:blipFill>
            <p:spPr>
              <a:xfrm>
                <a:off x="168133" y="5918378"/>
                <a:ext cx="2160369" cy="930254"/>
              </a:xfrm>
              <a:prstGeom prst="rect">
                <a:avLst/>
              </a:prstGeom>
            </p:spPr>
          </p:pic>
          <p:pic>
            <p:nvPicPr>
              <p:cNvPr id="16" name="Imagen 21" descr="A group of logos with text&#10;&#10;Descripción generada automáticamente">
                <a:extLst>
                  <a:ext uri="{FF2B5EF4-FFF2-40B4-BE49-F238E27FC236}">
                    <a16:creationId xmlns:a16="http://schemas.microsoft.com/office/drawing/2014/main" id="{82F8D63A-C8FA-577B-4B02-1C05859C587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b="-1030"/>
              <a:stretch/>
            </p:blipFill>
            <p:spPr>
              <a:xfrm>
                <a:off x="2602791" y="5915695"/>
                <a:ext cx="1998901" cy="936966"/>
              </a:xfrm>
              <a:prstGeom prst="rect">
                <a:avLst/>
              </a:prstGeom>
            </p:spPr>
          </p:pic>
        </p:grpSp>
      </p:grpSp>
      <p:pic>
        <p:nvPicPr>
          <p:cNvPr id="14" name="Imagen 13">
            <a:extLst>
              <a:ext uri="{FF2B5EF4-FFF2-40B4-BE49-F238E27FC236}">
                <a16:creationId xmlns:a16="http://schemas.microsoft.com/office/drawing/2014/main" id="{E6DB0A4B-7954-B3E3-3B8F-B6D6E5E4682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92002"/>
            <a:ext cx="12192000" cy="6858000"/>
          </a:xfrm>
          <a:prstGeom prst="rect">
            <a:avLst/>
          </a:prstGeom>
        </p:spPr>
      </p:pic>
      <p:sp>
        <p:nvSpPr>
          <p:cNvPr id="3" name="Forma libre: forma 18">
            <a:extLst>
              <a:ext uri="{FF2B5EF4-FFF2-40B4-BE49-F238E27FC236}">
                <a16:creationId xmlns:a16="http://schemas.microsoft.com/office/drawing/2014/main" id="{9551D9A6-7A8B-9C5A-F7A7-AF36D56D7958}"/>
              </a:ext>
            </a:extLst>
          </p:cNvPr>
          <p:cNvSpPr/>
          <p:nvPr/>
        </p:nvSpPr>
        <p:spPr>
          <a:xfrm>
            <a:off x="1111038" y="1964994"/>
            <a:ext cx="10716193" cy="4439506"/>
          </a:xfrm>
          <a:custGeom>
            <a:avLst/>
            <a:gdLst>
              <a:gd name="connsiteX0" fmla="*/ 0 w 3890104"/>
              <a:gd name="connsiteY0" fmla="*/ 0 h 5308041"/>
              <a:gd name="connsiteX1" fmla="*/ 3890104 w 3890104"/>
              <a:gd name="connsiteY1" fmla="*/ 0 h 5308041"/>
              <a:gd name="connsiteX2" fmla="*/ 3890104 w 3890104"/>
              <a:gd name="connsiteY2" fmla="*/ 5308041 h 5308041"/>
              <a:gd name="connsiteX3" fmla="*/ 0 w 3890104"/>
              <a:gd name="connsiteY3" fmla="*/ 5308041 h 5308041"/>
              <a:gd name="connsiteX4" fmla="*/ 0 w 3890104"/>
              <a:gd name="connsiteY4" fmla="*/ 0 h 5308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104" h="5308041">
                <a:moveTo>
                  <a:pt x="0" y="0"/>
                </a:moveTo>
                <a:lnTo>
                  <a:pt x="3890104" y="0"/>
                </a:lnTo>
                <a:lnTo>
                  <a:pt x="3890104" y="5308041"/>
                </a:lnTo>
                <a:lnTo>
                  <a:pt x="0" y="53080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endParaRPr lang="es-ES" sz="1200" b="1" kern="1200" dirty="0">
              <a:solidFill>
                <a:srgbClr val="FF6200"/>
              </a:solidFill>
              <a:latin typeface="Sole Repsol Display" panose="020B0604020204020204" pitchFamily="34" charset="0"/>
              <a:cs typeface="Sole Repsol Display" panose="020B0604020204020204" pitchFamily="34" charset="0"/>
            </a:endParaRPr>
          </a:p>
          <a:p>
            <a:r>
              <a:rPr lang="es-ES" sz="1200" b="1" dirty="0">
                <a:solidFill>
                  <a:schemeClr val="tx2"/>
                </a:solidFill>
                <a:latin typeface="Sole Repsol Display" panose="020B0604020204020204" pitchFamily="34" charset="0"/>
                <a:cs typeface="Sole Repsol Display" panose="020B0604020204020204" pitchFamily="34" charset="0"/>
              </a:rPr>
              <a:t>Reciclaje textil: la gran oportunidad circular de la industria en España</a:t>
            </a:r>
          </a:p>
          <a:p>
            <a:r>
              <a:rPr lang="es-ES" sz="1200" dirty="0">
                <a:solidFill>
                  <a:schemeClr val="tx1"/>
                </a:solidFill>
                <a:latin typeface="Sole Repsol Display" panose="020B0604020204020204" pitchFamily="34" charset="0"/>
                <a:cs typeface="Sole Repsol Display" panose="020B0604020204020204" pitchFamily="34" charset="0"/>
              </a:rPr>
              <a:t>Evento online donde se abordan los retos de la circularidad en la industria textil española.</a:t>
            </a:r>
          </a:p>
          <a:p>
            <a:endParaRPr lang="es-ES" sz="1200" b="1" dirty="0">
              <a:solidFill>
                <a:schemeClr val="tx2"/>
              </a:solidFill>
              <a:latin typeface="Sole Repsol Display" panose="020B0604020204020204" pitchFamily="34" charset="0"/>
              <a:cs typeface="Sole Repsol Display" panose="020B0604020204020204" pitchFamily="34" charset="0"/>
            </a:endParaRPr>
          </a:p>
          <a:p>
            <a:r>
              <a:rPr lang="es-ES" sz="1200" b="1" dirty="0">
                <a:solidFill>
                  <a:schemeClr val="tx2"/>
                </a:solidFill>
                <a:latin typeface="Sole Repsol Display" panose="020B0604020204020204" pitchFamily="34" charset="0"/>
                <a:cs typeface="Sole Repsol Display" panose="020B0604020204020204" pitchFamily="34" charset="0"/>
              </a:rPr>
              <a:t>Retos y oportunidades de la transición energética para las empresas de Sevilla. Evento, Sevilla</a:t>
            </a:r>
          </a:p>
          <a:p>
            <a:r>
              <a:rPr lang="es-ES" sz="1200" dirty="0">
                <a:solidFill>
                  <a:schemeClr val="tx1"/>
                </a:solidFill>
                <a:latin typeface="Sole Repsol Display" panose="020B0604020204020204" pitchFamily="34" charset="0"/>
                <a:cs typeface="Sole Repsol Display" panose="020B0604020204020204" pitchFamily="34" charset="0"/>
              </a:rPr>
              <a:t>Jornada presencial dirigida al tejido empresarial sevillano para identificar oportunidades competitivas en la transición energética</a:t>
            </a:r>
          </a:p>
        </p:txBody>
      </p:sp>
      <p:pic>
        <p:nvPicPr>
          <p:cNvPr id="18" name="Picture 2">
            <a:extLst>
              <a:ext uri="{FF2B5EF4-FFF2-40B4-BE49-F238E27FC236}">
                <a16:creationId xmlns:a16="http://schemas.microsoft.com/office/drawing/2014/main" id="{1DFFE0DC-4A31-FAC3-F6ED-110D759E0C63}"/>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473595" y="6497609"/>
            <a:ext cx="529866" cy="161925"/>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descr="Logotipo, nombre de la empresa&#10;&#10;Descripción generada automáticamente">
            <a:extLst>
              <a:ext uri="{FF2B5EF4-FFF2-40B4-BE49-F238E27FC236}">
                <a16:creationId xmlns:a16="http://schemas.microsoft.com/office/drawing/2014/main" id="{FF48F4C1-65A7-2610-AA8D-56DD3EF6DA9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723012" y="6390797"/>
            <a:ext cx="590140" cy="330478"/>
          </a:xfrm>
          <a:prstGeom prst="rect">
            <a:avLst/>
          </a:prstGeom>
        </p:spPr>
      </p:pic>
      <p:pic>
        <p:nvPicPr>
          <p:cNvPr id="20" name="Imagen 19">
            <a:extLst>
              <a:ext uri="{FF2B5EF4-FFF2-40B4-BE49-F238E27FC236}">
                <a16:creationId xmlns:a16="http://schemas.microsoft.com/office/drawing/2014/main" id="{02BC395D-2F08-9058-D81D-3C1494BF7D93}"/>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029975" y="6499962"/>
            <a:ext cx="638846" cy="151415"/>
          </a:xfrm>
          <a:prstGeom prst="rect">
            <a:avLst/>
          </a:prstGeom>
        </p:spPr>
      </p:pic>
      <p:pic>
        <p:nvPicPr>
          <p:cNvPr id="21" name="Imagen 20" descr="Imagen que contiene Texto&#10;&#10;El contenido generado por IA puede ser incorrecto.">
            <a:extLst>
              <a:ext uri="{FF2B5EF4-FFF2-40B4-BE49-F238E27FC236}">
                <a16:creationId xmlns:a16="http://schemas.microsoft.com/office/drawing/2014/main" id="{62FD58FA-D52B-8CEA-A40F-2B4DFF1368A4}"/>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114183" y="6490909"/>
            <a:ext cx="529867" cy="190136"/>
          </a:xfrm>
          <a:prstGeom prst="rect">
            <a:avLst/>
          </a:prstGeom>
        </p:spPr>
      </p:pic>
      <p:sp>
        <p:nvSpPr>
          <p:cNvPr id="60" name="Título 3">
            <a:extLst>
              <a:ext uri="{FF2B5EF4-FFF2-40B4-BE49-F238E27FC236}">
                <a16:creationId xmlns:a16="http://schemas.microsoft.com/office/drawing/2014/main" id="{26A25B1C-04C4-2211-4203-C97E17C54B52}"/>
              </a:ext>
            </a:extLst>
          </p:cNvPr>
          <p:cNvSpPr txBox="1">
            <a:spLocks/>
          </p:cNvSpPr>
          <p:nvPr/>
        </p:nvSpPr>
        <p:spPr>
          <a:xfrm>
            <a:off x="229302" y="265660"/>
            <a:ext cx="3037880" cy="646331"/>
          </a:xfrm>
          <a:prstGeom prst="rect">
            <a:avLst/>
          </a:prstGeom>
        </p:spPr>
        <p:txBody>
          <a:bodyPr lIns="91440" tIns="45720" rIns="91440" bIns="45720" anchor="t">
            <a:normAutofit fontScale="70000" lnSpcReduction="20000"/>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_tradnl" sz="3200" b="1">
                <a:solidFill>
                  <a:schemeClr val="bg1"/>
                </a:solidFill>
                <a:latin typeface="Sole Repsol Display" panose="020B0604020204020204" pitchFamily="34" charset="0"/>
                <a:cs typeface="Sole Repsol Display" panose="020B0604020204020204" pitchFamily="34" charset="0"/>
              </a:rPr>
              <a:t>Programación</a:t>
            </a:r>
          </a:p>
          <a:p>
            <a:pPr>
              <a:lnSpc>
                <a:spcPct val="100000"/>
              </a:lnSpc>
            </a:pPr>
            <a:r>
              <a:rPr lang="es-ES_tradnl" sz="3200" b="1">
                <a:solidFill>
                  <a:schemeClr val="bg1"/>
                </a:solidFill>
                <a:latin typeface="Sole Repsol Display" panose="020B0604020204020204" pitchFamily="34" charset="0"/>
                <a:cs typeface="Sole Repsol Display" panose="020B0604020204020204" pitchFamily="34" charset="0"/>
              </a:rPr>
              <a:t>Open Room  2026</a:t>
            </a:r>
            <a:endParaRPr lang="es-ES" sz="600">
              <a:solidFill>
                <a:schemeClr val="tx1">
                  <a:lumMod val="50000"/>
                  <a:lumOff val="50000"/>
                </a:schemeClr>
              </a:solidFill>
              <a:latin typeface="Sole Repsol Display" panose="020B0604020204020204" pitchFamily="34" charset="0"/>
              <a:cs typeface="Sole Repsol Display" panose="020B0604020204020204" pitchFamily="34" charset="0"/>
            </a:endParaRPr>
          </a:p>
        </p:txBody>
      </p:sp>
      <p:sp>
        <p:nvSpPr>
          <p:cNvPr id="61" name="CuadroTexto 60">
            <a:extLst>
              <a:ext uri="{FF2B5EF4-FFF2-40B4-BE49-F238E27FC236}">
                <a16:creationId xmlns:a16="http://schemas.microsoft.com/office/drawing/2014/main" id="{3E8A87AF-02AB-32EB-9AAB-19CD09035CED}"/>
              </a:ext>
            </a:extLst>
          </p:cNvPr>
          <p:cNvSpPr txBox="1"/>
          <p:nvPr/>
        </p:nvSpPr>
        <p:spPr>
          <a:xfrm>
            <a:off x="229301" y="1209983"/>
            <a:ext cx="9746905" cy="646331"/>
          </a:xfrm>
          <a:prstGeom prst="rect">
            <a:avLst/>
          </a:prstGeom>
          <a:noFill/>
        </p:spPr>
        <p:txBody>
          <a:bodyPr wrap="square" rtlCol="0">
            <a:spAutoFit/>
          </a:bodyPr>
          <a:lstStyle/>
          <a:p>
            <a:r>
              <a:rPr lang="es-ES_tradnl" sz="1200">
                <a:solidFill>
                  <a:schemeClr val="bg1"/>
                </a:solidFill>
                <a:latin typeface="Sole Repsol Display" panose="020B0604020204020204" pitchFamily="34" charset="0"/>
                <a:cs typeface="Sole Repsol Display" panose="020B0604020204020204" pitchFamily="34" charset="0"/>
              </a:rPr>
              <a:t>Esta programación está sujeta a cambios. La inscripción estará disponible con dos semanas de antelación en el calendario de Open Room.  Las grabaciones de los eventos online o híbridos pasados están disponibles en Open Room.</a:t>
            </a:r>
            <a:endParaRPr lang="es-ES" sz="1200">
              <a:solidFill>
                <a:schemeClr val="bg1"/>
              </a:solidFill>
              <a:latin typeface="Sole Repsol Display" panose="020B0604020204020204" pitchFamily="34" charset="0"/>
              <a:cs typeface="Sole Repsol Display" panose="020B0604020204020204" pitchFamily="34" charset="0"/>
            </a:endParaRPr>
          </a:p>
          <a:p>
            <a:endParaRPr lang="es-CO" sz="1200">
              <a:solidFill>
                <a:schemeClr val="bg1"/>
              </a:solidFill>
              <a:latin typeface="Sole Repsol Display" panose="020B0604020204020204" pitchFamily="34" charset="0"/>
              <a:cs typeface="Sole Repsol Display" panose="020B0604020204020204" pitchFamily="34" charset="0"/>
            </a:endParaRPr>
          </a:p>
        </p:txBody>
      </p:sp>
      <p:grpSp>
        <p:nvGrpSpPr>
          <p:cNvPr id="62" name="Grupo 61">
            <a:extLst>
              <a:ext uri="{FF2B5EF4-FFF2-40B4-BE49-F238E27FC236}">
                <a16:creationId xmlns:a16="http://schemas.microsoft.com/office/drawing/2014/main" id="{58A8B79A-0C7B-4CFF-1988-F97C8ED1C08C}"/>
              </a:ext>
            </a:extLst>
          </p:cNvPr>
          <p:cNvGrpSpPr/>
          <p:nvPr/>
        </p:nvGrpSpPr>
        <p:grpSpPr>
          <a:xfrm>
            <a:off x="219027" y="2130532"/>
            <a:ext cx="981326" cy="3813340"/>
            <a:chOff x="219027" y="2130532"/>
            <a:chExt cx="981326" cy="3813340"/>
          </a:xfrm>
        </p:grpSpPr>
        <p:sp>
          <p:nvSpPr>
            <p:cNvPr id="63" name="Título 3">
              <a:extLst>
                <a:ext uri="{FF2B5EF4-FFF2-40B4-BE49-F238E27FC236}">
                  <a16:creationId xmlns:a16="http://schemas.microsoft.com/office/drawing/2014/main" id="{DC6B5D74-3372-8179-FEBF-0C4ECA1C5979}"/>
                </a:ext>
              </a:extLst>
            </p:cNvPr>
            <p:cNvSpPr txBox="1">
              <a:spLocks/>
            </p:cNvSpPr>
            <p:nvPr/>
          </p:nvSpPr>
          <p:spPr>
            <a:xfrm rot="16200000">
              <a:off x="-1196980" y="3546539"/>
              <a:ext cx="3813340" cy="981326"/>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es-ES_tradnl" sz="3000" b="1" dirty="0">
                  <a:solidFill>
                    <a:srgbClr val="FF6200"/>
                  </a:solidFill>
                  <a:latin typeface="Sole Repsol Display" panose="020B0604020204020204" pitchFamily="34" charset="0"/>
                  <a:cs typeface="Sole Repsol Display" panose="020B0604020204020204" pitchFamily="34" charset="0"/>
                </a:rPr>
                <a:t>MAYO</a:t>
              </a:r>
              <a:br>
                <a:rPr lang="es-ES_tradnl" sz="3000" b="1" dirty="0">
                  <a:solidFill>
                    <a:srgbClr val="FF6200"/>
                  </a:solidFill>
                  <a:latin typeface="Sole Repsol Display" panose="020B0604020204020204" pitchFamily="34" charset="0"/>
                  <a:cs typeface="Sole Repsol Display" panose="020B0604020204020204" pitchFamily="34" charset="0"/>
                </a:rPr>
              </a:br>
              <a:endParaRPr lang="es-ES" sz="3000" i="1" dirty="0">
                <a:solidFill>
                  <a:srgbClr val="FF6200"/>
                </a:solidFill>
                <a:latin typeface="Sole Repsol Display" panose="020B0604020204020204" pitchFamily="34" charset="0"/>
                <a:cs typeface="Sole Repsol Display" panose="020B0604020204020204" pitchFamily="34" charset="0"/>
              </a:endParaRPr>
            </a:p>
          </p:txBody>
        </p:sp>
        <p:cxnSp>
          <p:nvCxnSpPr>
            <p:cNvPr id="64" name="Conector recto 7">
              <a:extLst>
                <a:ext uri="{FF2B5EF4-FFF2-40B4-BE49-F238E27FC236}">
                  <a16:creationId xmlns:a16="http://schemas.microsoft.com/office/drawing/2014/main" id="{28C36D44-334B-CB73-0E1A-254E6FD4952B}"/>
                </a:ext>
              </a:extLst>
            </p:cNvPr>
            <p:cNvCxnSpPr>
              <a:cxnSpLocks/>
            </p:cNvCxnSpPr>
            <p:nvPr/>
          </p:nvCxnSpPr>
          <p:spPr>
            <a:xfrm>
              <a:off x="752098" y="2200044"/>
              <a:ext cx="0" cy="3743828"/>
            </a:xfrm>
            <a:prstGeom prst="line">
              <a:avLst/>
            </a:prstGeom>
            <a:ln w="28575">
              <a:solidFill>
                <a:srgbClr val="FF6200"/>
              </a:solidFill>
            </a:ln>
          </p:spPr>
          <p:style>
            <a:lnRef idx="1">
              <a:schemeClr val="accent2"/>
            </a:lnRef>
            <a:fillRef idx="0">
              <a:schemeClr val="accent2"/>
            </a:fillRef>
            <a:effectRef idx="0">
              <a:schemeClr val="accent2"/>
            </a:effectRef>
            <a:fontRef idx="minor">
              <a:schemeClr val="tx1"/>
            </a:fontRef>
          </p:style>
        </p:cxnSp>
      </p:grpSp>
      <p:grpSp>
        <p:nvGrpSpPr>
          <p:cNvPr id="2" name="Grupo 1">
            <a:extLst>
              <a:ext uri="{FF2B5EF4-FFF2-40B4-BE49-F238E27FC236}">
                <a16:creationId xmlns:a16="http://schemas.microsoft.com/office/drawing/2014/main" id="{E5AF7BC9-0285-0B12-8F46-02B477FC975D}"/>
              </a:ext>
            </a:extLst>
          </p:cNvPr>
          <p:cNvGrpSpPr/>
          <p:nvPr/>
        </p:nvGrpSpPr>
        <p:grpSpPr>
          <a:xfrm>
            <a:off x="0" y="6053450"/>
            <a:ext cx="12192000" cy="796368"/>
            <a:chOff x="0" y="6053450"/>
            <a:chExt cx="12192000" cy="796368"/>
          </a:xfrm>
        </p:grpSpPr>
        <p:sp>
          <p:nvSpPr>
            <p:cNvPr id="10" name="Rectángulo 9">
              <a:extLst>
                <a:ext uri="{FF2B5EF4-FFF2-40B4-BE49-F238E27FC236}">
                  <a16:creationId xmlns:a16="http://schemas.microsoft.com/office/drawing/2014/main" id="{4823A9F6-0B59-D3A6-FB38-8837477F6974}"/>
                </a:ext>
              </a:extLst>
            </p:cNvPr>
            <p:cNvSpPr/>
            <p:nvPr/>
          </p:nvSpPr>
          <p:spPr>
            <a:xfrm>
              <a:off x="0" y="6053450"/>
              <a:ext cx="12192000" cy="7963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nvGrpSpPr>
            <p:cNvPr id="11" name="Grupo 10">
              <a:extLst>
                <a:ext uri="{FF2B5EF4-FFF2-40B4-BE49-F238E27FC236}">
                  <a16:creationId xmlns:a16="http://schemas.microsoft.com/office/drawing/2014/main" id="{B4D91C63-8E63-83EC-36E0-E7054F1019EA}"/>
                </a:ext>
              </a:extLst>
            </p:cNvPr>
            <p:cNvGrpSpPr/>
            <p:nvPr/>
          </p:nvGrpSpPr>
          <p:grpSpPr>
            <a:xfrm>
              <a:off x="229302" y="6060986"/>
              <a:ext cx="11800277" cy="727407"/>
              <a:chOff x="411185" y="4002155"/>
              <a:chExt cx="15780374" cy="972751"/>
            </a:xfrm>
            <a:solidFill>
              <a:schemeClr val="bg1"/>
            </a:solidFill>
          </p:grpSpPr>
          <p:pic>
            <p:nvPicPr>
              <p:cNvPr id="12" name="Imagen 11">
                <a:extLst>
                  <a:ext uri="{FF2B5EF4-FFF2-40B4-BE49-F238E27FC236}">
                    <a16:creationId xmlns:a16="http://schemas.microsoft.com/office/drawing/2014/main" id="{85FA4EB7-6326-BEE0-2E1B-4B090EF91936}"/>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1260098" y="4079135"/>
                <a:ext cx="897964" cy="307136"/>
              </a:xfrm>
              <a:prstGeom prst="rect">
                <a:avLst/>
              </a:prstGeom>
              <a:grpFill/>
            </p:spPr>
          </p:pic>
          <p:pic>
            <p:nvPicPr>
              <p:cNvPr id="19" name="Imagen 18">
                <a:extLst>
                  <a:ext uri="{FF2B5EF4-FFF2-40B4-BE49-F238E27FC236}">
                    <a16:creationId xmlns:a16="http://schemas.microsoft.com/office/drawing/2014/main" id="{B2722374-D2C1-BF5E-2AB6-5B4882C3C7A5}"/>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3222199" y="4073748"/>
                <a:ext cx="926300" cy="329241"/>
              </a:xfrm>
              <a:prstGeom prst="rect">
                <a:avLst/>
              </a:prstGeom>
              <a:grpFill/>
            </p:spPr>
          </p:pic>
          <p:pic>
            <p:nvPicPr>
              <p:cNvPr id="65" name="Picture 924">
                <a:extLst>
                  <a:ext uri="{FF2B5EF4-FFF2-40B4-BE49-F238E27FC236}">
                    <a16:creationId xmlns:a16="http://schemas.microsoft.com/office/drawing/2014/main" id="{4E25C7B0-476D-8405-E0C2-0F52736E1BA3}"/>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33846" y="4657180"/>
                <a:ext cx="1142161" cy="160508"/>
              </a:xfrm>
              <a:prstGeom prst="rect">
                <a:avLst/>
              </a:prstGeom>
              <a:grpFill/>
            </p:spPr>
          </p:pic>
          <p:pic>
            <p:nvPicPr>
              <p:cNvPr id="66" name="Picture 2" descr="Fundación Industria – La Fundación Industria es una entidad ...">
                <a:extLst>
                  <a:ext uri="{FF2B5EF4-FFF2-40B4-BE49-F238E27FC236}">
                    <a16:creationId xmlns:a16="http://schemas.microsoft.com/office/drawing/2014/main" id="{946D4257-DE47-8F47-42BC-19F4A8A1F1B8}"/>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12296120" y="4002155"/>
                <a:ext cx="835958" cy="382727"/>
              </a:xfrm>
              <a:prstGeom prst="rect">
                <a:avLst/>
              </a:prstGeom>
              <a:grpFill/>
            </p:spPr>
          </p:pic>
          <p:pic>
            <p:nvPicPr>
              <p:cNvPr id="67" name="Picture 6" descr="Instituto Atlántico de Gobierno">
                <a:extLst>
                  <a:ext uri="{FF2B5EF4-FFF2-40B4-BE49-F238E27FC236}">
                    <a16:creationId xmlns:a16="http://schemas.microsoft.com/office/drawing/2014/main" id="{001AB1F3-B9DE-5608-7B84-F091F4841A61}"/>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5436476" y="4124054"/>
                <a:ext cx="660316" cy="263384"/>
              </a:xfrm>
              <a:prstGeom prst="rect">
                <a:avLst/>
              </a:prstGeom>
              <a:grpFill/>
            </p:spPr>
          </p:pic>
          <p:pic>
            <p:nvPicPr>
              <p:cNvPr id="68" name="Picture 2" descr="CU12.-Institut-Cerda - MG Ingenieros">
                <a:extLst>
                  <a:ext uri="{FF2B5EF4-FFF2-40B4-BE49-F238E27FC236}">
                    <a16:creationId xmlns:a16="http://schemas.microsoft.com/office/drawing/2014/main" id="{32FCB3E4-8CC4-8D6A-1678-E0966FEA554D}"/>
                  </a:ext>
                </a:extLst>
              </p:cNvPr>
              <p:cNvPicPr>
                <a:picLocks noChangeAspect="1" noChangeArrowheads="1"/>
              </p:cNvPicPr>
              <p:nvPr/>
            </p:nvPicPr>
            <p:blipFill rotWithShape="1">
              <a:blip r:embed="rId18" cstate="email">
                <a:extLst>
                  <a:ext uri="{28A0092B-C50C-407E-A947-70E740481C1C}">
                    <a14:useLocalDpi xmlns:a14="http://schemas.microsoft.com/office/drawing/2010/main"/>
                  </a:ext>
                </a:extLst>
              </a:blip>
              <a:srcRect/>
              <a:stretch>
                <a:fillRect/>
              </a:stretch>
            </p:blipFill>
            <p:spPr bwMode="auto">
              <a:xfrm>
                <a:off x="14286559" y="4081427"/>
                <a:ext cx="1061489" cy="287752"/>
              </a:xfrm>
              <a:prstGeom prst="rect">
                <a:avLst/>
              </a:prstGeom>
              <a:grpFill/>
            </p:spPr>
          </p:pic>
          <p:pic>
            <p:nvPicPr>
              <p:cNvPr id="69" name="Imagen 68">
                <a:extLst>
                  <a:ext uri="{FF2B5EF4-FFF2-40B4-BE49-F238E27FC236}">
                    <a16:creationId xmlns:a16="http://schemas.microsoft.com/office/drawing/2014/main" id="{1E1804BF-3AA2-6EEE-9701-EB85E7D9EF6C}"/>
                  </a:ext>
                </a:extLst>
              </p:cNvPr>
              <p:cNvPicPr>
                <a:picLocks noChangeAspect="1"/>
              </p:cNvPicPr>
              <p:nvPr/>
            </p:nvPicPr>
            <p:blipFill>
              <a:blip r:embed="rId19" cstate="email">
                <a:extLst>
                  <a:ext uri="{28A0092B-C50C-407E-A947-70E740481C1C}">
                    <a14:useLocalDpi xmlns:a14="http://schemas.microsoft.com/office/drawing/2010/main"/>
                  </a:ext>
                </a:extLst>
              </a:blip>
              <a:srcRect/>
              <a:stretch/>
            </p:blipFill>
            <p:spPr>
              <a:xfrm>
                <a:off x="2725347" y="4588829"/>
                <a:ext cx="888837" cy="360017"/>
              </a:xfrm>
              <a:prstGeom prst="rect">
                <a:avLst/>
              </a:prstGeom>
              <a:grpFill/>
            </p:spPr>
          </p:pic>
          <p:pic>
            <p:nvPicPr>
              <p:cNvPr id="70" name="Picture 2" descr="OH2 | LinkedIn">
                <a:extLst>
                  <a:ext uri="{FF2B5EF4-FFF2-40B4-BE49-F238E27FC236}">
                    <a16:creationId xmlns:a16="http://schemas.microsoft.com/office/drawing/2014/main" id="{B35EC36B-9BB2-7833-1BE1-A58F0EA90BC7}"/>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3695468" y="4604807"/>
                <a:ext cx="382998" cy="360017"/>
              </a:xfrm>
              <a:prstGeom prst="rect">
                <a:avLst/>
              </a:prstGeom>
              <a:grpFill/>
            </p:spPr>
          </p:pic>
          <p:pic>
            <p:nvPicPr>
              <p:cNvPr id="71" name="Imagen 70">
                <a:extLst>
                  <a:ext uri="{FF2B5EF4-FFF2-40B4-BE49-F238E27FC236}">
                    <a16:creationId xmlns:a16="http://schemas.microsoft.com/office/drawing/2014/main" id="{2B6FF5B8-9EB5-3F2E-5329-7545DECBE77C}"/>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5250344" y="4626008"/>
                <a:ext cx="781436" cy="282068"/>
              </a:xfrm>
              <a:prstGeom prst="rect">
                <a:avLst/>
              </a:prstGeom>
              <a:grpFill/>
            </p:spPr>
          </p:pic>
          <p:grpSp>
            <p:nvGrpSpPr>
              <p:cNvPr id="72" name="Grupo 71">
                <a:extLst>
                  <a:ext uri="{FF2B5EF4-FFF2-40B4-BE49-F238E27FC236}">
                    <a16:creationId xmlns:a16="http://schemas.microsoft.com/office/drawing/2014/main" id="{1F8B7506-889F-B10D-F67F-84D53DE22847}"/>
                  </a:ext>
                </a:extLst>
              </p:cNvPr>
              <p:cNvGrpSpPr/>
              <p:nvPr/>
            </p:nvGrpSpPr>
            <p:grpSpPr>
              <a:xfrm>
                <a:off x="411185" y="4049086"/>
                <a:ext cx="10739122" cy="471888"/>
                <a:chOff x="-193653" y="4715667"/>
                <a:chExt cx="10739122" cy="471888"/>
              </a:xfrm>
              <a:grpFill/>
            </p:grpSpPr>
            <p:pic>
              <p:nvPicPr>
                <p:cNvPr id="87" name="Imagen 86">
                  <a:extLst>
                    <a:ext uri="{FF2B5EF4-FFF2-40B4-BE49-F238E27FC236}">
                      <a16:creationId xmlns:a16="http://schemas.microsoft.com/office/drawing/2014/main" id="{876AF4BC-5E72-E350-2533-77F94BD23C27}"/>
                    </a:ext>
                  </a:extLst>
                </p:cNvPr>
                <p:cNvPicPr>
                  <a:picLocks noChangeAspect="1"/>
                </p:cNvPicPr>
                <p:nvPr/>
              </p:nvPicPr>
              <p:blipFill>
                <a:blip r:embed="rId22" cstate="email">
                  <a:extLst>
                    <a:ext uri="{28A0092B-C50C-407E-A947-70E740481C1C}">
                      <a14:useLocalDpi xmlns:a14="http://schemas.microsoft.com/office/drawing/2010/main"/>
                    </a:ext>
                  </a:extLst>
                </a:blip>
                <a:srcRect/>
                <a:stretch/>
              </p:blipFill>
              <p:spPr>
                <a:xfrm>
                  <a:off x="974299" y="4829739"/>
                  <a:ext cx="938804" cy="316719"/>
                </a:xfrm>
                <a:prstGeom prst="rect">
                  <a:avLst/>
                </a:prstGeom>
                <a:grpFill/>
              </p:spPr>
            </p:pic>
            <p:pic>
              <p:nvPicPr>
                <p:cNvPr id="88" name="Imagen 87">
                  <a:extLst>
                    <a:ext uri="{FF2B5EF4-FFF2-40B4-BE49-F238E27FC236}">
                      <a16:creationId xmlns:a16="http://schemas.microsoft.com/office/drawing/2014/main" id="{207AC8D7-C118-0268-372F-ADEA527FA0BB}"/>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3225834" y="4774077"/>
                  <a:ext cx="496173" cy="413478"/>
                </a:xfrm>
                <a:prstGeom prst="rect">
                  <a:avLst/>
                </a:prstGeom>
                <a:grpFill/>
              </p:spPr>
            </p:pic>
            <p:pic>
              <p:nvPicPr>
                <p:cNvPr id="89" name="Imagen 88">
                  <a:extLst>
                    <a:ext uri="{FF2B5EF4-FFF2-40B4-BE49-F238E27FC236}">
                      <a16:creationId xmlns:a16="http://schemas.microsoft.com/office/drawing/2014/main" id="{837B8C86-8BD2-5691-FF2D-495C81BFF0C5}"/>
                    </a:ext>
                  </a:extLst>
                </p:cNvPr>
                <p:cNvPicPr>
                  <a:picLocks noChangeAspect="1"/>
                </p:cNvPicPr>
                <p:nvPr/>
              </p:nvPicPr>
              <p:blipFill>
                <a:blip r:embed="rId24" cstate="email">
                  <a:extLst>
                    <a:ext uri="{28A0092B-C50C-407E-A947-70E740481C1C}">
                      <a14:useLocalDpi xmlns:a14="http://schemas.microsoft.com/office/drawing/2010/main"/>
                    </a:ext>
                  </a:extLst>
                </a:blip>
                <a:srcRect/>
                <a:stretch>
                  <a:fillRect/>
                </a:stretch>
              </p:blipFill>
              <p:spPr>
                <a:xfrm>
                  <a:off x="8691824" y="4796526"/>
                  <a:ext cx="1291163" cy="173454"/>
                </a:xfrm>
                <a:prstGeom prst="rect">
                  <a:avLst/>
                </a:prstGeom>
                <a:grpFill/>
              </p:spPr>
            </p:pic>
            <p:pic>
              <p:nvPicPr>
                <p:cNvPr id="90" name="Picture 2" descr="Casa de América – Redial &amp; Ceisal">
                  <a:extLst>
                    <a:ext uri="{FF2B5EF4-FFF2-40B4-BE49-F238E27FC236}">
                      <a16:creationId xmlns:a16="http://schemas.microsoft.com/office/drawing/2014/main" id="{32AB312B-3BB7-ED26-B54B-E1D098A9E333}"/>
                    </a:ext>
                  </a:extLst>
                </p:cNvPr>
                <p:cNvPicPr>
                  <a:picLocks noChangeAspect="1" noChangeArrowheads="1"/>
                </p:cNvPicPr>
                <p:nvPr/>
              </p:nvPicPr>
              <p:blipFill rotWithShape="1">
                <a:blip r:embed="rId25" cstate="email">
                  <a:extLst>
                    <a:ext uri="{28A0092B-C50C-407E-A947-70E740481C1C}">
                      <a14:useLocalDpi xmlns:a14="http://schemas.microsoft.com/office/drawing/2010/main"/>
                    </a:ext>
                  </a:extLst>
                </a:blip>
                <a:srcRect/>
                <a:stretch>
                  <a:fillRect/>
                </a:stretch>
              </p:blipFill>
              <p:spPr bwMode="auto">
                <a:xfrm>
                  <a:off x="1914088" y="4764475"/>
                  <a:ext cx="1174304" cy="359166"/>
                </a:xfrm>
                <a:prstGeom prst="rect">
                  <a:avLst/>
                </a:prstGeom>
                <a:grpFill/>
              </p:spPr>
            </p:pic>
            <p:pic>
              <p:nvPicPr>
                <p:cNvPr id="91" name="Picture 2" descr="Que es faes">
                  <a:extLst>
                    <a:ext uri="{FF2B5EF4-FFF2-40B4-BE49-F238E27FC236}">
                      <a16:creationId xmlns:a16="http://schemas.microsoft.com/office/drawing/2014/main" id="{CA54D605-828E-6D92-36D3-1B4E99CFCB06}"/>
                    </a:ext>
                  </a:extLst>
                </p:cNvPr>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10040096" y="4741637"/>
                  <a:ext cx="505373" cy="282070"/>
                </a:xfrm>
                <a:prstGeom prst="rect">
                  <a:avLst/>
                </a:prstGeom>
                <a:grpFill/>
              </p:spPr>
            </p:pic>
            <p:pic>
              <p:nvPicPr>
                <p:cNvPr id="92" name="Imagen 91">
                  <a:extLst>
                    <a:ext uri="{FF2B5EF4-FFF2-40B4-BE49-F238E27FC236}">
                      <a16:creationId xmlns:a16="http://schemas.microsoft.com/office/drawing/2014/main" id="{4CCB7645-E797-9078-BA43-8F4369ACE6AD}"/>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3862830" y="4764477"/>
                  <a:ext cx="850411" cy="334938"/>
                </a:xfrm>
                <a:prstGeom prst="rect">
                  <a:avLst/>
                </a:prstGeom>
                <a:grpFill/>
              </p:spPr>
            </p:pic>
            <p:pic>
              <p:nvPicPr>
                <p:cNvPr id="93" name="Picture 2" descr="CTAG">
                  <a:extLst>
                    <a:ext uri="{FF2B5EF4-FFF2-40B4-BE49-F238E27FC236}">
                      <a16:creationId xmlns:a16="http://schemas.microsoft.com/office/drawing/2014/main" id="{EB6FE67E-0419-9A17-DC52-89ED56FEF9B5}"/>
                    </a:ext>
                  </a:extLst>
                </p:cNvPr>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a:off x="4876790" y="4749199"/>
                  <a:ext cx="528230" cy="362550"/>
                </a:xfrm>
                <a:prstGeom prst="rect">
                  <a:avLst/>
                </a:prstGeom>
                <a:grpFill/>
              </p:spPr>
            </p:pic>
            <p:pic>
              <p:nvPicPr>
                <p:cNvPr id="94" name="Imagen 93">
                  <a:extLst>
                    <a:ext uri="{FF2B5EF4-FFF2-40B4-BE49-F238E27FC236}">
                      <a16:creationId xmlns:a16="http://schemas.microsoft.com/office/drawing/2014/main" id="{13006AC7-387C-3859-82DD-A49DD7B01DC0}"/>
                    </a:ext>
                  </a:extLst>
                </p:cNvPr>
                <p:cNvPicPr>
                  <a:picLocks noChangeAspect="1"/>
                </p:cNvPicPr>
                <p:nvPr/>
              </p:nvPicPr>
              <p:blipFill>
                <a:blip r:embed="rId29" cstate="email">
                  <a:extLst>
                    <a:ext uri="{28A0092B-C50C-407E-A947-70E740481C1C}">
                      <a14:useLocalDpi xmlns:a14="http://schemas.microsoft.com/office/drawing/2010/main"/>
                    </a:ext>
                  </a:extLst>
                </a:blip>
                <a:srcRect/>
                <a:stretch/>
              </p:blipFill>
              <p:spPr>
                <a:xfrm>
                  <a:off x="6119936" y="4715667"/>
                  <a:ext cx="1039147" cy="360017"/>
                </a:xfrm>
                <a:prstGeom prst="rect">
                  <a:avLst/>
                </a:prstGeom>
                <a:grpFill/>
              </p:spPr>
            </p:pic>
            <p:pic>
              <p:nvPicPr>
                <p:cNvPr id="95" name="Imagen 94">
                  <a:extLst>
                    <a:ext uri="{FF2B5EF4-FFF2-40B4-BE49-F238E27FC236}">
                      <a16:creationId xmlns:a16="http://schemas.microsoft.com/office/drawing/2014/main" id="{059BDCF5-2455-6E7B-45C6-F6D917B7A95E}"/>
                    </a:ext>
                  </a:extLst>
                </p:cNvPr>
                <p:cNvPicPr>
                  <a:picLocks noChangeAspect="1"/>
                </p:cNvPicPr>
                <p:nvPr/>
              </p:nvPicPr>
              <p:blipFill>
                <a:blip r:embed="rId30" cstate="email">
                  <a:extLst>
                    <a:ext uri="{28A0092B-C50C-407E-A947-70E740481C1C}">
                      <a14:useLocalDpi xmlns:a14="http://schemas.microsoft.com/office/drawing/2010/main"/>
                    </a:ext>
                  </a:extLst>
                </a:blip>
                <a:srcRect/>
                <a:stretch/>
              </p:blipFill>
              <p:spPr>
                <a:xfrm>
                  <a:off x="7236739" y="4745716"/>
                  <a:ext cx="594409" cy="337933"/>
                </a:xfrm>
                <a:prstGeom prst="rect">
                  <a:avLst/>
                </a:prstGeom>
                <a:grpFill/>
              </p:spPr>
            </p:pic>
            <p:pic>
              <p:nvPicPr>
                <p:cNvPr id="96" name="Picture 2" descr="ANESE renueva su imagen y actualiza sus objetivos para convertirse en la  asociación de referencia en sostenibilidad - ANESE">
                  <a:extLst>
                    <a:ext uri="{FF2B5EF4-FFF2-40B4-BE49-F238E27FC236}">
                      <a16:creationId xmlns:a16="http://schemas.microsoft.com/office/drawing/2014/main" id="{A9CE7AD7-A6A0-ECBE-53AD-46BFE1685D2E}"/>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l="12026" t="35106" r="13912" b="35262"/>
                <a:stretch/>
              </p:blipFill>
              <p:spPr bwMode="auto">
                <a:xfrm>
                  <a:off x="-193653" y="4807806"/>
                  <a:ext cx="1195610" cy="267879"/>
                </a:xfrm>
                <a:prstGeom prst="rect">
                  <a:avLst/>
                </a:prstGeom>
                <a:grpFill/>
              </p:spPr>
            </p:pic>
            <p:pic>
              <p:nvPicPr>
                <p:cNvPr id="97" name="Imagen 96">
                  <a:extLst>
                    <a:ext uri="{FF2B5EF4-FFF2-40B4-BE49-F238E27FC236}">
                      <a16:creationId xmlns:a16="http://schemas.microsoft.com/office/drawing/2014/main" id="{1A27526E-8140-583E-9163-B25AD22B7186}"/>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7996851" y="4746723"/>
                  <a:ext cx="639427" cy="271385"/>
                </a:xfrm>
                <a:prstGeom prst="rect">
                  <a:avLst/>
                </a:prstGeom>
                <a:grpFill/>
              </p:spPr>
            </p:pic>
            <p:pic>
              <p:nvPicPr>
                <p:cNvPr id="98" name="Picture 4" descr="Plataforma enerTIC.org : Tecnología, Innovación y Eficiencia ...">
                  <a:extLst>
                    <a:ext uri="{FF2B5EF4-FFF2-40B4-BE49-F238E27FC236}">
                      <a16:creationId xmlns:a16="http://schemas.microsoft.com/office/drawing/2014/main" id="{DB9F0696-F38B-6BFD-F025-29874C9CD929}"/>
                    </a:ext>
                  </a:extLst>
                </p:cNvPr>
                <p:cNvPicPr>
                  <a:picLocks noChangeAspect="1" noChangeArrowheads="1"/>
                </p:cNvPicPr>
                <p:nvPr/>
              </p:nvPicPr>
              <p:blipFill>
                <a:blip r:embed="rId32" cstate="email">
                  <a:extLst>
                    <a:ext uri="{28A0092B-C50C-407E-A947-70E740481C1C}">
                      <a14:useLocalDpi xmlns:a14="http://schemas.microsoft.com/office/drawing/2010/main"/>
                    </a:ext>
                  </a:extLst>
                </a:blip>
                <a:srcRect/>
                <a:stretch>
                  <a:fillRect/>
                </a:stretch>
              </p:blipFill>
              <p:spPr bwMode="auto">
                <a:xfrm>
                  <a:off x="5621015" y="4792890"/>
                  <a:ext cx="443377" cy="315089"/>
                </a:xfrm>
                <a:prstGeom prst="rect">
                  <a:avLst/>
                </a:prstGeom>
                <a:grpFill/>
              </p:spPr>
            </p:pic>
          </p:grpSp>
          <p:pic>
            <p:nvPicPr>
              <p:cNvPr id="73" name="Picture 2" descr="NOVA School of Business and Economics - Wikipedia, la enciclopedia libre">
                <a:extLst>
                  <a:ext uri="{FF2B5EF4-FFF2-40B4-BE49-F238E27FC236}">
                    <a16:creationId xmlns:a16="http://schemas.microsoft.com/office/drawing/2014/main" id="{655E4E06-7515-0D5E-7DFA-BBCDBDD75312}"/>
                  </a:ext>
                </a:extLst>
              </p:cNvPr>
              <p:cNvPicPr>
                <a:picLocks noChangeAspect="1" noChangeArrowheads="1"/>
              </p:cNvPicPr>
              <p:nvPr/>
            </p:nvPicPr>
            <p:blipFill rotWithShape="1">
              <a:blip r:embed="rId33" cstate="email">
                <a:extLst>
                  <a:ext uri="{28A0092B-C50C-407E-A947-70E740481C1C}">
                    <a14:useLocalDpi xmlns:a14="http://schemas.microsoft.com/office/drawing/2010/main"/>
                  </a:ext>
                </a:extLst>
              </a:blip>
              <a:srcRect l="13979" t="18994" r="16769" b="17537"/>
              <a:stretch>
                <a:fillRect/>
              </a:stretch>
            </p:blipFill>
            <p:spPr bwMode="auto">
              <a:xfrm>
                <a:off x="1826717" y="4566373"/>
                <a:ext cx="790382" cy="380883"/>
              </a:xfrm>
              <a:prstGeom prst="rect">
                <a:avLst/>
              </a:prstGeom>
              <a:grpFill/>
            </p:spPr>
          </p:pic>
          <p:pic>
            <p:nvPicPr>
              <p:cNvPr id="74" name="Picture 4" descr="logo-catedra">
                <a:extLst>
                  <a:ext uri="{FF2B5EF4-FFF2-40B4-BE49-F238E27FC236}">
                    <a16:creationId xmlns:a16="http://schemas.microsoft.com/office/drawing/2014/main" id="{918A58B5-F28D-0167-F0D3-CBA96FCF8B3A}"/>
                  </a:ext>
                </a:extLst>
              </p:cNvPr>
              <p:cNvPicPr>
                <a:picLocks noChangeAspect="1" noChangeArrowheads="1"/>
              </p:cNvPicPr>
              <p:nvPr/>
            </p:nvPicPr>
            <p:blipFill>
              <a:blip r:embed="rId34" cstate="email">
                <a:extLst>
                  <a:ext uri="{28A0092B-C50C-407E-A947-70E740481C1C}">
                    <a14:useLocalDpi xmlns:a14="http://schemas.microsoft.com/office/drawing/2010/main"/>
                  </a:ext>
                </a:extLst>
              </a:blip>
              <a:srcRect/>
              <a:stretch>
                <a:fillRect/>
              </a:stretch>
            </p:blipFill>
            <p:spPr bwMode="auto">
              <a:xfrm>
                <a:off x="4174942" y="4649434"/>
                <a:ext cx="1005151" cy="295524"/>
              </a:xfrm>
              <a:prstGeom prst="rect">
                <a:avLst/>
              </a:prstGeom>
              <a:grpFill/>
            </p:spPr>
          </p:pic>
          <p:pic>
            <p:nvPicPr>
              <p:cNvPr id="75" name="Imagen 74">
                <a:extLst>
                  <a:ext uri="{FF2B5EF4-FFF2-40B4-BE49-F238E27FC236}">
                    <a16:creationId xmlns:a16="http://schemas.microsoft.com/office/drawing/2014/main" id="{A4DA327A-95AD-FC5D-0DCC-01F170B07C63}"/>
                  </a:ext>
                </a:extLst>
              </p:cNvPr>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12282123" y="4603529"/>
                <a:ext cx="935745" cy="329243"/>
              </a:xfrm>
              <a:prstGeom prst="rect">
                <a:avLst/>
              </a:prstGeom>
              <a:grpFill/>
            </p:spPr>
          </p:pic>
          <p:pic>
            <p:nvPicPr>
              <p:cNvPr id="76" name="Imagen 75">
                <a:extLst>
                  <a:ext uri="{FF2B5EF4-FFF2-40B4-BE49-F238E27FC236}">
                    <a16:creationId xmlns:a16="http://schemas.microsoft.com/office/drawing/2014/main" id="{65649497-5624-E38F-90F9-2B294B4C7E15}"/>
                  </a:ext>
                </a:extLst>
              </p:cNvPr>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8876750" y="4628214"/>
                <a:ext cx="451087" cy="269551"/>
              </a:xfrm>
              <a:prstGeom prst="rect">
                <a:avLst/>
              </a:prstGeom>
              <a:grpFill/>
            </p:spPr>
          </p:pic>
          <p:pic>
            <p:nvPicPr>
              <p:cNvPr id="77" name="Picture 2" descr="Universidad Rey Juan Carlos - Wikipedia, la enciclopedia libre">
                <a:extLst>
                  <a:ext uri="{FF2B5EF4-FFF2-40B4-BE49-F238E27FC236}">
                    <a16:creationId xmlns:a16="http://schemas.microsoft.com/office/drawing/2014/main" id="{7F1AB246-44B3-D1FC-4FDD-02FFEDF72D32}"/>
                  </a:ext>
                </a:extLst>
              </p:cNvPr>
              <p:cNvPicPr>
                <a:picLocks noChangeAspect="1" noChangeArrowheads="1"/>
              </p:cNvPicPr>
              <p:nvPr/>
            </p:nvPicPr>
            <p:blipFill>
              <a:blip r:embed="rId37" cstate="email">
                <a:extLst>
                  <a:ext uri="{28A0092B-C50C-407E-A947-70E740481C1C}">
                    <a14:useLocalDpi xmlns:a14="http://schemas.microsoft.com/office/drawing/2010/main"/>
                  </a:ext>
                </a:extLst>
              </a:blip>
              <a:srcRect/>
              <a:stretch>
                <a:fillRect/>
              </a:stretch>
            </p:blipFill>
            <p:spPr bwMode="auto">
              <a:xfrm>
                <a:off x="14288035" y="4560287"/>
                <a:ext cx="781436" cy="299178"/>
              </a:xfrm>
              <a:prstGeom prst="rect">
                <a:avLst/>
              </a:prstGeom>
              <a:grpFill/>
            </p:spPr>
          </p:pic>
          <p:pic>
            <p:nvPicPr>
              <p:cNvPr id="78" name="Picture 2">
                <a:extLst>
                  <a:ext uri="{FF2B5EF4-FFF2-40B4-BE49-F238E27FC236}">
                    <a16:creationId xmlns:a16="http://schemas.microsoft.com/office/drawing/2014/main" id="{0A0D2150-D750-FDAD-A213-CCF7E0B3B298}"/>
                  </a:ext>
                </a:extLst>
              </p:cNvPr>
              <p:cNvPicPr>
                <a:picLocks noChangeAspect="1" noChangeArrowheads="1"/>
              </p:cNvPicPr>
              <p:nvPr/>
            </p:nvPicPr>
            <p:blipFill>
              <a:blip r:embed="rId38" cstate="email">
                <a:extLst>
                  <a:ext uri="{28A0092B-C50C-407E-A947-70E740481C1C}">
                    <a14:useLocalDpi xmlns:a14="http://schemas.microsoft.com/office/drawing/2010/main"/>
                  </a:ext>
                </a:extLst>
              </a:blip>
              <a:srcRect/>
              <a:stretch>
                <a:fillRect/>
              </a:stretch>
            </p:blipFill>
            <p:spPr bwMode="auto">
              <a:xfrm>
                <a:off x="8053728" y="4550166"/>
                <a:ext cx="706893" cy="394792"/>
              </a:xfrm>
              <a:prstGeom prst="rect">
                <a:avLst/>
              </a:prstGeom>
              <a:grpFill/>
            </p:spPr>
          </p:pic>
          <p:pic>
            <p:nvPicPr>
              <p:cNvPr id="79" name="Imagen 78">
                <a:extLst>
                  <a:ext uri="{FF2B5EF4-FFF2-40B4-BE49-F238E27FC236}">
                    <a16:creationId xmlns:a16="http://schemas.microsoft.com/office/drawing/2014/main" id="{FA3F13B3-DF70-7C76-74E8-12FF127A7139}"/>
                  </a:ext>
                </a:extLst>
              </p:cNvPr>
              <p:cNvPicPr>
                <a:picLocks noChangeAspect="1"/>
              </p:cNvPicPr>
              <p:nvPr/>
            </p:nvPicPr>
            <p:blipFill>
              <a:blip r:embed="rId39" cstate="email">
                <a:extLst>
                  <a:ext uri="{28A0092B-C50C-407E-A947-70E740481C1C}">
                    <a14:useLocalDpi xmlns:a14="http://schemas.microsoft.com/office/drawing/2010/main"/>
                  </a:ext>
                </a:extLst>
              </a:blip>
              <a:srcRect/>
              <a:stretch/>
            </p:blipFill>
            <p:spPr>
              <a:xfrm>
                <a:off x="6184474" y="4672726"/>
                <a:ext cx="573063" cy="164084"/>
              </a:xfrm>
              <a:prstGeom prst="rect">
                <a:avLst/>
              </a:prstGeom>
              <a:grpFill/>
            </p:spPr>
          </p:pic>
          <p:pic>
            <p:nvPicPr>
              <p:cNvPr id="80" name="Imagen 79">
                <a:extLst>
                  <a:ext uri="{FF2B5EF4-FFF2-40B4-BE49-F238E27FC236}">
                    <a16:creationId xmlns:a16="http://schemas.microsoft.com/office/drawing/2014/main" id="{E30F01CC-29CD-473C-E8D3-0377D6382531}"/>
                  </a:ext>
                </a:extLst>
              </p:cNvPr>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10246840" y="4640912"/>
                <a:ext cx="860125" cy="234860"/>
              </a:xfrm>
              <a:prstGeom prst="rect">
                <a:avLst/>
              </a:prstGeom>
              <a:grpFill/>
            </p:spPr>
          </p:pic>
          <p:pic>
            <p:nvPicPr>
              <p:cNvPr id="81" name="Picture 2" descr="UNIVERSIDAD POLITÉCNICA DE MADRID (UPM) – Ametic">
                <a:extLst>
                  <a:ext uri="{FF2B5EF4-FFF2-40B4-BE49-F238E27FC236}">
                    <a16:creationId xmlns:a16="http://schemas.microsoft.com/office/drawing/2014/main" id="{0F4A59C1-76AB-E376-FE41-A27FC7CD5E9A}"/>
                  </a:ext>
                </a:extLst>
              </p:cNvPr>
              <p:cNvPicPr>
                <a:picLocks noChangeAspect="1" noChangeArrowheads="1"/>
              </p:cNvPicPr>
              <p:nvPr/>
            </p:nvPicPr>
            <p:blipFill>
              <a:blip r:embed="rId41" cstate="email">
                <a:extLst>
                  <a:ext uri="{28A0092B-C50C-407E-A947-70E740481C1C}">
                    <a14:useLocalDpi xmlns:a14="http://schemas.microsoft.com/office/drawing/2010/main"/>
                  </a:ext>
                </a:extLst>
              </a:blip>
              <a:srcRect/>
              <a:stretch>
                <a:fillRect/>
              </a:stretch>
            </p:blipFill>
            <p:spPr bwMode="auto">
              <a:xfrm>
                <a:off x="11249355" y="4580114"/>
                <a:ext cx="1047553" cy="394792"/>
              </a:xfrm>
              <a:prstGeom prst="rect">
                <a:avLst/>
              </a:prstGeom>
              <a:grpFill/>
            </p:spPr>
          </p:pic>
          <p:pic>
            <p:nvPicPr>
              <p:cNvPr id="82" name="Picture 8" descr="URV Logo - símbolo, significado logotipo, historia, PNG">
                <a:extLst>
                  <a:ext uri="{FF2B5EF4-FFF2-40B4-BE49-F238E27FC236}">
                    <a16:creationId xmlns:a16="http://schemas.microsoft.com/office/drawing/2014/main" id="{07FA411C-F281-9E3D-B272-9BCBDCD5C19C}"/>
                  </a:ext>
                </a:extLst>
              </p:cNvPr>
              <p:cNvPicPr>
                <a:picLocks noChangeAspect="1" noChangeArrowheads="1"/>
              </p:cNvPicPr>
              <p:nvPr/>
            </p:nvPicPr>
            <p:blipFill rotWithShape="1">
              <a:blip r:embed="rId42" cstate="email">
                <a:extLst>
                  <a:ext uri="{28A0092B-C50C-407E-A947-70E740481C1C}">
                    <a14:useLocalDpi xmlns:a14="http://schemas.microsoft.com/office/drawing/2010/main"/>
                  </a:ext>
                </a:extLst>
              </a:blip>
              <a:srcRect l="624" t="25179" r="-624" b="25362"/>
              <a:stretch>
                <a:fillRect/>
              </a:stretch>
            </p:blipFill>
            <p:spPr bwMode="auto">
              <a:xfrm>
                <a:off x="15271888" y="4651661"/>
                <a:ext cx="919671" cy="207053"/>
              </a:xfrm>
              <a:prstGeom prst="rect">
                <a:avLst/>
              </a:prstGeom>
              <a:grpFill/>
            </p:spPr>
          </p:pic>
          <p:pic>
            <p:nvPicPr>
              <p:cNvPr id="83" name="Picture 10" descr="Universidad de Castilla-La Mancha - Wikipedia, la enciclopedia libre">
                <a:extLst>
                  <a:ext uri="{FF2B5EF4-FFF2-40B4-BE49-F238E27FC236}">
                    <a16:creationId xmlns:a16="http://schemas.microsoft.com/office/drawing/2014/main" id="{A14803D3-5441-B050-6A79-40D9B43273DD}"/>
                  </a:ext>
                </a:extLst>
              </p:cNvPr>
              <p:cNvPicPr>
                <a:picLocks noChangeAspect="1" noChangeArrowheads="1"/>
              </p:cNvPicPr>
              <p:nvPr/>
            </p:nvPicPr>
            <p:blipFill>
              <a:blip r:embed="rId43" cstate="email">
                <a:extLst>
                  <a:ext uri="{28A0092B-C50C-407E-A947-70E740481C1C}">
                    <a14:useLocalDpi xmlns:a14="http://schemas.microsoft.com/office/drawing/2010/main"/>
                  </a:ext>
                </a:extLst>
              </a:blip>
              <a:srcRect/>
              <a:stretch>
                <a:fillRect/>
              </a:stretch>
            </p:blipFill>
            <p:spPr bwMode="auto">
              <a:xfrm>
                <a:off x="6682592" y="4628214"/>
                <a:ext cx="895444" cy="307136"/>
              </a:xfrm>
              <a:prstGeom prst="rect">
                <a:avLst/>
              </a:prstGeom>
              <a:grpFill/>
            </p:spPr>
          </p:pic>
          <p:pic>
            <p:nvPicPr>
              <p:cNvPr id="84" name="Picture 13" descr="ICAI">
                <a:extLst>
                  <a:ext uri="{FF2B5EF4-FFF2-40B4-BE49-F238E27FC236}">
                    <a16:creationId xmlns:a16="http://schemas.microsoft.com/office/drawing/2014/main" id="{BFBFB3C5-3CF3-8C3F-575B-86D7D44F35CC}"/>
                  </a:ext>
                </a:extLst>
              </p:cNvPr>
              <p:cNvPicPr>
                <a:picLocks noChangeAspect="1" noChangeArrowheads="1"/>
              </p:cNvPicPr>
              <p:nvPr/>
            </p:nvPicPr>
            <p:blipFill>
              <a:blip r:embed="rId44" cstate="email">
                <a:extLst>
                  <a:ext uri="{28A0092B-C50C-407E-A947-70E740481C1C}">
                    <a14:useLocalDpi xmlns:a14="http://schemas.microsoft.com/office/drawing/2010/main"/>
                  </a:ext>
                </a:extLst>
              </a:blip>
              <a:srcRect/>
              <a:stretch>
                <a:fillRect/>
              </a:stretch>
            </p:blipFill>
            <p:spPr bwMode="auto">
              <a:xfrm>
                <a:off x="13161279" y="4580418"/>
                <a:ext cx="1146757" cy="352354"/>
              </a:xfrm>
              <a:prstGeom prst="rect">
                <a:avLst/>
              </a:prstGeom>
              <a:grpFill/>
            </p:spPr>
          </p:pic>
          <p:pic>
            <p:nvPicPr>
              <p:cNvPr id="85" name="Picture 22" descr="EHU imagotipo principal">
                <a:extLst>
                  <a:ext uri="{FF2B5EF4-FFF2-40B4-BE49-F238E27FC236}">
                    <a16:creationId xmlns:a16="http://schemas.microsoft.com/office/drawing/2014/main" id="{D422EEA0-D0AD-0F73-34B7-72039BE07726}"/>
                  </a:ext>
                </a:extLst>
              </p:cNvPr>
              <p:cNvPicPr>
                <a:picLocks noChangeAspect="1" noChangeArrowheads="1"/>
              </p:cNvPicPr>
              <p:nvPr/>
            </p:nvPicPr>
            <p:blipFill rotWithShape="1">
              <a:blip r:embed="rId45" cstate="email">
                <a:extLst>
                  <a:ext uri="{28A0092B-C50C-407E-A947-70E740481C1C}">
                    <a14:useLocalDpi xmlns:a14="http://schemas.microsoft.com/office/drawing/2010/main"/>
                  </a:ext>
                </a:extLst>
              </a:blip>
              <a:srcRect/>
              <a:stretch>
                <a:fillRect/>
              </a:stretch>
            </p:blipFill>
            <p:spPr bwMode="auto">
              <a:xfrm>
                <a:off x="7580372" y="4596862"/>
                <a:ext cx="380469" cy="349652"/>
              </a:xfrm>
              <a:prstGeom prst="rect">
                <a:avLst/>
              </a:prstGeom>
              <a:grpFill/>
            </p:spPr>
          </p:pic>
          <p:pic>
            <p:nvPicPr>
              <p:cNvPr id="86" name="Picture 4" descr="company-logo">
                <a:extLst>
                  <a:ext uri="{FF2B5EF4-FFF2-40B4-BE49-F238E27FC236}">
                    <a16:creationId xmlns:a16="http://schemas.microsoft.com/office/drawing/2014/main" id="{538D9071-107E-7D43-4683-18AAC81A9FCF}"/>
                  </a:ext>
                </a:extLst>
              </p:cNvPr>
              <p:cNvPicPr>
                <a:picLocks noChangeAspect="1" noChangeArrowheads="1"/>
              </p:cNvPicPr>
              <p:nvPr/>
            </p:nvPicPr>
            <p:blipFill>
              <a:blip r:embed="rId46" cstate="email">
                <a:extLst>
                  <a:ext uri="{28A0092B-C50C-407E-A947-70E740481C1C}">
                    <a14:useLocalDpi xmlns:a14="http://schemas.microsoft.com/office/drawing/2010/main"/>
                  </a:ext>
                </a:extLst>
              </a:blip>
              <a:srcRect/>
              <a:stretch>
                <a:fillRect/>
              </a:stretch>
            </p:blipFill>
            <p:spPr bwMode="auto">
              <a:xfrm>
                <a:off x="9454482" y="4641808"/>
                <a:ext cx="667815" cy="234942"/>
              </a:xfrm>
              <a:prstGeom prst="rect">
                <a:avLst/>
              </a:prstGeom>
              <a:grpFill/>
            </p:spPr>
          </p:pic>
        </p:grpSp>
      </p:grpSp>
      <p:sp>
        <p:nvSpPr>
          <p:cNvPr id="4" name="CuadroTexto 3">
            <a:extLst>
              <a:ext uri="{FF2B5EF4-FFF2-40B4-BE49-F238E27FC236}">
                <a16:creationId xmlns:a16="http://schemas.microsoft.com/office/drawing/2014/main" id="{F26B677E-0DA8-3BBE-3269-6FFD6FF13D27}"/>
              </a:ext>
            </a:extLst>
          </p:cNvPr>
          <p:cNvSpPr txBox="1"/>
          <p:nvPr/>
        </p:nvSpPr>
        <p:spPr>
          <a:xfrm>
            <a:off x="11678752" y="2014726"/>
            <a:ext cx="434734" cy="276999"/>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es-ES_tradnl" sz="1200" b="1" dirty="0">
                <a:solidFill>
                  <a:schemeClr val="tx2"/>
                </a:solidFill>
                <a:latin typeface="Sole Repsol Text" panose="020B0503020204020204" pitchFamily="34" charset="0"/>
                <a:cs typeface="Sole Repsol Text" panose="020B0503020204020204" pitchFamily="34" charset="0"/>
              </a:rPr>
              <a:t>2/2</a:t>
            </a:r>
            <a:endParaRPr lang="es-ES" sz="1200" b="1" i="0" dirty="0">
              <a:solidFill>
                <a:schemeClr val="tx2"/>
              </a:solidFill>
              <a:latin typeface="Sole Repsol Text" panose="020B0503020204020204" pitchFamily="34" charset="0"/>
              <a:cs typeface="Sole Repsol Text" panose="020B0503020204020204" pitchFamily="34" charset="0"/>
            </a:endParaRPr>
          </a:p>
        </p:txBody>
      </p:sp>
    </p:spTree>
    <p:extLst>
      <p:ext uri="{BB962C8B-B14F-4D97-AF65-F5344CB8AC3E}">
        <p14:creationId xmlns:p14="http://schemas.microsoft.com/office/powerpoint/2010/main" val="1530659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A26CE13-C38F-D3E2-7487-FA25AE6546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1"/>
            <a:ext cx="12192001" cy="6858001"/>
          </a:xfrm>
          <a:prstGeom prst="rect">
            <a:avLst/>
          </a:prstGeom>
        </p:spPr>
      </p:pic>
      <p:grpSp>
        <p:nvGrpSpPr>
          <p:cNvPr id="28" name="Group 27">
            <a:extLst>
              <a:ext uri="{FF2B5EF4-FFF2-40B4-BE49-F238E27FC236}">
                <a16:creationId xmlns:a16="http://schemas.microsoft.com/office/drawing/2014/main" id="{A6887168-B872-F2D5-FD49-FBE37CD21F6E}"/>
              </a:ext>
            </a:extLst>
          </p:cNvPr>
          <p:cNvGrpSpPr/>
          <p:nvPr/>
        </p:nvGrpSpPr>
        <p:grpSpPr>
          <a:xfrm>
            <a:off x="4762" y="5915695"/>
            <a:ext cx="9297365" cy="936966"/>
            <a:chOff x="4762" y="5915695"/>
            <a:chExt cx="9297365" cy="936966"/>
          </a:xfrm>
        </p:grpSpPr>
        <p:sp>
          <p:nvSpPr>
            <p:cNvPr id="21" name="Rectangle 20">
              <a:extLst>
                <a:ext uri="{FF2B5EF4-FFF2-40B4-BE49-F238E27FC236}">
                  <a16:creationId xmlns:a16="http://schemas.microsoft.com/office/drawing/2014/main" id="{128B3427-9FF1-87F8-3F24-9AE9B03C97E1}"/>
                </a:ext>
              </a:extLst>
            </p:cNvPr>
            <p:cNvSpPr/>
            <p:nvPr/>
          </p:nvSpPr>
          <p:spPr>
            <a:xfrm>
              <a:off x="4762" y="6172200"/>
              <a:ext cx="4905375" cy="6762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20AC2F3A-6090-33D4-B1E6-78BC7E569E5C}"/>
                </a:ext>
              </a:extLst>
            </p:cNvPr>
            <p:cNvGrpSpPr/>
            <p:nvPr/>
          </p:nvGrpSpPr>
          <p:grpSpPr>
            <a:xfrm>
              <a:off x="168133" y="5915695"/>
              <a:ext cx="9133994" cy="936966"/>
              <a:chOff x="168133" y="5915695"/>
              <a:chExt cx="9133994" cy="936966"/>
            </a:xfrm>
          </p:grpSpPr>
          <p:pic>
            <p:nvPicPr>
              <p:cNvPr id="23" name="Picture 22" descr="A close-up of a logo&#10;&#10;Descripción generada automáticamente">
                <a:extLst>
                  <a:ext uri="{FF2B5EF4-FFF2-40B4-BE49-F238E27FC236}">
                    <a16:creationId xmlns:a16="http://schemas.microsoft.com/office/drawing/2014/main" id="{CB25FE47-45CD-94C8-3A81-C7602BE68CA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26292" y="6487478"/>
                <a:ext cx="278130" cy="161925"/>
              </a:xfrm>
              <a:prstGeom prst="rect">
                <a:avLst/>
              </a:prstGeom>
            </p:spPr>
          </p:pic>
          <p:pic>
            <p:nvPicPr>
              <p:cNvPr id="24" name="Imagen 21" descr="A person speaking to a speaker&#10;&#10;Descripción generada automáticamente">
                <a:extLst>
                  <a:ext uri="{FF2B5EF4-FFF2-40B4-BE49-F238E27FC236}">
                    <a16:creationId xmlns:a16="http://schemas.microsoft.com/office/drawing/2014/main" id="{23F09737-8B72-EF0C-B18C-D7042EA764E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1941"/>
              <a:stretch/>
            </p:blipFill>
            <p:spPr>
              <a:xfrm>
                <a:off x="4906067" y="6195441"/>
                <a:ext cx="4396060" cy="653178"/>
              </a:xfrm>
              <a:prstGeom prst="rect">
                <a:avLst/>
              </a:prstGeom>
            </p:spPr>
          </p:pic>
          <p:pic>
            <p:nvPicPr>
              <p:cNvPr id="25" name="Picture 24" descr="A green and blue letter e&#10;&#10;Descripción generada automáticamente">
                <a:extLst>
                  <a:ext uri="{FF2B5EF4-FFF2-40B4-BE49-F238E27FC236}">
                    <a16:creationId xmlns:a16="http://schemas.microsoft.com/office/drawing/2014/main" id="{5ED68CC8-ACD1-45B0-5179-9A1C0D5442A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36482" y="6414135"/>
                <a:ext cx="293370" cy="238125"/>
              </a:xfrm>
              <a:prstGeom prst="rect">
                <a:avLst/>
              </a:prstGeom>
            </p:spPr>
          </p:pic>
          <p:pic>
            <p:nvPicPr>
              <p:cNvPr id="26" name="Imagen 21">
                <a:extLst>
                  <a:ext uri="{FF2B5EF4-FFF2-40B4-BE49-F238E27FC236}">
                    <a16:creationId xmlns:a16="http://schemas.microsoft.com/office/drawing/2014/main" id="{81AB8D74-4EF9-D60F-BED5-073B3998D51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b="-742"/>
              <a:stretch/>
            </p:blipFill>
            <p:spPr>
              <a:xfrm>
                <a:off x="168133" y="5918378"/>
                <a:ext cx="2160369" cy="930254"/>
              </a:xfrm>
              <a:prstGeom prst="rect">
                <a:avLst/>
              </a:prstGeom>
            </p:spPr>
          </p:pic>
          <p:pic>
            <p:nvPicPr>
              <p:cNvPr id="27" name="Imagen 21" descr="A group of logos with text&#10;&#10;Descripción generada automáticamente">
                <a:extLst>
                  <a:ext uri="{FF2B5EF4-FFF2-40B4-BE49-F238E27FC236}">
                    <a16:creationId xmlns:a16="http://schemas.microsoft.com/office/drawing/2014/main" id="{4A26DF62-2B08-6968-7250-763CDE8C5EA2}"/>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b="-1030"/>
              <a:stretch/>
            </p:blipFill>
            <p:spPr>
              <a:xfrm>
                <a:off x="2602791" y="5915695"/>
                <a:ext cx="1998901" cy="936966"/>
              </a:xfrm>
              <a:prstGeom prst="rect">
                <a:avLst/>
              </a:prstGeom>
            </p:spPr>
          </p:pic>
        </p:grpSp>
      </p:grpSp>
      <p:sp>
        <p:nvSpPr>
          <p:cNvPr id="9" name="Forma libre: forma 18">
            <a:extLst>
              <a:ext uri="{FF2B5EF4-FFF2-40B4-BE49-F238E27FC236}">
                <a16:creationId xmlns:a16="http://schemas.microsoft.com/office/drawing/2014/main" id="{B75D2369-A2BA-951C-4BA5-0AD32F99A9FF}"/>
              </a:ext>
            </a:extLst>
          </p:cNvPr>
          <p:cNvSpPr/>
          <p:nvPr/>
        </p:nvSpPr>
        <p:spPr>
          <a:xfrm>
            <a:off x="1174752" y="2082907"/>
            <a:ext cx="10752068" cy="4563146"/>
          </a:xfrm>
          <a:custGeom>
            <a:avLst/>
            <a:gdLst>
              <a:gd name="connsiteX0" fmla="*/ 0 w 3890104"/>
              <a:gd name="connsiteY0" fmla="*/ 0 h 5308041"/>
              <a:gd name="connsiteX1" fmla="*/ 3890104 w 3890104"/>
              <a:gd name="connsiteY1" fmla="*/ 0 h 5308041"/>
              <a:gd name="connsiteX2" fmla="*/ 3890104 w 3890104"/>
              <a:gd name="connsiteY2" fmla="*/ 5308041 h 5308041"/>
              <a:gd name="connsiteX3" fmla="*/ 0 w 3890104"/>
              <a:gd name="connsiteY3" fmla="*/ 5308041 h 5308041"/>
              <a:gd name="connsiteX4" fmla="*/ 0 w 3890104"/>
              <a:gd name="connsiteY4" fmla="*/ 0 h 5308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104" h="5308041">
                <a:moveTo>
                  <a:pt x="0" y="0"/>
                </a:moveTo>
                <a:lnTo>
                  <a:pt x="3890104" y="0"/>
                </a:lnTo>
                <a:lnTo>
                  <a:pt x="3890104" y="5308041"/>
                </a:lnTo>
                <a:lnTo>
                  <a:pt x="0" y="53080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endParaRPr lang="en-US" sz="1200" b="1" kern="1200" dirty="0">
              <a:solidFill>
                <a:srgbClr val="FF6200"/>
              </a:solidFill>
              <a:latin typeface="Sole Repsol Display" panose="020B0604020204020204" pitchFamily="34" charset="0"/>
              <a:cs typeface="Sole Repsol Display" panose="020B0604020204020204" pitchFamily="34" charset="0"/>
            </a:endParaRPr>
          </a:p>
          <a:p>
            <a:r>
              <a:rPr lang="es-ES" sz="1200" b="1" kern="1200" dirty="0">
                <a:solidFill>
                  <a:srgbClr val="FF6200"/>
                </a:solidFill>
                <a:latin typeface="Sole Repsol Display" panose="020B0604020204020204" pitchFamily="34" charset="0"/>
                <a:cs typeface="Sole Repsol Display" panose="020B0604020204020204" pitchFamily="34" charset="0"/>
              </a:rPr>
              <a:t>Foro Euroamericano del Hidrógeno Verde. Evento, Oviedo</a:t>
            </a:r>
            <a:br>
              <a:rPr lang="es-ES" sz="1200" b="1" kern="1200" dirty="0">
                <a:solidFill>
                  <a:srgbClr val="FF6200"/>
                </a:solidFill>
                <a:latin typeface="Sole Repsol Display" panose="020B0604020204020204" pitchFamily="34" charset="0"/>
                <a:cs typeface="Sole Repsol Display" panose="020B0604020204020204" pitchFamily="34" charset="0"/>
              </a:rPr>
            </a:br>
            <a:r>
              <a:rPr lang="es-ES" sz="1200" kern="1200" dirty="0">
                <a:solidFill>
                  <a:schemeClr val="tx1"/>
                </a:solidFill>
                <a:latin typeface="Sole Repsol Display" panose="020B0604020204020204" pitchFamily="34" charset="0"/>
                <a:cs typeface="Sole Repsol Display" panose="020B0604020204020204" pitchFamily="34" charset="0"/>
              </a:rPr>
              <a:t>Congreso internacional sobre hidrógeno verde, renovables y economía circular como ejes de desarrollo sostenible.</a:t>
            </a:r>
          </a:p>
          <a:p>
            <a:endParaRPr lang="es-ES" sz="1200" dirty="0">
              <a:solidFill>
                <a:schemeClr val="tx1"/>
              </a:solidFill>
              <a:latin typeface="Sole Repsol Display" panose="020B0604020204020204" pitchFamily="34" charset="0"/>
              <a:cs typeface="Sole Repsol Display" panose="020B0604020204020204" pitchFamily="34" charset="0"/>
            </a:endParaRPr>
          </a:p>
          <a:p>
            <a:r>
              <a:rPr lang="es-ES" sz="1200" b="1" dirty="0">
                <a:solidFill>
                  <a:srgbClr val="FF6200"/>
                </a:solidFill>
                <a:latin typeface="Sole Repsol Display" panose="020B0604020204020204" pitchFamily="34" charset="0"/>
                <a:cs typeface="Sole Repsol Display" panose="020B0604020204020204" pitchFamily="34" charset="0"/>
              </a:rPr>
              <a:t>“CIBITEC 2026. VIII Congreso </a:t>
            </a:r>
            <a:r>
              <a:rPr lang="es-ES" sz="1200" b="1" dirty="0" err="1">
                <a:solidFill>
                  <a:srgbClr val="FF6200"/>
                </a:solidFill>
                <a:latin typeface="Sole Repsol Display" panose="020B0604020204020204" pitchFamily="34" charset="0"/>
                <a:cs typeface="Sole Repsol Display" panose="020B0604020204020204" pitchFamily="34" charset="0"/>
              </a:rPr>
              <a:t>Iberoamerciano</a:t>
            </a:r>
            <a:r>
              <a:rPr lang="es-ES" sz="1200" b="1" dirty="0">
                <a:solidFill>
                  <a:srgbClr val="FF6200"/>
                </a:solidFill>
                <a:latin typeface="Sole Repsol Display" panose="020B0604020204020204" pitchFamily="34" charset="0"/>
                <a:cs typeface="Sole Repsol Display" panose="020B0604020204020204" pitchFamily="34" charset="0"/>
              </a:rPr>
              <a:t> de Ciencia y Tecnología”. Evento. </a:t>
            </a:r>
          </a:p>
          <a:p>
            <a:r>
              <a:rPr lang="es-ES" sz="1200" dirty="0">
                <a:solidFill>
                  <a:prstClr val="black">
                    <a:hueOff val="0"/>
                    <a:satOff val="0"/>
                    <a:lumOff val="0"/>
                    <a:alphaOff val="0"/>
                  </a:prstClr>
                </a:solidFill>
                <a:latin typeface="Sole Repsol Display" panose="020B0604020204020204" pitchFamily="34" charset="0"/>
                <a:cs typeface="Sole Repsol Display" panose="020B0604020204020204" pitchFamily="34" charset="0"/>
              </a:rPr>
              <a:t>Encuentro que reunirá a profesionales del sector de la ingeniería y la tecnología de España y América Latina, en el que se abordarán desafíos y soluciones que la tecnología e ingeniería pueden ofrecer a los grandes problemas globales.</a:t>
            </a:r>
          </a:p>
          <a:p>
            <a:endParaRPr lang="es-ES" sz="1200" dirty="0">
              <a:solidFill>
                <a:schemeClr val="tx1"/>
              </a:solidFill>
              <a:latin typeface="Sole Repsol Display" panose="020B0604020204020204" pitchFamily="34" charset="0"/>
              <a:cs typeface="Sole Repsol Display" panose="020B0604020204020204" pitchFamily="34" charset="0"/>
            </a:endParaRPr>
          </a:p>
          <a:p>
            <a:pPr lvl="0"/>
            <a:r>
              <a:rPr lang="es-ES_tradnl" sz="1200" b="1" dirty="0">
                <a:solidFill>
                  <a:srgbClr val="FF6200"/>
                </a:solidFill>
                <a:latin typeface="Sole Repsol Display" panose="020B0604020204020204" pitchFamily="34" charset="0"/>
                <a:cs typeface="Sole Repsol Display" panose="020B0604020204020204" pitchFamily="34" charset="0"/>
              </a:rPr>
              <a:t>Geopolítica y energía. </a:t>
            </a:r>
            <a:r>
              <a:rPr lang="es-ES_tradnl" sz="1200" b="1" dirty="0" err="1">
                <a:solidFill>
                  <a:srgbClr val="FF6200"/>
                </a:solidFill>
                <a:latin typeface="Sole Repsol Display" panose="020B0604020204020204" pitchFamily="34" charset="0"/>
                <a:cs typeface="Sole Repsol Display" panose="020B0604020204020204" pitchFamily="34" charset="0"/>
              </a:rPr>
              <a:t>Webinar</a:t>
            </a:r>
            <a:r>
              <a:rPr lang="es-ES_tradnl" sz="1200" b="1" dirty="0">
                <a:solidFill>
                  <a:srgbClr val="FF6200"/>
                </a:solidFill>
                <a:latin typeface="Sole Repsol Display" panose="020B0604020204020204" pitchFamily="34" charset="0"/>
                <a:cs typeface="Sole Repsol Display" panose="020B0604020204020204" pitchFamily="34" charset="0"/>
              </a:rPr>
              <a:t>. </a:t>
            </a:r>
          </a:p>
          <a:p>
            <a:pPr lvl="0"/>
            <a:r>
              <a:rPr lang="es-ES" sz="1200" dirty="0">
                <a:solidFill>
                  <a:schemeClr val="tx1"/>
                </a:solidFill>
                <a:latin typeface="Sole Repsol Display" panose="020B0604020204020204" pitchFamily="34" charset="0"/>
                <a:cs typeface="Sole Repsol Display" panose="020B0604020204020204" pitchFamily="34" charset="0"/>
              </a:rPr>
              <a:t>Diversas han sido las situaciones en el último tiempo que han aumentado la tensión en el escenario global. En esta jornada se analizarán estas y otras cuestiones de actualidad en el marco de la transición energética. </a:t>
            </a:r>
          </a:p>
          <a:p>
            <a:pPr lvl="0"/>
            <a:endParaRPr lang="es-ES" sz="1200" dirty="0">
              <a:solidFill>
                <a:schemeClr val="tx1"/>
              </a:solidFill>
              <a:latin typeface="Sole Repsol Display" panose="020B0604020204020204" pitchFamily="34" charset="0"/>
              <a:cs typeface="Sole Repsol Display" panose="020B0604020204020204" pitchFamily="34" charset="0"/>
            </a:endParaRPr>
          </a:p>
          <a:p>
            <a:r>
              <a:rPr lang="es-ES" sz="1200" b="1" dirty="0">
                <a:solidFill>
                  <a:srgbClr val="FF6200"/>
                </a:solidFill>
                <a:latin typeface="Sole Repsol Display" panose="020B0604020204020204" pitchFamily="34" charset="0"/>
                <a:cs typeface="Sole Repsol Display" panose="020B0604020204020204" pitchFamily="34" charset="0"/>
              </a:rPr>
              <a:t>Marco regulatorio para tecnologías de emisión negativas. </a:t>
            </a:r>
            <a:r>
              <a:rPr lang="es-ES" sz="1200" b="1" dirty="0" err="1">
                <a:solidFill>
                  <a:srgbClr val="FF6200"/>
                </a:solidFill>
                <a:latin typeface="Sole Repsol Display" panose="020B0604020204020204" pitchFamily="34" charset="0"/>
                <a:cs typeface="Sole Repsol Display" panose="020B0604020204020204" pitchFamily="34" charset="0"/>
              </a:rPr>
              <a:t>Webinar</a:t>
            </a:r>
            <a:br>
              <a:rPr lang="es-ES" sz="1200" b="1" dirty="0">
                <a:solidFill>
                  <a:srgbClr val="FF6200"/>
                </a:solidFill>
                <a:latin typeface="Sole Repsol Display" panose="020B0604020204020204" pitchFamily="34" charset="0"/>
                <a:cs typeface="Sole Repsol Display" panose="020B0604020204020204" pitchFamily="34" charset="0"/>
              </a:rPr>
            </a:br>
            <a:r>
              <a:rPr lang="es-ES" sz="1200" dirty="0" err="1">
                <a:solidFill>
                  <a:schemeClr val="tx1"/>
                </a:solidFill>
                <a:latin typeface="Sole Repsol Display" panose="020B0604020204020204" pitchFamily="34" charset="0"/>
                <a:cs typeface="Sole Repsol Display" panose="020B0604020204020204" pitchFamily="34" charset="0"/>
              </a:rPr>
              <a:t>Webinar</a:t>
            </a:r>
            <a:r>
              <a:rPr lang="es-ES" sz="1200" dirty="0">
                <a:solidFill>
                  <a:schemeClr val="tx1"/>
                </a:solidFill>
                <a:latin typeface="Sole Repsol Display" panose="020B0604020204020204" pitchFamily="34" charset="0"/>
                <a:cs typeface="Sole Repsol Display" panose="020B0604020204020204" pitchFamily="34" charset="0"/>
              </a:rPr>
              <a:t> sobre políticas públicas para impulsar las tecnologías de captura y almacenamiento de CO₂, como contribución a la neutralidad climática.</a:t>
            </a:r>
          </a:p>
          <a:p>
            <a:endParaRPr lang="es-ES" sz="1200" dirty="0">
              <a:solidFill>
                <a:srgbClr val="FF0000"/>
              </a:solidFill>
              <a:latin typeface="Sole Repsol Display" panose="020B0604020204020204" pitchFamily="34" charset="0"/>
              <a:cs typeface="Sole Repsol Display" panose="020B0604020204020204" pitchFamily="34" charset="0"/>
            </a:endParaRPr>
          </a:p>
          <a:p>
            <a:r>
              <a:rPr lang="es-ES" sz="1200" b="1" dirty="0">
                <a:solidFill>
                  <a:srgbClr val="FF6200"/>
                </a:solidFill>
                <a:latin typeface="Sole Repsol Display" panose="020B0604020204020204" pitchFamily="34" charset="0"/>
                <a:cs typeface="Sole Repsol Display" panose="020B0604020204020204" pitchFamily="34" charset="0"/>
              </a:rPr>
              <a:t>Curso: Hidrógeno y gases renovables.</a:t>
            </a:r>
          </a:p>
          <a:p>
            <a:r>
              <a:rPr lang="es-ES" sz="1200" dirty="0">
                <a:solidFill>
                  <a:prstClr val="black">
                    <a:hueOff val="0"/>
                    <a:satOff val="0"/>
                    <a:lumOff val="0"/>
                    <a:alphaOff val="0"/>
                  </a:prstClr>
                </a:solidFill>
                <a:latin typeface="Sole Repsol Display" panose="020B0604020204020204" pitchFamily="34" charset="0"/>
                <a:cs typeface="Sole Repsol Display" panose="020B0604020204020204" pitchFamily="34" charset="0"/>
              </a:rPr>
              <a:t>Curso online sobre hidrógeno como vector energético, donde se analizará la regulación, la economía del hidrógeno en las diferentes etapas de su cadena de valor como la producción, el almacenamiento, el transporte, la seguridad en el manejo de este gas y las aplicaciones finales en industria y en movilidad. Dirigido a todas aquellas personas que quieran tener una idea actualizada de las tendencias que están en marcha en el mundo del hidrógeno verde.</a:t>
            </a:r>
          </a:p>
          <a:p>
            <a:endParaRPr lang="es-ES" sz="1200" dirty="0">
              <a:solidFill>
                <a:srgbClr val="FF0000"/>
              </a:solidFill>
              <a:latin typeface="Sole Repsol Display" panose="020B0604020204020204" pitchFamily="34" charset="0"/>
              <a:cs typeface="Sole Repsol Display" panose="020B0604020204020204" pitchFamily="34" charset="0"/>
            </a:endParaRPr>
          </a:p>
        </p:txBody>
      </p:sp>
      <p:sp>
        <p:nvSpPr>
          <p:cNvPr id="4" name="CuadroTexto 3">
            <a:extLst>
              <a:ext uri="{FF2B5EF4-FFF2-40B4-BE49-F238E27FC236}">
                <a16:creationId xmlns:a16="http://schemas.microsoft.com/office/drawing/2014/main" id="{4FB5B38E-EA8B-05C3-CF74-3CDFCD1A24F6}"/>
              </a:ext>
            </a:extLst>
          </p:cNvPr>
          <p:cNvSpPr txBox="1"/>
          <p:nvPr/>
        </p:nvSpPr>
        <p:spPr>
          <a:xfrm>
            <a:off x="11519336" y="6183357"/>
            <a:ext cx="407484" cy="276999"/>
          </a:xfrm>
          <a:prstGeom prst="rect">
            <a:avLst/>
          </a:prstGeom>
          <a:noFill/>
        </p:spPr>
        <p:txBody>
          <a:bodyPr wrap="none" rtlCol="0">
            <a:spAutoFit/>
          </a:bodyPr>
          <a:lstStyle/>
          <a:p>
            <a:r>
              <a:rPr lang="es-ES_tradnl" sz="1200" b="1">
                <a:solidFill>
                  <a:srgbClr val="FF6200"/>
                </a:solidFill>
                <a:latin typeface="Repsol" panose="02000506030000020004" pitchFamily="2" charset="77"/>
              </a:rPr>
              <a:t>1/2</a:t>
            </a:r>
            <a:endParaRPr lang="es-ES" sz="1200" b="1">
              <a:solidFill>
                <a:srgbClr val="FF6200"/>
              </a:solidFill>
              <a:latin typeface="Repsol" panose="02000506030000020004" pitchFamily="2" charset="77"/>
            </a:endParaRPr>
          </a:p>
        </p:txBody>
      </p:sp>
      <p:pic>
        <p:nvPicPr>
          <p:cNvPr id="3" name="Picture 2">
            <a:extLst>
              <a:ext uri="{FF2B5EF4-FFF2-40B4-BE49-F238E27FC236}">
                <a16:creationId xmlns:a16="http://schemas.microsoft.com/office/drawing/2014/main" id="{01618FEC-826B-80AB-1D87-388E64133BDF}"/>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037368" y="6483223"/>
            <a:ext cx="529866" cy="1619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Logotipo, nombre de la empresa&#10;&#10;Descripción generada automáticamente">
            <a:extLst>
              <a:ext uri="{FF2B5EF4-FFF2-40B4-BE49-F238E27FC236}">
                <a16:creationId xmlns:a16="http://schemas.microsoft.com/office/drawing/2014/main" id="{812BADBC-652F-F3DD-F8FB-2B39A4FC2ED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246045" y="6414135"/>
            <a:ext cx="431054" cy="241390"/>
          </a:xfrm>
          <a:prstGeom prst="rect">
            <a:avLst/>
          </a:prstGeom>
        </p:spPr>
      </p:pic>
      <p:pic>
        <p:nvPicPr>
          <p:cNvPr id="7" name="Imagen 6" descr="Logotipo, nombre de la empresa&#10;&#10;Descripción generada automáticamente">
            <a:extLst>
              <a:ext uri="{FF2B5EF4-FFF2-40B4-BE49-F238E27FC236}">
                <a16:creationId xmlns:a16="http://schemas.microsoft.com/office/drawing/2014/main" id="{2DB0010C-B0BA-12B7-BD0C-AF26039C248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601692" y="6408714"/>
            <a:ext cx="351132" cy="330477"/>
          </a:xfrm>
          <a:prstGeom prst="rect">
            <a:avLst/>
          </a:prstGeom>
        </p:spPr>
      </p:pic>
      <p:pic>
        <p:nvPicPr>
          <p:cNvPr id="10" name="Imagen 9">
            <a:extLst>
              <a:ext uri="{FF2B5EF4-FFF2-40B4-BE49-F238E27FC236}">
                <a16:creationId xmlns:a16="http://schemas.microsoft.com/office/drawing/2014/main" id="{FE458F63-F61B-AA84-7998-D81BFBB9744C}"/>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582226" y="6481856"/>
            <a:ext cx="638846" cy="151415"/>
          </a:xfrm>
          <a:prstGeom prst="rect">
            <a:avLst/>
          </a:prstGeom>
        </p:spPr>
      </p:pic>
      <p:pic>
        <p:nvPicPr>
          <p:cNvPr id="11" name="Imagen 10" descr="Imagen que contiene Texto&#10;&#10;El contenido generado por IA puede ser incorrecto.">
            <a:extLst>
              <a:ext uri="{FF2B5EF4-FFF2-40B4-BE49-F238E27FC236}">
                <a16:creationId xmlns:a16="http://schemas.microsoft.com/office/drawing/2014/main" id="{492D8F56-C1EB-DB7A-FDB8-DB6969303123}"/>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621165" y="6472803"/>
            <a:ext cx="529867" cy="190136"/>
          </a:xfrm>
          <a:prstGeom prst="rect">
            <a:avLst/>
          </a:prstGeom>
        </p:spPr>
      </p:pic>
      <p:sp>
        <p:nvSpPr>
          <p:cNvPr id="62" name="Título 3">
            <a:extLst>
              <a:ext uri="{FF2B5EF4-FFF2-40B4-BE49-F238E27FC236}">
                <a16:creationId xmlns:a16="http://schemas.microsoft.com/office/drawing/2014/main" id="{329DF1FA-584C-C500-23F3-6FA45FC489D8}"/>
              </a:ext>
            </a:extLst>
          </p:cNvPr>
          <p:cNvSpPr txBox="1">
            <a:spLocks/>
          </p:cNvSpPr>
          <p:nvPr/>
        </p:nvSpPr>
        <p:spPr>
          <a:xfrm>
            <a:off x="229302" y="265660"/>
            <a:ext cx="3037880" cy="646331"/>
          </a:xfrm>
          <a:prstGeom prst="rect">
            <a:avLst/>
          </a:prstGeom>
        </p:spPr>
        <p:txBody>
          <a:bodyPr lIns="91440" tIns="45720" rIns="91440" bIns="45720" anchor="t">
            <a:normAutofit fontScale="70000" lnSpcReduction="20000"/>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_tradnl" sz="3200" b="1">
                <a:solidFill>
                  <a:schemeClr val="bg1"/>
                </a:solidFill>
                <a:latin typeface="Sole Repsol Display" panose="020B0604020204020204" pitchFamily="34" charset="0"/>
                <a:cs typeface="Sole Repsol Display" panose="020B0604020204020204" pitchFamily="34" charset="0"/>
              </a:rPr>
              <a:t>Programación</a:t>
            </a:r>
          </a:p>
          <a:p>
            <a:pPr>
              <a:lnSpc>
                <a:spcPct val="100000"/>
              </a:lnSpc>
            </a:pPr>
            <a:r>
              <a:rPr lang="es-ES_tradnl" sz="3200" b="1">
                <a:solidFill>
                  <a:schemeClr val="bg1"/>
                </a:solidFill>
                <a:latin typeface="Sole Repsol Display" panose="020B0604020204020204" pitchFamily="34" charset="0"/>
                <a:cs typeface="Sole Repsol Display" panose="020B0604020204020204" pitchFamily="34" charset="0"/>
              </a:rPr>
              <a:t>Open Room  2026</a:t>
            </a:r>
            <a:endParaRPr lang="es-ES" sz="600">
              <a:solidFill>
                <a:schemeClr val="tx1">
                  <a:lumMod val="50000"/>
                  <a:lumOff val="50000"/>
                </a:schemeClr>
              </a:solidFill>
              <a:latin typeface="Sole Repsol Display" panose="020B0604020204020204" pitchFamily="34" charset="0"/>
              <a:cs typeface="Sole Repsol Display" panose="020B0604020204020204" pitchFamily="34" charset="0"/>
            </a:endParaRPr>
          </a:p>
        </p:txBody>
      </p:sp>
      <p:sp>
        <p:nvSpPr>
          <p:cNvPr id="63" name="CuadroTexto 62">
            <a:extLst>
              <a:ext uri="{FF2B5EF4-FFF2-40B4-BE49-F238E27FC236}">
                <a16:creationId xmlns:a16="http://schemas.microsoft.com/office/drawing/2014/main" id="{9F151A13-5A9B-0388-51F7-C20F4DA9D3DC}"/>
              </a:ext>
            </a:extLst>
          </p:cNvPr>
          <p:cNvSpPr txBox="1"/>
          <p:nvPr/>
        </p:nvSpPr>
        <p:spPr>
          <a:xfrm>
            <a:off x="229301" y="1209983"/>
            <a:ext cx="9746905" cy="646331"/>
          </a:xfrm>
          <a:prstGeom prst="rect">
            <a:avLst/>
          </a:prstGeom>
          <a:noFill/>
        </p:spPr>
        <p:txBody>
          <a:bodyPr wrap="square" rtlCol="0">
            <a:spAutoFit/>
          </a:bodyPr>
          <a:lstStyle/>
          <a:p>
            <a:r>
              <a:rPr lang="es-ES_tradnl" sz="1200">
                <a:solidFill>
                  <a:schemeClr val="bg1"/>
                </a:solidFill>
                <a:latin typeface="Sole Repsol Display" panose="020B0604020204020204" pitchFamily="34" charset="0"/>
                <a:cs typeface="Sole Repsol Display" panose="020B0604020204020204" pitchFamily="34" charset="0"/>
              </a:rPr>
              <a:t>Esta programación está sujeta a cambios. La inscripción estará disponible con dos semanas de antelación en el calendario de Open Room.  Las grabaciones de los eventos online o híbridos pasados están disponibles en Open Room.</a:t>
            </a:r>
            <a:endParaRPr lang="es-ES" sz="1200">
              <a:solidFill>
                <a:schemeClr val="bg1"/>
              </a:solidFill>
              <a:latin typeface="Sole Repsol Display" panose="020B0604020204020204" pitchFamily="34" charset="0"/>
              <a:cs typeface="Sole Repsol Display" panose="020B0604020204020204" pitchFamily="34" charset="0"/>
            </a:endParaRPr>
          </a:p>
          <a:p>
            <a:endParaRPr lang="es-CO" sz="1200">
              <a:solidFill>
                <a:schemeClr val="bg1"/>
              </a:solidFill>
              <a:latin typeface="Sole Repsol Display" panose="020B0604020204020204" pitchFamily="34" charset="0"/>
              <a:cs typeface="Sole Repsol Display" panose="020B0604020204020204" pitchFamily="34" charset="0"/>
            </a:endParaRPr>
          </a:p>
        </p:txBody>
      </p:sp>
      <p:grpSp>
        <p:nvGrpSpPr>
          <p:cNvPr id="64" name="Grupo 63">
            <a:extLst>
              <a:ext uri="{FF2B5EF4-FFF2-40B4-BE49-F238E27FC236}">
                <a16:creationId xmlns:a16="http://schemas.microsoft.com/office/drawing/2014/main" id="{89096A46-589F-CDBD-3C36-10F1A03DF5E2}"/>
              </a:ext>
            </a:extLst>
          </p:cNvPr>
          <p:cNvGrpSpPr/>
          <p:nvPr/>
        </p:nvGrpSpPr>
        <p:grpSpPr>
          <a:xfrm>
            <a:off x="219027" y="2130532"/>
            <a:ext cx="981326" cy="3813340"/>
            <a:chOff x="219027" y="2130532"/>
            <a:chExt cx="981326" cy="3813340"/>
          </a:xfrm>
        </p:grpSpPr>
        <p:sp>
          <p:nvSpPr>
            <p:cNvPr id="65" name="Título 3">
              <a:extLst>
                <a:ext uri="{FF2B5EF4-FFF2-40B4-BE49-F238E27FC236}">
                  <a16:creationId xmlns:a16="http://schemas.microsoft.com/office/drawing/2014/main" id="{BDF4E021-FA3D-1B77-ABF8-026B345216DC}"/>
                </a:ext>
              </a:extLst>
            </p:cNvPr>
            <p:cNvSpPr txBox="1">
              <a:spLocks/>
            </p:cNvSpPr>
            <p:nvPr/>
          </p:nvSpPr>
          <p:spPr>
            <a:xfrm rot="16200000">
              <a:off x="-1196980" y="3546539"/>
              <a:ext cx="3813340" cy="981326"/>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es-ES_tradnl" sz="3000" b="1">
                  <a:solidFill>
                    <a:srgbClr val="FF6200"/>
                  </a:solidFill>
                  <a:latin typeface="Sole Repsol Display" panose="020B0604020204020204" pitchFamily="34" charset="0"/>
                  <a:cs typeface="Sole Repsol Display" panose="020B0604020204020204" pitchFamily="34" charset="0"/>
                </a:rPr>
                <a:t>JUNIO</a:t>
              </a:r>
              <a:br>
                <a:rPr lang="es-ES_tradnl" sz="3000" b="1">
                  <a:solidFill>
                    <a:srgbClr val="FF6200"/>
                  </a:solidFill>
                  <a:latin typeface="Sole Repsol Display" panose="020B0604020204020204" pitchFamily="34" charset="0"/>
                  <a:cs typeface="Sole Repsol Display" panose="020B0604020204020204" pitchFamily="34" charset="0"/>
                </a:rPr>
              </a:br>
              <a:endParaRPr lang="es-ES" sz="3000" i="1">
                <a:solidFill>
                  <a:srgbClr val="FF6200"/>
                </a:solidFill>
                <a:latin typeface="Sole Repsol Display" panose="020B0604020204020204" pitchFamily="34" charset="0"/>
                <a:cs typeface="Sole Repsol Display" panose="020B0604020204020204" pitchFamily="34" charset="0"/>
              </a:endParaRPr>
            </a:p>
          </p:txBody>
        </p:sp>
        <p:cxnSp>
          <p:nvCxnSpPr>
            <p:cNvPr id="66" name="Conector recto 7">
              <a:extLst>
                <a:ext uri="{FF2B5EF4-FFF2-40B4-BE49-F238E27FC236}">
                  <a16:creationId xmlns:a16="http://schemas.microsoft.com/office/drawing/2014/main" id="{A8B815C6-BF5E-368D-A916-418F1EF7721C}"/>
                </a:ext>
              </a:extLst>
            </p:cNvPr>
            <p:cNvCxnSpPr>
              <a:cxnSpLocks/>
            </p:cNvCxnSpPr>
            <p:nvPr/>
          </p:nvCxnSpPr>
          <p:spPr>
            <a:xfrm>
              <a:off x="752098" y="2200044"/>
              <a:ext cx="0" cy="3743828"/>
            </a:xfrm>
            <a:prstGeom prst="line">
              <a:avLst/>
            </a:prstGeom>
            <a:ln w="28575">
              <a:solidFill>
                <a:srgbClr val="FF6200"/>
              </a:solidFill>
            </a:ln>
          </p:spPr>
          <p:style>
            <a:lnRef idx="1">
              <a:schemeClr val="accent2"/>
            </a:lnRef>
            <a:fillRef idx="0">
              <a:schemeClr val="accent2"/>
            </a:fillRef>
            <a:effectRef idx="0">
              <a:schemeClr val="accent2"/>
            </a:effectRef>
            <a:fontRef idx="minor">
              <a:schemeClr val="tx1"/>
            </a:fontRef>
          </p:style>
        </p:cxnSp>
      </p:grpSp>
      <p:grpSp>
        <p:nvGrpSpPr>
          <p:cNvPr id="5" name="Grupo 4">
            <a:extLst>
              <a:ext uri="{FF2B5EF4-FFF2-40B4-BE49-F238E27FC236}">
                <a16:creationId xmlns:a16="http://schemas.microsoft.com/office/drawing/2014/main" id="{A8C50649-FA52-E1D3-8BCA-D825B2019681}"/>
              </a:ext>
            </a:extLst>
          </p:cNvPr>
          <p:cNvGrpSpPr/>
          <p:nvPr/>
        </p:nvGrpSpPr>
        <p:grpSpPr>
          <a:xfrm>
            <a:off x="0" y="6053450"/>
            <a:ext cx="12192000" cy="796368"/>
            <a:chOff x="0" y="6053450"/>
            <a:chExt cx="12192000" cy="796368"/>
          </a:xfrm>
        </p:grpSpPr>
        <p:sp>
          <p:nvSpPr>
            <p:cNvPr id="12" name="Rectángulo 11">
              <a:extLst>
                <a:ext uri="{FF2B5EF4-FFF2-40B4-BE49-F238E27FC236}">
                  <a16:creationId xmlns:a16="http://schemas.microsoft.com/office/drawing/2014/main" id="{2C0AF979-A1F3-6B2A-3F94-8528C4E7FB3B}"/>
                </a:ext>
              </a:extLst>
            </p:cNvPr>
            <p:cNvSpPr/>
            <p:nvPr/>
          </p:nvSpPr>
          <p:spPr>
            <a:xfrm>
              <a:off x="0" y="6053450"/>
              <a:ext cx="12192000" cy="7963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nvGrpSpPr>
            <p:cNvPr id="13" name="Grupo 12">
              <a:extLst>
                <a:ext uri="{FF2B5EF4-FFF2-40B4-BE49-F238E27FC236}">
                  <a16:creationId xmlns:a16="http://schemas.microsoft.com/office/drawing/2014/main" id="{055D3CA1-9AB8-6ADE-0785-9EC3C9918011}"/>
                </a:ext>
              </a:extLst>
            </p:cNvPr>
            <p:cNvGrpSpPr/>
            <p:nvPr/>
          </p:nvGrpSpPr>
          <p:grpSpPr>
            <a:xfrm>
              <a:off x="229302" y="6060986"/>
              <a:ext cx="11800277" cy="727407"/>
              <a:chOff x="411185" y="4002155"/>
              <a:chExt cx="15780374" cy="972751"/>
            </a:xfrm>
            <a:solidFill>
              <a:schemeClr val="bg1"/>
            </a:solidFill>
          </p:grpSpPr>
          <p:pic>
            <p:nvPicPr>
              <p:cNvPr id="14" name="Imagen 13">
                <a:extLst>
                  <a:ext uri="{FF2B5EF4-FFF2-40B4-BE49-F238E27FC236}">
                    <a16:creationId xmlns:a16="http://schemas.microsoft.com/office/drawing/2014/main" id="{713A11A6-3D2A-BFE1-2A15-8B46F260F432}"/>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1260098" y="4079135"/>
                <a:ext cx="897964" cy="307136"/>
              </a:xfrm>
              <a:prstGeom prst="rect">
                <a:avLst/>
              </a:prstGeom>
              <a:grpFill/>
            </p:spPr>
          </p:pic>
          <p:pic>
            <p:nvPicPr>
              <p:cNvPr id="19" name="Imagen 18">
                <a:extLst>
                  <a:ext uri="{FF2B5EF4-FFF2-40B4-BE49-F238E27FC236}">
                    <a16:creationId xmlns:a16="http://schemas.microsoft.com/office/drawing/2014/main" id="{04CE92EB-7E58-448E-98A1-E67DC5D45A45}"/>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3222199" y="4073748"/>
                <a:ext cx="926300" cy="329241"/>
              </a:xfrm>
              <a:prstGeom prst="rect">
                <a:avLst/>
              </a:prstGeom>
              <a:grpFill/>
            </p:spPr>
          </p:pic>
          <p:pic>
            <p:nvPicPr>
              <p:cNvPr id="67" name="Picture 924">
                <a:extLst>
                  <a:ext uri="{FF2B5EF4-FFF2-40B4-BE49-F238E27FC236}">
                    <a16:creationId xmlns:a16="http://schemas.microsoft.com/office/drawing/2014/main" id="{27B0736A-3E3D-AA01-68D2-25EA83ED02C9}"/>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33846" y="4657180"/>
                <a:ext cx="1142161" cy="160508"/>
              </a:xfrm>
              <a:prstGeom prst="rect">
                <a:avLst/>
              </a:prstGeom>
              <a:grpFill/>
            </p:spPr>
          </p:pic>
          <p:pic>
            <p:nvPicPr>
              <p:cNvPr id="68" name="Picture 2" descr="Fundación Industria – La Fundación Industria es una entidad ...">
                <a:extLst>
                  <a:ext uri="{FF2B5EF4-FFF2-40B4-BE49-F238E27FC236}">
                    <a16:creationId xmlns:a16="http://schemas.microsoft.com/office/drawing/2014/main" id="{1C7CBCD7-B6D1-9C82-C6BF-F15DAFDCDC24}"/>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2296120" y="4002155"/>
                <a:ext cx="835958" cy="382727"/>
              </a:xfrm>
              <a:prstGeom prst="rect">
                <a:avLst/>
              </a:prstGeom>
              <a:grpFill/>
            </p:spPr>
          </p:pic>
          <p:pic>
            <p:nvPicPr>
              <p:cNvPr id="69" name="Picture 6" descr="Instituto Atlántico de Gobierno">
                <a:extLst>
                  <a:ext uri="{FF2B5EF4-FFF2-40B4-BE49-F238E27FC236}">
                    <a16:creationId xmlns:a16="http://schemas.microsoft.com/office/drawing/2014/main" id="{6AE7E40A-321E-2CAF-1450-A78CA01062F3}"/>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15436476" y="4124054"/>
                <a:ext cx="660316" cy="263384"/>
              </a:xfrm>
              <a:prstGeom prst="rect">
                <a:avLst/>
              </a:prstGeom>
              <a:grpFill/>
            </p:spPr>
          </p:pic>
          <p:pic>
            <p:nvPicPr>
              <p:cNvPr id="70" name="Picture 2" descr="CU12.-Institut-Cerda - MG Ingenieros">
                <a:extLst>
                  <a:ext uri="{FF2B5EF4-FFF2-40B4-BE49-F238E27FC236}">
                    <a16:creationId xmlns:a16="http://schemas.microsoft.com/office/drawing/2014/main" id="{59846C41-F8C6-357D-2D39-973DF4050E48}"/>
                  </a:ext>
                </a:extLst>
              </p:cNvPr>
              <p:cNvPicPr>
                <a:picLocks noChangeAspect="1" noChangeArrowheads="1"/>
              </p:cNvPicPr>
              <p:nvPr/>
            </p:nvPicPr>
            <p:blipFill rotWithShape="1">
              <a:blip r:embed="rId19" cstate="email">
                <a:extLst>
                  <a:ext uri="{28A0092B-C50C-407E-A947-70E740481C1C}">
                    <a14:useLocalDpi xmlns:a14="http://schemas.microsoft.com/office/drawing/2010/main"/>
                  </a:ext>
                </a:extLst>
              </a:blip>
              <a:srcRect/>
              <a:stretch>
                <a:fillRect/>
              </a:stretch>
            </p:blipFill>
            <p:spPr bwMode="auto">
              <a:xfrm>
                <a:off x="14286559" y="4081427"/>
                <a:ext cx="1061489" cy="287752"/>
              </a:xfrm>
              <a:prstGeom prst="rect">
                <a:avLst/>
              </a:prstGeom>
              <a:grpFill/>
            </p:spPr>
          </p:pic>
          <p:pic>
            <p:nvPicPr>
              <p:cNvPr id="71" name="Imagen 70">
                <a:extLst>
                  <a:ext uri="{FF2B5EF4-FFF2-40B4-BE49-F238E27FC236}">
                    <a16:creationId xmlns:a16="http://schemas.microsoft.com/office/drawing/2014/main" id="{632EA895-8138-C852-0693-FA3DB5B82F2C}"/>
                  </a:ext>
                </a:extLst>
              </p:cNvPr>
              <p:cNvPicPr>
                <a:picLocks noChangeAspect="1"/>
              </p:cNvPicPr>
              <p:nvPr/>
            </p:nvPicPr>
            <p:blipFill>
              <a:blip r:embed="rId20" cstate="email">
                <a:extLst>
                  <a:ext uri="{28A0092B-C50C-407E-A947-70E740481C1C}">
                    <a14:useLocalDpi xmlns:a14="http://schemas.microsoft.com/office/drawing/2010/main"/>
                  </a:ext>
                </a:extLst>
              </a:blip>
              <a:srcRect/>
              <a:stretch/>
            </p:blipFill>
            <p:spPr>
              <a:xfrm>
                <a:off x="2725347" y="4588829"/>
                <a:ext cx="888837" cy="360017"/>
              </a:xfrm>
              <a:prstGeom prst="rect">
                <a:avLst/>
              </a:prstGeom>
              <a:grpFill/>
            </p:spPr>
          </p:pic>
          <p:pic>
            <p:nvPicPr>
              <p:cNvPr id="72" name="Picture 2" descr="OH2 | LinkedIn">
                <a:extLst>
                  <a:ext uri="{FF2B5EF4-FFF2-40B4-BE49-F238E27FC236}">
                    <a16:creationId xmlns:a16="http://schemas.microsoft.com/office/drawing/2014/main" id="{E544A38A-5667-92D8-0CC0-B986C744EA25}"/>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3695468" y="4604807"/>
                <a:ext cx="382998" cy="360017"/>
              </a:xfrm>
              <a:prstGeom prst="rect">
                <a:avLst/>
              </a:prstGeom>
              <a:grpFill/>
            </p:spPr>
          </p:pic>
          <p:pic>
            <p:nvPicPr>
              <p:cNvPr id="73" name="Imagen 72">
                <a:extLst>
                  <a:ext uri="{FF2B5EF4-FFF2-40B4-BE49-F238E27FC236}">
                    <a16:creationId xmlns:a16="http://schemas.microsoft.com/office/drawing/2014/main" id="{582AF8A6-B62C-ACE1-02A5-A3E7139BD89A}"/>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5250344" y="4626008"/>
                <a:ext cx="781436" cy="282068"/>
              </a:xfrm>
              <a:prstGeom prst="rect">
                <a:avLst/>
              </a:prstGeom>
              <a:grpFill/>
            </p:spPr>
          </p:pic>
          <p:grpSp>
            <p:nvGrpSpPr>
              <p:cNvPr id="74" name="Grupo 73">
                <a:extLst>
                  <a:ext uri="{FF2B5EF4-FFF2-40B4-BE49-F238E27FC236}">
                    <a16:creationId xmlns:a16="http://schemas.microsoft.com/office/drawing/2014/main" id="{0C793212-D4B2-02EB-DCD1-B84B5A381003}"/>
                  </a:ext>
                </a:extLst>
              </p:cNvPr>
              <p:cNvGrpSpPr/>
              <p:nvPr/>
            </p:nvGrpSpPr>
            <p:grpSpPr>
              <a:xfrm>
                <a:off x="411185" y="4049086"/>
                <a:ext cx="10739122" cy="471888"/>
                <a:chOff x="-193653" y="4715667"/>
                <a:chExt cx="10739122" cy="471888"/>
              </a:xfrm>
              <a:grpFill/>
            </p:grpSpPr>
            <p:pic>
              <p:nvPicPr>
                <p:cNvPr id="89" name="Imagen 88">
                  <a:extLst>
                    <a:ext uri="{FF2B5EF4-FFF2-40B4-BE49-F238E27FC236}">
                      <a16:creationId xmlns:a16="http://schemas.microsoft.com/office/drawing/2014/main" id="{B661BE96-27A4-01D7-835E-07B51113B6E5}"/>
                    </a:ext>
                  </a:extLst>
                </p:cNvPr>
                <p:cNvPicPr>
                  <a:picLocks noChangeAspect="1"/>
                </p:cNvPicPr>
                <p:nvPr/>
              </p:nvPicPr>
              <p:blipFill>
                <a:blip r:embed="rId23" cstate="email">
                  <a:extLst>
                    <a:ext uri="{28A0092B-C50C-407E-A947-70E740481C1C}">
                      <a14:useLocalDpi xmlns:a14="http://schemas.microsoft.com/office/drawing/2010/main"/>
                    </a:ext>
                  </a:extLst>
                </a:blip>
                <a:srcRect/>
                <a:stretch/>
              </p:blipFill>
              <p:spPr>
                <a:xfrm>
                  <a:off x="974299" y="4829739"/>
                  <a:ext cx="938804" cy="316719"/>
                </a:xfrm>
                <a:prstGeom prst="rect">
                  <a:avLst/>
                </a:prstGeom>
                <a:grpFill/>
              </p:spPr>
            </p:pic>
            <p:pic>
              <p:nvPicPr>
                <p:cNvPr id="90" name="Imagen 89">
                  <a:extLst>
                    <a:ext uri="{FF2B5EF4-FFF2-40B4-BE49-F238E27FC236}">
                      <a16:creationId xmlns:a16="http://schemas.microsoft.com/office/drawing/2014/main" id="{3DFFA888-3A00-80C4-2525-BA3EC46C61F2}"/>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3225834" y="4774077"/>
                  <a:ext cx="496173" cy="413478"/>
                </a:xfrm>
                <a:prstGeom prst="rect">
                  <a:avLst/>
                </a:prstGeom>
                <a:grpFill/>
              </p:spPr>
            </p:pic>
            <p:pic>
              <p:nvPicPr>
                <p:cNvPr id="91" name="Imagen 90">
                  <a:extLst>
                    <a:ext uri="{FF2B5EF4-FFF2-40B4-BE49-F238E27FC236}">
                      <a16:creationId xmlns:a16="http://schemas.microsoft.com/office/drawing/2014/main" id="{8D20C592-77CD-5B6D-177E-F24FC71DDABA}"/>
                    </a:ext>
                  </a:extLst>
                </p:cNvPr>
                <p:cNvPicPr>
                  <a:picLocks noChangeAspect="1"/>
                </p:cNvPicPr>
                <p:nvPr/>
              </p:nvPicPr>
              <p:blipFill>
                <a:blip r:embed="rId25" cstate="email">
                  <a:extLst>
                    <a:ext uri="{28A0092B-C50C-407E-A947-70E740481C1C}">
                      <a14:useLocalDpi xmlns:a14="http://schemas.microsoft.com/office/drawing/2010/main"/>
                    </a:ext>
                  </a:extLst>
                </a:blip>
                <a:srcRect/>
                <a:stretch>
                  <a:fillRect/>
                </a:stretch>
              </p:blipFill>
              <p:spPr>
                <a:xfrm>
                  <a:off x="8691824" y="4796526"/>
                  <a:ext cx="1291163" cy="173454"/>
                </a:xfrm>
                <a:prstGeom prst="rect">
                  <a:avLst/>
                </a:prstGeom>
                <a:grpFill/>
              </p:spPr>
            </p:pic>
            <p:pic>
              <p:nvPicPr>
                <p:cNvPr id="92" name="Picture 2" descr="Casa de América – Redial &amp; Ceisal">
                  <a:extLst>
                    <a:ext uri="{FF2B5EF4-FFF2-40B4-BE49-F238E27FC236}">
                      <a16:creationId xmlns:a16="http://schemas.microsoft.com/office/drawing/2014/main" id="{592BE568-D1E0-C690-1B7A-F534B43D9CC2}"/>
                    </a:ext>
                  </a:extLst>
                </p:cNvPr>
                <p:cNvPicPr>
                  <a:picLocks noChangeAspect="1" noChangeArrowheads="1"/>
                </p:cNvPicPr>
                <p:nvPr/>
              </p:nvPicPr>
              <p:blipFill rotWithShape="1">
                <a:blip r:embed="rId26" cstate="email">
                  <a:extLst>
                    <a:ext uri="{28A0092B-C50C-407E-A947-70E740481C1C}">
                      <a14:useLocalDpi xmlns:a14="http://schemas.microsoft.com/office/drawing/2010/main"/>
                    </a:ext>
                  </a:extLst>
                </a:blip>
                <a:srcRect/>
                <a:stretch>
                  <a:fillRect/>
                </a:stretch>
              </p:blipFill>
              <p:spPr bwMode="auto">
                <a:xfrm>
                  <a:off x="1914088" y="4764475"/>
                  <a:ext cx="1174304" cy="359166"/>
                </a:xfrm>
                <a:prstGeom prst="rect">
                  <a:avLst/>
                </a:prstGeom>
                <a:grpFill/>
              </p:spPr>
            </p:pic>
            <p:pic>
              <p:nvPicPr>
                <p:cNvPr id="93" name="Picture 2" descr="Que es faes">
                  <a:extLst>
                    <a:ext uri="{FF2B5EF4-FFF2-40B4-BE49-F238E27FC236}">
                      <a16:creationId xmlns:a16="http://schemas.microsoft.com/office/drawing/2014/main" id="{C6B079D3-74F1-9CEE-2E31-11B43342558C}"/>
                    </a:ext>
                  </a:extLst>
                </p:cNvPr>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10040096" y="4741637"/>
                  <a:ext cx="505373" cy="282070"/>
                </a:xfrm>
                <a:prstGeom prst="rect">
                  <a:avLst/>
                </a:prstGeom>
                <a:grpFill/>
              </p:spPr>
            </p:pic>
            <p:pic>
              <p:nvPicPr>
                <p:cNvPr id="94" name="Imagen 93">
                  <a:extLst>
                    <a:ext uri="{FF2B5EF4-FFF2-40B4-BE49-F238E27FC236}">
                      <a16:creationId xmlns:a16="http://schemas.microsoft.com/office/drawing/2014/main" id="{5F9BDEB8-9A81-8A77-C2E3-C6F8C24CFCCE}"/>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3862830" y="4764477"/>
                  <a:ext cx="850411" cy="334938"/>
                </a:xfrm>
                <a:prstGeom prst="rect">
                  <a:avLst/>
                </a:prstGeom>
                <a:grpFill/>
              </p:spPr>
            </p:pic>
            <p:pic>
              <p:nvPicPr>
                <p:cNvPr id="95" name="Picture 2" descr="CTAG">
                  <a:extLst>
                    <a:ext uri="{FF2B5EF4-FFF2-40B4-BE49-F238E27FC236}">
                      <a16:creationId xmlns:a16="http://schemas.microsoft.com/office/drawing/2014/main" id="{AB63D55E-34F0-FDAB-AF55-3EBAAA4D1A7D}"/>
                    </a:ext>
                  </a:extLst>
                </p:cNvPr>
                <p:cNvPicPr>
                  <a:picLocks noChangeAspect="1"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auto">
                <a:xfrm>
                  <a:off x="4876790" y="4749199"/>
                  <a:ext cx="528230" cy="362550"/>
                </a:xfrm>
                <a:prstGeom prst="rect">
                  <a:avLst/>
                </a:prstGeom>
                <a:grpFill/>
              </p:spPr>
            </p:pic>
            <p:pic>
              <p:nvPicPr>
                <p:cNvPr id="96" name="Imagen 95">
                  <a:extLst>
                    <a:ext uri="{FF2B5EF4-FFF2-40B4-BE49-F238E27FC236}">
                      <a16:creationId xmlns:a16="http://schemas.microsoft.com/office/drawing/2014/main" id="{D06317E0-C726-7CB1-480B-DC9F3CE0EF75}"/>
                    </a:ext>
                  </a:extLst>
                </p:cNvPr>
                <p:cNvPicPr>
                  <a:picLocks noChangeAspect="1"/>
                </p:cNvPicPr>
                <p:nvPr/>
              </p:nvPicPr>
              <p:blipFill>
                <a:blip r:embed="rId30" cstate="email">
                  <a:extLst>
                    <a:ext uri="{28A0092B-C50C-407E-A947-70E740481C1C}">
                      <a14:useLocalDpi xmlns:a14="http://schemas.microsoft.com/office/drawing/2010/main"/>
                    </a:ext>
                  </a:extLst>
                </a:blip>
                <a:srcRect/>
                <a:stretch/>
              </p:blipFill>
              <p:spPr>
                <a:xfrm>
                  <a:off x="6119936" y="4715667"/>
                  <a:ext cx="1039147" cy="360017"/>
                </a:xfrm>
                <a:prstGeom prst="rect">
                  <a:avLst/>
                </a:prstGeom>
                <a:grpFill/>
              </p:spPr>
            </p:pic>
            <p:pic>
              <p:nvPicPr>
                <p:cNvPr id="97" name="Imagen 96">
                  <a:extLst>
                    <a:ext uri="{FF2B5EF4-FFF2-40B4-BE49-F238E27FC236}">
                      <a16:creationId xmlns:a16="http://schemas.microsoft.com/office/drawing/2014/main" id="{0FDD4012-F382-ED89-15AF-013E70988D94}"/>
                    </a:ext>
                  </a:extLst>
                </p:cNvPr>
                <p:cNvPicPr>
                  <a:picLocks noChangeAspect="1"/>
                </p:cNvPicPr>
                <p:nvPr/>
              </p:nvPicPr>
              <p:blipFill>
                <a:blip r:embed="rId31" cstate="email">
                  <a:extLst>
                    <a:ext uri="{28A0092B-C50C-407E-A947-70E740481C1C}">
                      <a14:useLocalDpi xmlns:a14="http://schemas.microsoft.com/office/drawing/2010/main"/>
                    </a:ext>
                  </a:extLst>
                </a:blip>
                <a:srcRect/>
                <a:stretch/>
              </p:blipFill>
              <p:spPr>
                <a:xfrm>
                  <a:off x="7236739" y="4745716"/>
                  <a:ext cx="594409" cy="337933"/>
                </a:xfrm>
                <a:prstGeom prst="rect">
                  <a:avLst/>
                </a:prstGeom>
                <a:grpFill/>
              </p:spPr>
            </p:pic>
            <p:pic>
              <p:nvPicPr>
                <p:cNvPr id="98" name="Picture 2" descr="ANESE renueva su imagen y actualiza sus objetivos para convertirse en la  asociación de referencia en sostenibilidad - ANESE">
                  <a:extLst>
                    <a:ext uri="{FF2B5EF4-FFF2-40B4-BE49-F238E27FC236}">
                      <a16:creationId xmlns:a16="http://schemas.microsoft.com/office/drawing/2014/main" id="{1265EEAA-0C90-D9D6-A681-0B1121BD7FF6}"/>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l="12026" t="35106" r="13912" b="35262"/>
                <a:stretch/>
              </p:blipFill>
              <p:spPr bwMode="auto">
                <a:xfrm>
                  <a:off x="-193653" y="4807806"/>
                  <a:ext cx="1195610" cy="267879"/>
                </a:xfrm>
                <a:prstGeom prst="rect">
                  <a:avLst/>
                </a:prstGeom>
                <a:grpFill/>
              </p:spPr>
            </p:pic>
            <p:pic>
              <p:nvPicPr>
                <p:cNvPr id="99" name="Imagen 98">
                  <a:extLst>
                    <a:ext uri="{FF2B5EF4-FFF2-40B4-BE49-F238E27FC236}">
                      <a16:creationId xmlns:a16="http://schemas.microsoft.com/office/drawing/2014/main" id="{1A1FE1E4-D93D-3CDF-B4F5-6B46795E1D0C}"/>
                    </a:ext>
                  </a:extLst>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7996851" y="4746723"/>
                  <a:ext cx="639427" cy="271385"/>
                </a:xfrm>
                <a:prstGeom prst="rect">
                  <a:avLst/>
                </a:prstGeom>
                <a:grpFill/>
              </p:spPr>
            </p:pic>
            <p:pic>
              <p:nvPicPr>
                <p:cNvPr id="100" name="Picture 4" descr="Plataforma enerTIC.org : Tecnología, Innovación y Eficiencia ...">
                  <a:extLst>
                    <a:ext uri="{FF2B5EF4-FFF2-40B4-BE49-F238E27FC236}">
                      <a16:creationId xmlns:a16="http://schemas.microsoft.com/office/drawing/2014/main" id="{C0E06915-3283-BF87-FABD-4A7A4ABE593B}"/>
                    </a:ext>
                  </a:extLst>
                </p:cNvPr>
                <p:cNvPicPr>
                  <a:picLocks noChangeAspect="1" noChangeArrowheads="1"/>
                </p:cNvPicPr>
                <p:nvPr/>
              </p:nvPicPr>
              <p:blipFill>
                <a:blip r:embed="rId33" cstate="email">
                  <a:extLst>
                    <a:ext uri="{28A0092B-C50C-407E-A947-70E740481C1C}">
                      <a14:useLocalDpi xmlns:a14="http://schemas.microsoft.com/office/drawing/2010/main"/>
                    </a:ext>
                  </a:extLst>
                </a:blip>
                <a:srcRect/>
                <a:stretch>
                  <a:fillRect/>
                </a:stretch>
              </p:blipFill>
              <p:spPr bwMode="auto">
                <a:xfrm>
                  <a:off x="5621015" y="4792890"/>
                  <a:ext cx="443377" cy="315089"/>
                </a:xfrm>
                <a:prstGeom prst="rect">
                  <a:avLst/>
                </a:prstGeom>
                <a:grpFill/>
              </p:spPr>
            </p:pic>
          </p:grpSp>
          <p:pic>
            <p:nvPicPr>
              <p:cNvPr id="75" name="Picture 2" descr="NOVA School of Business and Economics - Wikipedia, la enciclopedia libre">
                <a:extLst>
                  <a:ext uri="{FF2B5EF4-FFF2-40B4-BE49-F238E27FC236}">
                    <a16:creationId xmlns:a16="http://schemas.microsoft.com/office/drawing/2014/main" id="{285A4C40-4D23-EA14-6B29-B50B39489353}"/>
                  </a:ext>
                </a:extLst>
              </p:cNvPr>
              <p:cNvPicPr>
                <a:picLocks noChangeAspect="1" noChangeArrowheads="1"/>
              </p:cNvPicPr>
              <p:nvPr/>
            </p:nvPicPr>
            <p:blipFill rotWithShape="1">
              <a:blip r:embed="rId34" cstate="email">
                <a:extLst>
                  <a:ext uri="{28A0092B-C50C-407E-A947-70E740481C1C}">
                    <a14:useLocalDpi xmlns:a14="http://schemas.microsoft.com/office/drawing/2010/main"/>
                  </a:ext>
                </a:extLst>
              </a:blip>
              <a:srcRect l="13979" t="18994" r="16769" b="17537"/>
              <a:stretch>
                <a:fillRect/>
              </a:stretch>
            </p:blipFill>
            <p:spPr bwMode="auto">
              <a:xfrm>
                <a:off x="1826717" y="4566373"/>
                <a:ext cx="790382" cy="380883"/>
              </a:xfrm>
              <a:prstGeom prst="rect">
                <a:avLst/>
              </a:prstGeom>
              <a:grpFill/>
            </p:spPr>
          </p:pic>
          <p:pic>
            <p:nvPicPr>
              <p:cNvPr id="76" name="Picture 4" descr="logo-catedra">
                <a:extLst>
                  <a:ext uri="{FF2B5EF4-FFF2-40B4-BE49-F238E27FC236}">
                    <a16:creationId xmlns:a16="http://schemas.microsoft.com/office/drawing/2014/main" id="{97101CA0-E6AA-3C35-DBE4-ECD2805A65CD}"/>
                  </a:ext>
                </a:extLst>
              </p:cNvPr>
              <p:cNvPicPr>
                <a:picLocks noChangeAspect="1" noChangeArrowheads="1"/>
              </p:cNvPicPr>
              <p:nvPr/>
            </p:nvPicPr>
            <p:blipFill>
              <a:blip r:embed="rId35" cstate="email">
                <a:extLst>
                  <a:ext uri="{28A0092B-C50C-407E-A947-70E740481C1C}">
                    <a14:useLocalDpi xmlns:a14="http://schemas.microsoft.com/office/drawing/2010/main"/>
                  </a:ext>
                </a:extLst>
              </a:blip>
              <a:srcRect/>
              <a:stretch>
                <a:fillRect/>
              </a:stretch>
            </p:blipFill>
            <p:spPr bwMode="auto">
              <a:xfrm>
                <a:off x="4174942" y="4649434"/>
                <a:ext cx="1005151" cy="295524"/>
              </a:xfrm>
              <a:prstGeom prst="rect">
                <a:avLst/>
              </a:prstGeom>
              <a:grpFill/>
            </p:spPr>
          </p:pic>
          <p:pic>
            <p:nvPicPr>
              <p:cNvPr id="77" name="Imagen 76">
                <a:extLst>
                  <a:ext uri="{FF2B5EF4-FFF2-40B4-BE49-F238E27FC236}">
                    <a16:creationId xmlns:a16="http://schemas.microsoft.com/office/drawing/2014/main" id="{CAB4CD38-A3CC-B1F8-C930-988943E31B16}"/>
                  </a:ext>
                </a:extLst>
              </p:cNvPr>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12282123" y="4603529"/>
                <a:ext cx="935745" cy="329243"/>
              </a:xfrm>
              <a:prstGeom prst="rect">
                <a:avLst/>
              </a:prstGeom>
              <a:grpFill/>
            </p:spPr>
          </p:pic>
          <p:pic>
            <p:nvPicPr>
              <p:cNvPr id="78" name="Imagen 77">
                <a:extLst>
                  <a:ext uri="{FF2B5EF4-FFF2-40B4-BE49-F238E27FC236}">
                    <a16:creationId xmlns:a16="http://schemas.microsoft.com/office/drawing/2014/main" id="{9B4F22D8-F8F3-A798-25F9-D5B5D881CE03}"/>
                  </a:ext>
                </a:extLst>
              </p:cNvPr>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8876750" y="4628214"/>
                <a:ext cx="451087" cy="269551"/>
              </a:xfrm>
              <a:prstGeom prst="rect">
                <a:avLst/>
              </a:prstGeom>
              <a:grpFill/>
            </p:spPr>
          </p:pic>
          <p:pic>
            <p:nvPicPr>
              <p:cNvPr id="79" name="Picture 2" descr="Universidad Rey Juan Carlos - Wikipedia, la enciclopedia libre">
                <a:extLst>
                  <a:ext uri="{FF2B5EF4-FFF2-40B4-BE49-F238E27FC236}">
                    <a16:creationId xmlns:a16="http://schemas.microsoft.com/office/drawing/2014/main" id="{93C12805-57BF-8C9C-258D-EB3DC031D187}"/>
                  </a:ext>
                </a:extLst>
              </p:cNvPr>
              <p:cNvPicPr>
                <a:picLocks noChangeAspect="1" noChangeArrowheads="1"/>
              </p:cNvPicPr>
              <p:nvPr/>
            </p:nvPicPr>
            <p:blipFill>
              <a:blip r:embed="rId38" cstate="email">
                <a:extLst>
                  <a:ext uri="{28A0092B-C50C-407E-A947-70E740481C1C}">
                    <a14:useLocalDpi xmlns:a14="http://schemas.microsoft.com/office/drawing/2010/main"/>
                  </a:ext>
                </a:extLst>
              </a:blip>
              <a:srcRect/>
              <a:stretch>
                <a:fillRect/>
              </a:stretch>
            </p:blipFill>
            <p:spPr bwMode="auto">
              <a:xfrm>
                <a:off x="14288035" y="4560287"/>
                <a:ext cx="781436" cy="299178"/>
              </a:xfrm>
              <a:prstGeom prst="rect">
                <a:avLst/>
              </a:prstGeom>
              <a:grpFill/>
            </p:spPr>
          </p:pic>
          <p:pic>
            <p:nvPicPr>
              <p:cNvPr id="80" name="Picture 2">
                <a:extLst>
                  <a:ext uri="{FF2B5EF4-FFF2-40B4-BE49-F238E27FC236}">
                    <a16:creationId xmlns:a16="http://schemas.microsoft.com/office/drawing/2014/main" id="{282B6659-735B-F481-6972-FF8DC20F0E20}"/>
                  </a:ext>
                </a:extLst>
              </p:cNvPr>
              <p:cNvPicPr>
                <a:picLocks noChangeAspect="1" noChangeArrowheads="1"/>
              </p:cNvPicPr>
              <p:nvPr/>
            </p:nvPicPr>
            <p:blipFill>
              <a:blip r:embed="rId39" cstate="email">
                <a:extLst>
                  <a:ext uri="{28A0092B-C50C-407E-A947-70E740481C1C}">
                    <a14:useLocalDpi xmlns:a14="http://schemas.microsoft.com/office/drawing/2010/main"/>
                  </a:ext>
                </a:extLst>
              </a:blip>
              <a:srcRect/>
              <a:stretch>
                <a:fillRect/>
              </a:stretch>
            </p:blipFill>
            <p:spPr bwMode="auto">
              <a:xfrm>
                <a:off x="8053728" y="4550166"/>
                <a:ext cx="706893" cy="394792"/>
              </a:xfrm>
              <a:prstGeom prst="rect">
                <a:avLst/>
              </a:prstGeom>
              <a:grpFill/>
            </p:spPr>
          </p:pic>
          <p:pic>
            <p:nvPicPr>
              <p:cNvPr id="81" name="Imagen 80">
                <a:extLst>
                  <a:ext uri="{FF2B5EF4-FFF2-40B4-BE49-F238E27FC236}">
                    <a16:creationId xmlns:a16="http://schemas.microsoft.com/office/drawing/2014/main" id="{9AED2760-FB49-62A1-82A1-D61175E9411D}"/>
                  </a:ext>
                </a:extLst>
              </p:cNvPr>
              <p:cNvPicPr>
                <a:picLocks noChangeAspect="1"/>
              </p:cNvPicPr>
              <p:nvPr/>
            </p:nvPicPr>
            <p:blipFill>
              <a:blip r:embed="rId40" cstate="email">
                <a:extLst>
                  <a:ext uri="{28A0092B-C50C-407E-A947-70E740481C1C}">
                    <a14:useLocalDpi xmlns:a14="http://schemas.microsoft.com/office/drawing/2010/main"/>
                  </a:ext>
                </a:extLst>
              </a:blip>
              <a:srcRect/>
              <a:stretch/>
            </p:blipFill>
            <p:spPr>
              <a:xfrm>
                <a:off x="6184474" y="4672726"/>
                <a:ext cx="573063" cy="164084"/>
              </a:xfrm>
              <a:prstGeom prst="rect">
                <a:avLst/>
              </a:prstGeom>
              <a:grpFill/>
            </p:spPr>
          </p:pic>
          <p:pic>
            <p:nvPicPr>
              <p:cNvPr id="82" name="Imagen 81">
                <a:extLst>
                  <a:ext uri="{FF2B5EF4-FFF2-40B4-BE49-F238E27FC236}">
                    <a16:creationId xmlns:a16="http://schemas.microsoft.com/office/drawing/2014/main" id="{5B304961-E36C-9860-F8A5-F3B7FCAA5F5D}"/>
                  </a:ext>
                </a:extLst>
              </p:cNvPr>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10246840" y="4640912"/>
                <a:ext cx="860125" cy="234860"/>
              </a:xfrm>
              <a:prstGeom prst="rect">
                <a:avLst/>
              </a:prstGeom>
              <a:grpFill/>
            </p:spPr>
          </p:pic>
          <p:pic>
            <p:nvPicPr>
              <p:cNvPr id="83" name="Picture 2" descr="UNIVERSIDAD POLITÉCNICA DE MADRID (UPM) – Ametic">
                <a:extLst>
                  <a:ext uri="{FF2B5EF4-FFF2-40B4-BE49-F238E27FC236}">
                    <a16:creationId xmlns:a16="http://schemas.microsoft.com/office/drawing/2014/main" id="{49C2A22C-21B7-1908-655C-26C021DBB35C}"/>
                  </a:ext>
                </a:extLst>
              </p:cNvPr>
              <p:cNvPicPr>
                <a:picLocks noChangeAspect="1" noChangeArrowheads="1"/>
              </p:cNvPicPr>
              <p:nvPr/>
            </p:nvPicPr>
            <p:blipFill>
              <a:blip r:embed="rId42" cstate="email">
                <a:extLst>
                  <a:ext uri="{28A0092B-C50C-407E-A947-70E740481C1C}">
                    <a14:useLocalDpi xmlns:a14="http://schemas.microsoft.com/office/drawing/2010/main"/>
                  </a:ext>
                </a:extLst>
              </a:blip>
              <a:srcRect/>
              <a:stretch>
                <a:fillRect/>
              </a:stretch>
            </p:blipFill>
            <p:spPr bwMode="auto">
              <a:xfrm>
                <a:off x="11249355" y="4580114"/>
                <a:ext cx="1047553" cy="394792"/>
              </a:xfrm>
              <a:prstGeom prst="rect">
                <a:avLst/>
              </a:prstGeom>
              <a:grpFill/>
            </p:spPr>
          </p:pic>
          <p:pic>
            <p:nvPicPr>
              <p:cNvPr id="84" name="Picture 8" descr="URV Logo - símbolo, significado logotipo, historia, PNG">
                <a:extLst>
                  <a:ext uri="{FF2B5EF4-FFF2-40B4-BE49-F238E27FC236}">
                    <a16:creationId xmlns:a16="http://schemas.microsoft.com/office/drawing/2014/main" id="{641BA997-782C-5CEC-8771-46288E034B5C}"/>
                  </a:ext>
                </a:extLst>
              </p:cNvPr>
              <p:cNvPicPr>
                <a:picLocks noChangeAspect="1" noChangeArrowheads="1"/>
              </p:cNvPicPr>
              <p:nvPr/>
            </p:nvPicPr>
            <p:blipFill rotWithShape="1">
              <a:blip r:embed="rId43" cstate="email">
                <a:extLst>
                  <a:ext uri="{28A0092B-C50C-407E-A947-70E740481C1C}">
                    <a14:useLocalDpi xmlns:a14="http://schemas.microsoft.com/office/drawing/2010/main"/>
                  </a:ext>
                </a:extLst>
              </a:blip>
              <a:srcRect l="624" t="25179" r="-624" b="25362"/>
              <a:stretch>
                <a:fillRect/>
              </a:stretch>
            </p:blipFill>
            <p:spPr bwMode="auto">
              <a:xfrm>
                <a:off x="15271888" y="4651661"/>
                <a:ext cx="919671" cy="207053"/>
              </a:xfrm>
              <a:prstGeom prst="rect">
                <a:avLst/>
              </a:prstGeom>
              <a:grpFill/>
            </p:spPr>
          </p:pic>
          <p:pic>
            <p:nvPicPr>
              <p:cNvPr id="85" name="Picture 10" descr="Universidad de Castilla-La Mancha - Wikipedia, la enciclopedia libre">
                <a:extLst>
                  <a:ext uri="{FF2B5EF4-FFF2-40B4-BE49-F238E27FC236}">
                    <a16:creationId xmlns:a16="http://schemas.microsoft.com/office/drawing/2014/main" id="{1FC428FC-ABCB-3DCE-612D-16C85FE68F1B}"/>
                  </a:ext>
                </a:extLst>
              </p:cNvPr>
              <p:cNvPicPr>
                <a:picLocks noChangeAspect="1" noChangeArrowheads="1"/>
              </p:cNvPicPr>
              <p:nvPr/>
            </p:nvPicPr>
            <p:blipFill>
              <a:blip r:embed="rId44" cstate="email">
                <a:extLst>
                  <a:ext uri="{28A0092B-C50C-407E-A947-70E740481C1C}">
                    <a14:useLocalDpi xmlns:a14="http://schemas.microsoft.com/office/drawing/2010/main"/>
                  </a:ext>
                </a:extLst>
              </a:blip>
              <a:srcRect/>
              <a:stretch>
                <a:fillRect/>
              </a:stretch>
            </p:blipFill>
            <p:spPr bwMode="auto">
              <a:xfrm>
                <a:off x="6682592" y="4628214"/>
                <a:ext cx="895444" cy="307136"/>
              </a:xfrm>
              <a:prstGeom prst="rect">
                <a:avLst/>
              </a:prstGeom>
              <a:grpFill/>
            </p:spPr>
          </p:pic>
          <p:pic>
            <p:nvPicPr>
              <p:cNvPr id="86" name="Picture 13" descr="ICAI">
                <a:extLst>
                  <a:ext uri="{FF2B5EF4-FFF2-40B4-BE49-F238E27FC236}">
                    <a16:creationId xmlns:a16="http://schemas.microsoft.com/office/drawing/2014/main" id="{BBCEE973-83D2-A11D-7CD2-253FFCCCDDA3}"/>
                  </a:ext>
                </a:extLst>
              </p:cNvPr>
              <p:cNvPicPr>
                <a:picLocks noChangeAspect="1" noChangeArrowheads="1"/>
              </p:cNvPicPr>
              <p:nvPr/>
            </p:nvPicPr>
            <p:blipFill>
              <a:blip r:embed="rId45" cstate="email">
                <a:extLst>
                  <a:ext uri="{28A0092B-C50C-407E-A947-70E740481C1C}">
                    <a14:useLocalDpi xmlns:a14="http://schemas.microsoft.com/office/drawing/2010/main"/>
                  </a:ext>
                </a:extLst>
              </a:blip>
              <a:srcRect/>
              <a:stretch>
                <a:fillRect/>
              </a:stretch>
            </p:blipFill>
            <p:spPr bwMode="auto">
              <a:xfrm>
                <a:off x="13161279" y="4580418"/>
                <a:ext cx="1146757" cy="352354"/>
              </a:xfrm>
              <a:prstGeom prst="rect">
                <a:avLst/>
              </a:prstGeom>
              <a:grpFill/>
            </p:spPr>
          </p:pic>
          <p:pic>
            <p:nvPicPr>
              <p:cNvPr id="87" name="Picture 22" descr="EHU imagotipo principal">
                <a:extLst>
                  <a:ext uri="{FF2B5EF4-FFF2-40B4-BE49-F238E27FC236}">
                    <a16:creationId xmlns:a16="http://schemas.microsoft.com/office/drawing/2014/main" id="{47EEAC79-9531-763E-B878-DE97204E60A3}"/>
                  </a:ext>
                </a:extLst>
              </p:cNvPr>
              <p:cNvPicPr>
                <a:picLocks noChangeAspect="1" noChangeArrowheads="1"/>
              </p:cNvPicPr>
              <p:nvPr/>
            </p:nvPicPr>
            <p:blipFill rotWithShape="1">
              <a:blip r:embed="rId46" cstate="email">
                <a:extLst>
                  <a:ext uri="{28A0092B-C50C-407E-A947-70E740481C1C}">
                    <a14:useLocalDpi xmlns:a14="http://schemas.microsoft.com/office/drawing/2010/main"/>
                  </a:ext>
                </a:extLst>
              </a:blip>
              <a:srcRect/>
              <a:stretch>
                <a:fillRect/>
              </a:stretch>
            </p:blipFill>
            <p:spPr bwMode="auto">
              <a:xfrm>
                <a:off x="7580372" y="4596862"/>
                <a:ext cx="380469" cy="349652"/>
              </a:xfrm>
              <a:prstGeom prst="rect">
                <a:avLst/>
              </a:prstGeom>
              <a:grpFill/>
            </p:spPr>
          </p:pic>
          <p:pic>
            <p:nvPicPr>
              <p:cNvPr id="88" name="Picture 4" descr="company-logo">
                <a:extLst>
                  <a:ext uri="{FF2B5EF4-FFF2-40B4-BE49-F238E27FC236}">
                    <a16:creationId xmlns:a16="http://schemas.microsoft.com/office/drawing/2014/main" id="{5F5D5277-39D2-161F-E6A5-F16F9E31C92E}"/>
                  </a:ext>
                </a:extLst>
              </p:cNvPr>
              <p:cNvPicPr>
                <a:picLocks noChangeAspect="1" noChangeArrowheads="1"/>
              </p:cNvPicPr>
              <p:nvPr/>
            </p:nvPicPr>
            <p:blipFill>
              <a:blip r:embed="rId47" cstate="email">
                <a:extLst>
                  <a:ext uri="{28A0092B-C50C-407E-A947-70E740481C1C}">
                    <a14:useLocalDpi xmlns:a14="http://schemas.microsoft.com/office/drawing/2010/main"/>
                  </a:ext>
                </a:extLst>
              </a:blip>
              <a:srcRect/>
              <a:stretch>
                <a:fillRect/>
              </a:stretch>
            </p:blipFill>
            <p:spPr bwMode="auto">
              <a:xfrm>
                <a:off x="9454482" y="4641808"/>
                <a:ext cx="667815" cy="234942"/>
              </a:xfrm>
              <a:prstGeom prst="rect">
                <a:avLst/>
              </a:prstGeom>
              <a:grpFill/>
            </p:spPr>
          </p:pic>
        </p:grpSp>
      </p:grpSp>
      <p:sp>
        <p:nvSpPr>
          <p:cNvPr id="101" name="CuadroTexto 100">
            <a:extLst>
              <a:ext uri="{FF2B5EF4-FFF2-40B4-BE49-F238E27FC236}">
                <a16:creationId xmlns:a16="http://schemas.microsoft.com/office/drawing/2014/main" id="{82976CEA-6210-A97C-CA38-BC963B2DFF7D}"/>
              </a:ext>
            </a:extLst>
          </p:cNvPr>
          <p:cNvSpPr txBox="1"/>
          <p:nvPr/>
        </p:nvSpPr>
        <p:spPr>
          <a:xfrm>
            <a:off x="11678752" y="2014726"/>
            <a:ext cx="434734" cy="276999"/>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es-ES_tradnl" sz="1200" b="1" dirty="0">
                <a:solidFill>
                  <a:schemeClr val="tx2"/>
                </a:solidFill>
                <a:latin typeface="Sole Repsol Text" panose="020B0503020204020204" pitchFamily="34" charset="0"/>
                <a:cs typeface="Sole Repsol Text" panose="020B0503020204020204" pitchFamily="34" charset="0"/>
              </a:rPr>
              <a:t>1/2</a:t>
            </a:r>
            <a:endParaRPr lang="es-ES" sz="1200" b="1" i="0" dirty="0">
              <a:solidFill>
                <a:schemeClr val="tx2"/>
              </a:solidFill>
              <a:latin typeface="Sole Repsol Text" panose="020B0503020204020204" pitchFamily="34" charset="0"/>
              <a:cs typeface="Sole Repsol Text" panose="020B0503020204020204" pitchFamily="34" charset="0"/>
            </a:endParaRPr>
          </a:p>
        </p:txBody>
      </p:sp>
    </p:spTree>
    <p:extLst>
      <p:ext uri="{BB962C8B-B14F-4D97-AF65-F5344CB8AC3E}">
        <p14:creationId xmlns:p14="http://schemas.microsoft.com/office/powerpoint/2010/main" val="27301623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D6806-98B8-F767-1CD5-04FB9C18BF78}"/>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B0B06CED-7616-92E0-BF3E-21DDDFDB76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1"/>
            <a:ext cx="12192001" cy="6858001"/>
          </a:xfrm>
          <a:prstGeom prst="rect">
            <a:avLst/>
          </a:prstGeom>
        </p:spPr>
      </p:pic>
      <p:grpSp>
        <p:nvGrpSpPr>
          <p:cNvPr id="28" name="Group 27">
            <a:extLst>
              <a:ext uri="{FF2B5EF4-FFF2-40B4-BE49-F238E27FC236}">
                <a16:creationId xmlns:a16="http://schemas.microsoft.com/office/drawing/2014/main" id="{A80BD5AE-E2ED-73D6-F635-482E4BC024D3}"/>
              </a:ext>
            </a:extLst>
          </p:cNvPr>
          <p:cNvGrpSpPr/>
          <p:nvPr/>
        </p:nvGrpSpPr>
        <p:grpSpPr>
          <a:xfrm>
            <a:off x="4762" y="5915695"/>
            <a:ext cx="9297365" cy="936966"/>
            <a:chOff x="4762" y="5915695"/>
            <a:chExt cx="9297365" cy="936966"/>
          </a:xfrm>
        </p:grpSpPr>
        <p:sp>
          <p:nvSpPr>
            <p:cNvPr id="21" name="Rectangle 20">
              <a:extLst>
                <a:ext uri="{FF2B5EF4-FFF2-40B4-BE49-F238E27FC236}">
                  <a16:creationId xmlns:a16="http://schemas.microsoft.com/office/drawing/2014/main" id="{DDDE6CFF-BD56-C8F0-4766-4465FB2E4F1E}"/>
                </a:ext>
              </a:extLst>
            </p:cNvPr>
            <p:cNvSpPr/>
            <p:nvPr/>
          </p:nvSpPr>
          <p:spPr>
            <a:xfrm>
              <a:off x="4762" y="6172200"/>
              <a:ext cx="4905375" cy="6762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665BF4FF-1AC9-7C09-5F1C-A114295E2235}"/>
                </a:ext>
              </a:extLst>
            </p:cNvPr>
            <p:cNvGrpSpPr/>
            <p:nvPr/>
          </p:nvGrpSpPr>
          <p:grpSpPr>
            <a:xfrm>
              <a:off x="168133" y="5915695"/>
              <a:ext cx="9133994" cy="936966"/>
              <a:chOff x="168133" y="5915695"/>
              <a:chExt cx="9133994" cy="936966"/>
            </a:xfrm>
          </p:grpSpPr>
          <p:pic>
            <p:nvPicPr>
              <p:cNvPr id="23" name="Picture 22" descr="A close-up of a logo&#10;&#10;Descripción generada automáticamente">
                <a:extLst>
                  <a:ext uri="{FF2B5EF4-FFF2-40B4-BE49-F238E27FC236}">
                    <a16:creationId xmlns:a16="http://schemas.microsoft.com/office/drawing/2014/main" id="{7C201060-5ED7-E19B-7BEB-5300E24B7FB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26292" y="6487478"/>
                <a:ext cx="278130" cy="161925"/>
              </a:xfrm>
              <a:prstGeom prst="rect">
                <a:avLst/>
              </a:prstGeom>
            </p:spPr>
          </p:pic>
          <p:pic>
            <p:nvPicPr>
              <p:cNvPr id="24" name="Imagen 21" descr="A person speaking to a speaker&#10;&#10;Descripción generada automáticamente">
                <a:extLst>
                  <a:ext uri="{FF2B5EF4-FFF2-40B4-BE49-F238E27FC236}">
                    <a16:creationId xmlns:a16="http://schemas.microsoft.com/office/drawing/2014/main" id="{B2186B91-052E-6800-3BEA-FDD8A759E48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1941"/>
              <a:stretch/>
            </p:blipFill>
            <p:spPr>
              <a:xfrm>
                <a:off x="4906067" y="6195441"/>
                <a:ext cx="4396060" cy="653178"/>
              </a:xfrm>
              <a:prstGeom prst="rect">
                <a:avLst/>
              </a:prstGeom>
            </p:spPr>
          </p:pic>
          <p:pic>
            <p:nvPicPr>
              <p:cNvPr id="25" name="Picture 24" descr="A green and blue letter e&#10;&#10;Descripción generada automáticamente">
                <a:extLst>
                  <a:ext uri="{FF2B5EF4-FFF2-40B4-BE49-F238E27FC236}">
                    <a16:creationId xmlns:a16="http://schemas.microsoft.com/office/drawing/2014/main" id="{CECC7865-E647-BB98-430B-E1CFA8AEF9B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36482" y="6414135"/>
                <a:ext cx="293370" cy="238125"/>
              </a:xfrm>
              <a:prstGeom prst="rect">
                <a:avLst/>
              </a:prstGeom>
            </p:spPr>
          </p:pic>
          <p:pic>
            <p:nvPicPr>
              <p:cNvPr id="26" name="Imagen 21">
                <a:extLst>
                  <a:ext uri="{FF2B5EF4-FFF2-40B4-BE49-F238E27FC236}">
                    <a16:creationId xmlns:a16="http://schemas.microsoft.com/office/drawing/2014/main" id="{904D542B-FA7E-9456-B9DB-67198EBCC18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b="-742"/>
              <a:stretch/>
            </p:blipFill>
            <p:spPr>
              <a:xfrm>
                <a:off x="168133" y="5918378"/>
                <a:ext cx="2160369" cy="930254"/>
              </a:xfrm>
              <a:prstGeom prst="rect">
                <a:avLst/>
              </a:prstGeom>
            </p:spPr>
          </p:pic>
          <p:pic>
            <p:nvPicPr>
              <p:cNvPr id="27" name="Imagen 21" descr="A group of logos with text&#10;&#10;Descripción generada automáticamente">
                <a:extLst>
                  <a:ext uri="{FF2B5EF4-FFF2-40B4-BE49-F238E27FC236}">
                    <a16:creationId xmlns:a16="http://schemas.microsoft.com/office/drawing/2014/main" id="{328DBEE4-E23A-E1F9-0E2F-B53D60B7409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b="-1030"/>
              <a:stretch/>
            </p:blipFill>
            <p:spPr>
              <a:xfrm>
                <a:off x="2602791" y="5915695"/>
                <a:ext cx="1998901" cy="936966"/>
              </a:xfrm>
              <a:prstGeom prst="rect">
                <a:avLst/>
              </a:prstGeom>
            </p:spPr>
          </p:pic>
        </p:grpSp>
      </p:grpSp>
      <p:sp>
        <p:nvSpPr>
          <p:cNvPr id="9" name="Forma libre: forma 18">
            <a:extLst>
              <a:ext uri="{FF2B5EF4-FFF2-40B4-BE49-F238E27FC236}">
                <a16:creationId xmlns:a16="http://schemas.microsoft.com/office/drawing/2014/main" id="{BBE18516-A9BA-8731-41C3-C0A26C8B7C15}"/>
              </a:ext>
            </a:extLst>
          </p:cNvPr>
          <p:cNvSpPr/>
          <p:nvPr/>
        </p:nvSpPr>
        <p:spPr>
          <a:xfrm>
            <a:off x="1174752" y="1974619"/>
            <a:ext cx="10752068" cy="4563146"/>
          </a:xfrm>
          <a:custGeom>
            <a:avLst/>
            <a:gdLst>
              <a:gd name="connsiteX0" fmla="*/ 0 w 3890104"/>
              <a:gd name="connsiteY0" fmla="*/ 0 h 5308041"/>
              <a:gd name="connsiteX1" fmla="*/ 3890104 w 3890104"/>
              <a:gd name="connsiteY1" fmla="*/ 0 h 5308041"/>
              <a:gd name="connsiteX2" fmla="*/ 3890104 w 3890104"/>
              <a:gd name="connsiteY2" fmla="*/ 5308041 h 5308041"/>
              <a:gd name="connsiteX3" fmla="*/ 0 w 3890104"/>
              <a:gd name="connsiteY3" fmla="*/ 5308041 h 5308041"/>
              <a:gd name="connsiteX4" fmla="*/ 0 w 3890104"/>
              <a:gd name="connsiteY4" fmla="*/ 0 h 5308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104" h="5308041">
                <a:moveTo>
                  <a:pt x="0" y="0"/>
                </a:moveTo>
                <a:lnTo>
                  <a:pt x="3890104" y="0"/>
                </a:lnTo>
                <a:lnTo>
                  <a:pt x="3890104" y="5308041"/>
                </a:lnTo>
                <a:lnTo>
                  <a:pt x="0" y="53080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endParaRPr lang="es-ES_tradnl" sz="1200" b="1" i="1" dirty="0">
              <a:solidFill>
                <a:srgbClr val="FF6200"/>
              </a:solidFill>
              <a:latin typeface="Sole Repsol Display" panose="020B0604020204020204" pitchFamily="34" charset="0"/>
              <a:cs typeface="Sole Repsol Display" panose="020B0604020204020204" pitchFamily="34" charset="0"/>
            </a:endParaRPr>
          </a:p>
          <a:p>
            <a:r>
              <a:rPr lang="es-ES" sz="1200" b="1" dirty="0">
                <a:solidFill>
                  <a:schemeClr val="tx2"/>
                </a:solidFill>
                <a:latin typeface="Sole Repsol Display" panose="020B0604020204020204" pitchFamily="34" charset="0"/>
                <a:cs typeface="Sole Repsol Display" panose="020B0604020204020204" pitchFamily="34" charset="0"/>
              </a:rPr>
              <a:t>Descarbonización y competitividad de la industria, vista desde la Universidad. Evento</a:t>
            </a:r>
            <a:br>
              <a:rPr lang="es-ES" sz="1200" dirty="0">
                <a:latin typeface="Sole Repsol Display" panose="020B0604020204020204" pitchFamily="34" charset="0"/>
                <a:cs typeface="Sole Repsol Display" panose="020B0604020204020204" pitchFamily="34" charset="0"/>
              </a:rPr>
            </a:br>
            <a:r>
              <a:rPr lang="es-ES" sz="1200" dirty="0" err="1">
                <a:latin typeface="Sole Repsol Display" panose="020B0604020204020204" pitchFamily="34" charset="0"/>
                <a:cs typeface="Sole Repsol Display" panose="020B0604020204020204" pitchFamily="34" charset="0"/>
              </a:rPr>
              <a:t>Evento</a:t>
            </a:r>
            <a:r>
              <a:rPr lang="es-ES" sz="1200" dirty="0">
                <a:latin typeface="Sole Repsol Display" panose="020B0604020204020204" pitchFamily="34" charset="0"/>
                <a:cs typeface="Sole Repsol Display" panose="020B0604020204020204" pitchFamily="34" charset="0"/>
              </a:rPr>
              <a:t> híbrido con estudiantes de la Red de Cátedras para debatir sobre industria y competitividad.</a:t>
            </a:r>
          </a:p>
          <a:p>
            <a:endParaRPr lang="es-ES" sz="1200" dirty="0">
              <a:latin typeface="Sole Repsol Display" panose="020B0604020204020204" pitchFamily="34" charset="0"/>
              <a:cs typeface="Sole Repsol Display" panose="020B0604020204020204" pitchFamily="34" charset="0"/>
            </a:endParaRPr>
          </a:p>
          <a:p>
            <a:r>
              <a:rPr lang="es-ES" sz="1200" b="1" dirty="0">
                <a:solidFill>
                  <a:schemeClr val="tx2"/>
                </a:solidFill>
                <a:latin typeface="Sole Repsol Display" panose="020B0604020204020204" pitchFamily="34" charset="0"/>
                <a:cs typeface="Sole Repsol Display" panose="020B0604020204020204" pitchFamily="34" charset="0"/>
              </a:rPr>
              <a:t>Movilidad sostenible. </a:t>
            </a:r>
            <a:r>
              <a:rPr lang="es-ES" sz="1200" b="1" dirty="0" err="1">
                <a:solidFill>
                  <a:schemeClr val="tx2"/>
                </a:solidFill>
                <a:latin typeface="Sole Repsol Display" panose="020B0604020204020204" pitchFamily="34" charset="0"/>
                <a:cs typeface="Sole Repsol Display" panose="020B0604020204020204" pitchFamily="34" charset="0"/>
              </a:rPr>
              <a:t>Webinar</a:t>
            </a:r>
            <a:br>
              <a:rPr lang="es-ES" sz="1200" dirty="0">
                <a:latin typeface="Sole Repsol Display" panose="020B0604020204020204" pitchFamily="34" charset="0"/>
                <a:cs typeface="Sole Repsol Display" panose="020B0604020204020204" pitchFamily="34" charset="0"/>
              </a:rPr>
            </a:br>
            <a:r>
              <a:rPr lang="es-ES" sz="1200" dirty="0">
                <a:latin typeface="Sole Repsol Display" panose="020B0604020204020204" pitchFamily="34" charset="0"/>
                <a:cs typeface="Sole Repsol Display" panose="020B0604020204020204" pitchFamily="34" charset="0"/>
              </a:rPr>
              <a:t>Evento online que se centrará en los retos del transporte terrestre en el compromiso de la neutralidad climática.</a:t>
            </a:r>
          </a:p>
          <a:p>
            <a:endParaRPr lang="es-ES" sz="1200" dirty="0">
              <a:latin typeface="Sole Repsol Display" panose="020B0604020204020204" pitchFamily="34" charset="0"/>
              <a:cs typeface="Sole Repsol Display" panose="020B0604020204020204" pitchFamily="34" charset="0"/>
            </a:endParaRPr>
          </a:p>
          <a:p>
            <a:r>
              <a:rPr lang="es-ES" sz="1200" b="1" dirty="0">
                <a:solidFill>
                  <a:schemeClr val="tx2"/>
                </a:solidFill>
                <a:latin typeface="Sole Repsol Display" panose="020B0604020204020204" pitchFamily="34" charset="0"/>
                <a:cs typeface="Sole Repsol Display" panose="020B0604020204020204" pitchFamily="34" charset="0"/>
              </a:rPr>
              <a:t>Centros de datos y energías renovables. </a:t>
            </a:r>
            <a:r>
              <a:rPr lang="es-ES" sz="1200" b="1" dirty="0" err="1">
                <a:solidFill>
                  <a:schemeClr val="tx2"/>
                </a:solidFill>
                <a:latin typeface="Sole Repsol Display" panose="020B0604020204020204" pitchFamily="34" charset="0"/>
                <a:cs typeface="Sole Repsol Display" panose="020B0604020204020204" pitchFamily="34" charset="0"/>
              </a:rPr>
              <a:t>Webinar</a:t>
            </a:r>
            <a:br>
              <a:rPr lang="es-ES" sz="1200" dirty="0">
                <a:latin typeface="Sole Repsol Display" panose="020B0604020204020204" pitchFamily="34" charset="0"/>
                <a:cs typeface="Sole Repsol Display" panose="020B0604020204020204" pitchFamily="34" charset="0"/>
              </a:rPr>
            </a:br>
            <a:r>
              <a:rPr lang="es-ES" sz="1200" dirty="0" err="1">
                <a:latin typeface="Sole Repsol Display" panose="020B0604020204020204" pitchFamily="34" charset="0"/>
                <a:cs typeface="Sole Repsol Display" panose="020B0604020204020204" pitchFamily="34" charset="0"/>
              </a:rPr>
              <a:t>Webinar</a:t>
            </a:r>
            <a:r>
              <a:rPr lang="es-ES" sz="1200" dirty="0">
                <a:latin typeface="Sole Repsol Display" panose="020B0604020204020204" pitchFamily="34" charset="0"/>
                <a:cs typeface="Sole Repsol Display" panose="020B0604020204020204" pitchFamily="34" charset="0"/>
              </a:rPr>
              <a:t> que estudia la integración de renovables en infraestructuras digitales. Formato online.</a:t>
            </a:r>
          </a:p>
          <a:p>
            <a:endParaRPr lang="es-ES" sz="1200" dirty="0">
              <a:latin typeface="Sole Repsol Display" panose="020B0604020204020204" pitchFamily="34" charset="0"/>
              <a:cs typeface="Sole Repsol Display" panose="020B0604020204020204" pitchFamily="34" charset="0"/>
            </a:endParaRPr>
          </a:p>
          <a:p>
            <a:r>
              <a:rPr lang="es-ES" sz="1200" b="1" dirty="0">
                <a:solidFill>
                  <a:schemeClr val="tx2"/>
                </a:solidFill>
                <a:latin typeface="Sole Repsol Display" panose="020B0604020204020204" pitchFamily="34" charset="0"/>
                <a:cs typeface="Sole Repsol Display" panose="020B0604020204020204" pitchFamily="34" charset="0"/>
              </a:rPr>
              <a:t>Curso: Almacenamiento energético y redes eléctricas. Online (1/2)</a:t>
            </a:r>
            <a:br>
              <a:rPr lang="es-ES" sz="1200" dirty="0">
                <a:latin typeface="Sole Repsol Display" panose="020B0604020204020204" pitchFamily="34" charset="0"/>
                <a:cs typeface="Sole Repsol Display" panose="020B0604020204020204" pitchFamily="34" charset="0"/>
              </a:rPr>
            </a:br>
            <a:r>
              <a:rPr lang="es-ES" sz="1200" dirty="0">
                <a:latin typeface="Sole Repsol Display" panose="020B0604020204020204" pitchFamily="34" charset="0"/>
                <a:cs typeface="Sole Repsol Display" panose="020B0604020204020204" pitchFamily="34" charset="0"/>
              </a:rPr>
              <a:t>Curso especializado en tecnologías de almacenamiento y gestión de redes, donde se hará un análisis y reflexión sobre el papel del almacenamiento en la transición energética y las distintas aplicaciones en la red eléctrica.</a:t>
            </a:r>
          </a:p>
          <a:p>
            <a:endParaRPr lang="es-ES" sz="1200" dirty="0">
              <a:latin typeface="Sole Repsol Display" panose="020B0604020204020204" pitchFamily="34" charset="0"/>
              <a:cs typeface="Sole Repsol Display" panose="020B0604020204020204" pitchFamily="34" charset="0"/>
            </a:endParaRPr>
          </a:p>
          <a:p>
            <a:r>
              <a:rPr lang="es-ES_tradnl" sz="1200" b="1" dirty="0">
                <a:solidFill>
                  <a:schemeClr val="tx2"/>
                </a:solidFill>
                <a:latin typeface="Sole Repsol Display" panose="020B0604020204020204" pitchFamily="34" charset="0"/>
                <a:cs typeface="Sole Repsol Display" panose="020B0604020204020204" pitchFamily="34" charset="0"/>
              </a:rPr>
              <a:t>Ciclo de </a:t>
            </a:r>
            <a:r>
              <a:rPr lang="es-ES_tradnl" sz="1200" b="1" dirty="0" err="1">
                <a:solidFill>
                  <a:schemeClr val="tx2"/>
                </a:solidFill>
                <a:latin typeface="Sole Repsol Display" panose="020B0604020204020204" pitchFamily="34" charset="0"/>
                <a:cs typeface="Sole Repsol Display" panose="020B0604020204020204" pitchFamily="34" charset="0"/>
              </a:rPr>
              <a:t>webinars</a:t>
            </a:r>
            <a:r>
              <a:rPr lang="es-ES_tradnl" sz="1200" b="1" dirty="0">
                <a:solidFill>
                  <a:schemeClr val="tx2"/>
                </a:solidFill>
                <a:latin typeface="Sole Repsol Display" panose="020B0604020204020204" pitchFamily="34" charset="0"/>
                <a:cs typeface="Sole Repsol Display" panose="020B0604020204020204" pitchFamily="34" charset="0"/>
              </a:rPr>
              <a:t>: CO</a:t>
            </a:r>
            <a:r>
              <a:rPr lang="es-ES_tradnl" sz="1200" b="1" baseline="-25000" dirty="0">
                <a:solidFill>
                  <a:schemeClr val="tx2"/>
                </a:solidFill>
                <a:latin typeface="Sole Repsol Display" panose="020B0604020204020204" pitchFamily="34" charset="0"/>
                <a:cs typeface="Sole Repsol Display" panose="020B0604020204020204" pitchFamily="34" charset="0"/>
              </a:rPr>
              <a:t>2</a:t>
            </a:r>
            <a:r>
              <a:rPr lang="es-ES_tradnl" sz="1200" b="1" dirty="0">
                <a:solidFill>
                  <a:schemeClr val="tx2"/>
                </a:solidFill>
                <a:latin typeface="Sole Repsol Display" panose="020B0604020204020204" pitchFamily="34" charset="0"/>
                <a:cs typeface="Sole Repsol Display" panose="020B0604020204020204" pitchFamily="34" charset="0"/>
              </a:rPr>
              <a:t> </a:t>
            </a:r>
            <a:r>
              <a:rPr lang="es-ES" sz="1200" b="1" dirty="0">
                <a:solidFill>
                  <a:schemeClr val="tx2"/>
                </a:solidFill>
                <a:latin typeface="Sole Repsol Display" panose="020B0604020204020204" pitchFamily="34" charset="0"/>
                <a:cs typeface="Sole Repsol Display" panose="020B0604020204020204" pitchFamily="34" charset="0"/>
              </a:rPr>
              <a:t>como materia prima y su papel en la transición energética (sesión 1)</a:t>
            </a:r>
          </a:p>
          <a:p>
            <a:r>
              <a:rPr lang="es-ES" sz="1200" dirty="0" err="1">
                <a:latin typeface="Sole Repsol Display" panose="020B0604020204020204" pitchFamily="34" charset="0"/>
                <a:cs typeface="Sole Repsol Display" panose="020B0604020204020204" pitchFamily="34" charset="0"/>
              </a:rPr>
              <a:t>Webinar</a:t>
            </a:r>
            <a:r>
              <a:rPr lang="es-ES" sz="1200" dirty="0">
                <a:latin typeface="Sole Repsol Display" panose="020B0604020204020204" pitchFamily="34" charset="0"/>
                <a:cs typeface="Sole Repsol Display" panose="020B0604020204020204" pitchFamily="34" charset="0"/>
              </a:rPr>
              <a:t> sobre los desafíos de tecnologías de captura y uso de CO</a:t>
            </a:r>
            <a:r>
              <a:rPr lang="es-ES" sz="1200" baseline="-25000" dirty="0">
                <a:latin typeface="Sole Repsol Display" panose="020B0604020204020204" pitchFamily="34" charset="0"/>
                <a:cs typeface="Sole Repsol Display" panose="020B0604020204020204" pitchFamily="34" charset="0"/>
              </a:rPr>
              <a:t>2</a:t>
            </a:r>
            <a:r>
              <a:rPr lang="es-ES" sz="1200" dirty="0">
                <a:latin typeface="Sole Repsol Display" panose="020B0604020204020204" pitchFamily="34" charset="0"/>
                <a:cs typeface="Sole Repsol Display" panose="020B0604020204020204" pitchFamily="34" charset="0"/>
              </a:rPr>
              <a:t> como materia prima y su contribución al compromiso de neutralidad climática.</a:t>
            </a:r>
          </a:p>
          <a:p>
            <a:endParaRPr lang="es-ES" sz="1200" dirty="0">
              <a:solidFill>
                <a:srgbClr val="FF0000"/>
              </a:solidFill>
              <a:latin typeface="Sole Repsol Display" panose="020B0604020204020204" pitchFamily="34" charset="0"/>
              <a:cs typeface="Sole Repsol Display" panose="020B0604020204020204" pitchFamily="34" charset="0"/>
            </a:endParaRPr>
          </a:p>
        </p:txBody>
      </p:sp>
      <p:sp>
        <p:nvSpPr>
          <p:cNvPr id="4" name="CuadroTexto 3">
            <a:extLst>
              <a:ext uri="{FF2B5EF4-FFF2-40B4-BE49-F238E27FC236}">
                <a16:creationId xmlns:a16="http://schemas.microsoft.com/office/drawing/2014/main" id="{493ED6A7-C2DE-B66F-1777-C959CFE3097E}"/>
              </a:ext>
            </a:extLst>
          </p:cNvPr>
          <p:cNvSpPr txBox="1"/>
          <p:nvPr/>
        </p:nvSpPr>
        <p:spPr>
          <a:xfrm>
            <a:off x="11519336" y="6183357"/>
            <a:ext cx="407484" cy="276999"/>
          </a:xfrm>
          <a:prstGeom prst="rect">
            <a:avLst/>
          </a:prstGeom>
          <a:noFill/>
        </p:spPr>
        <p:txBody>
          <a:bodyPr wrap="none" rtlCol="0">
            <a:spAutoFit/>
          </a:bodyPr>
          <a:lstStyle/>
          <a:p>
            <a:r>
              <a:rPr lang="es-ES_tradnl" sz="1200" b="1">
                <a:solidFill>
                  <a:srgbClr val="FF6200"/>
                </a:solidFill>
                <a:latin typeface="Repsol" panose="02000506030000020004" pitchFamily="2" charset="77"/>
              </a:rPr>
              <a:t>1/2</a:t>
            </a:r>
            <a:endParaRPr lang="es-ES" sz="1200" b="1">
              <a:solidFill>
                <a:srgbClr val="FF6200"/>
              </a:solidFill>
              <a:latin typeface="Repsol" panose="02000506030000020004" pitchFamily="2" charset="77"/>
            </a:endParaRPr>
          </a:p>
        </p:txBody>
      </p:sp>
      <p:pic>
        <p:nvPicPr>
          <p:cNvPr id="3" name="Picture 2">
            <a:extLst>
              <a:ext uri="{FF2B5EF4-FFF2-40B4-BE49-F238E27FC236}">
                <a16:creationId xmlns:a16="http://schemas.microsoft.com/office/drawing/2014/main" id="{D512C91A-1AAA-832F-C54F-4E8BAEC271E8}"/>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037368" y="6483223"/>
            <a:ext cx="529866" cy="1619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Logotipo, nombre de la empresa&#10;&#10;Descripción generada automáticamente">
            <a:extLst>
              <a:ext uri="{FF2B5EF4-FFF2-40B4-BE49-F238E27FC236}">
                <a16:creationId xmlns:a16="http://schemas.microsoft.com/office/drawing/2014/main" id="{AECEB904-9A71-B8DD-AB76-90B9BFA3DE5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246045" y="6414135"/>
            <a:ext cx="431054" cy="241390"/>
          </a:xfrm>
          <a:prstGeom prst="rect">
            <a:avLst/>
          </a:prstGeom>
        </p:spPr>
      </p:pic>
      <p:pic>
        <p:nvPicPr>
          <p:cNvPr id="7" name="Imagen 6" descr="Logotipo, nombre de la empresa&#10;&#10;Descripción generada automáticamente">
            <a:extLst>
              <a:ext uri="{FF2B5EF4-FFF2-40B4-BE49-F238E27FC236}">
                <a16:creationId xmlns:a16="http://schemas.microsoft.com/office/drawing/2014/main" id="{D3F5DB4B-7DC3-8129-5F1E-79AB1CE597F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601692" y="6408714"/>
            <a:ext cx="351132" cy="330477"/>
          </a:xfrm>
          <a:prstGeom prst="rect">
            <a:avLst/>
          </a:prstGeom>
        </p:spPr>
      </p:pic>
      <p:pic>
        <p:nvPicPr>
          <p:cNvPr id="10" name="Imagen 9">
            <a:extLst>
              <a:ext uri="{FF2B5EF4-FFF2-40B4-BE49-F238E27FC236}">
                <a16:creationId xmlns:a16="http://schemas.microsoft.com/office/drawing/2014/main" id="{5759F448-E730-5EC2-205E-CA7ADF1495AD}"/>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582226" y="6481856"/>
            <a:ext cx="638846" cy="151415"/>
          </a:xfrm>
          <a:prstGeom prst="rect">
            <a:avLst/>
          </a:prstGeom>
        </p:spPr>
      </p:pic>
      <p:pic>
        <p:nvPicPr>
          <p:cNvPr id="11" name="Imagen 10" descr="Imagen que contiene Texto&#10;&#10;El contenido generado por IA puede ser incorrecto.">
            <a:extLst>
              <a:ext uri="{FF2B5EF4-FFF2-40B4-BE49-F238E27FC236}">
                <a16:creationId xmlns:a16="http://schemas.microsoft.com/office/drawing/2014/main" id="{F5DF6731-A6E6-69B2-FDAA-BE915483A98B}"/>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621165" y="6472803"/>
            <a:ext cx="529867" cy="190136"/>
          </a:xfrm>
          <a:prstGeom prst="rect">
            <a:avLst/>
          </a:prstGeom>
        </p:spPr>
      </p:pic>
      <p:sp>
        <p:nvSpPr>
          <p:cNvPr id="62" name="Título 3">
            <a:extLst>
              <a:ext uri="{FF2B5EF4-FFF2-40B4-BE49-F238E27FC236}">
                <a16:creationId xmlns:a16="http://schemas.microsoft.com/office/drawing/2014/main" id="{CAE056A1-3CCC-1238-B4B4-74FD26237DA8}"/>
              </a:ext>
            </a:extLst>
          </p:cNvPr>
          <p:cNvSpPr txBox="1">
            <a:spLocks/>
          </p:cNvSpPr>
          <p:nvPr/>
        </p:nvSpPr>
        <p:spPr>
          <a:xfrm>
            <a:off x="229302" y="265660"/>
            <a:ext cx="3037880" cy="646331"/>
          </a:xfrm>
          <a:prstGeom prst="rect">
            <a:avLst/>
          </a:prstGeom>
        </p:spPr>
        <p:txBody>
          <a:bodyPr lIns="91440" tIns="45720" rIns="91440" bIns="45720" anchor="t">
            <a:normAutofit fontScale="70000" lnSpcReduction="20000"/>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_tradnl" sz="3200" b="1">
                <a:solidFill>
                  <a:schemeClr val="bg1"/>
                </a:solidFill>
                <a:latin typeface="Sole Repsol Display" panose="020B0604020204020204" pitchFamily="34" charset="0"/>
                <a:cs typeface="Sole Repsol Display" panose="020B0604020204020204" pitchFamily="34" charset="0"/>
              </a:rPr>
              <a:t>Programación</a:t>
            </a:r>
          </a:p>
          <a:p>
            <a:pPr>
              <a:lnSpc>
                <a:spcPct val="100000"/>
              </a:lnSpc>
            </a:pPr>
            <a:r>
              <a:rPr lang="es-ES_tradnl" sz="3200" b="1">
                <a:solidFill>
                  <a:schemeClr val="bg1"/>
                </a:solidFill>
                <a:latin typeface="Sole Repsol Display" panose="020B0604020204020204" pitchFamily="34" charset="0"/>
                <a:cs typeface="Sole Repsol Display" panose="020B0604020204020204" pitchFamily="34" charset="0"/>
              </a:rPr>
              <a:t>Open Room  2026</a:t>
            </a:r>
            <a:endParaRPr lang="es-ES" sz="600">
              <a:solidFill>
                <a:schemeClr val="tx1">
                  <a:lumMod val="50000"/>
                  <a:lumOff val="50000"/>
                </a:schemeClr>
              </a:solidFill>
              <a:latin typeface="Sole Repsol Display" panose="020B0604020204020204" pitchFamily="34" charset="0"/>
              <a:cs typeface="Sole Repsol Display" panose="020B0604020204020204" pitchFamily="34" charset="0"/>
            </a:endParaRPr>
          </a:p>
        </p:txBody>
      </p:sp>
      <p:sp>
        <p:nvSpPr>
          <p:cNvPr id="63" name="CuadroTexto 62">
            <a:extLst>
              <a:ext uri="{FF2B5EF4-FFF2-40B4-BE49-F238E27FC236}">
                <a16:creationId xmlns:a16="http://schemas.microsoft.com/office/drawing/2014/main" id="{7D47C252-FB84-9AF8-3F7B-9E7CA77AFAC0}"/>
              </a:ext>
            </a:extLst>
          </p:cNvPr>
          <p:cNvSpPr txBox="1"/>
          <p:nvPr/>
        </p:nvSpPr>
        <p:spPr>
          <a:xfrm>
            <a:off x="229301" y="1209983"/>
            <a:ext cx="9746905" cy="646331"/>
          </a:xfrm>
          <a:prstGeom prst="rect">
            <a:avLst/>
          </a:prstGeom>
          <a:noFill/>
        </p:spPr>
        <p:txBody>
          <a:bodyPr wrap="square" rtlCol="0">
            <a:spAutoFit/>
          </a:bodyPr>
          <a:lstStyle/>
          <a:p>
            <a:r>
              <a:rPr lang="es-ES_tradnl" sz="1200">
                <a:solidFill>
                  <a:schemeClr val="bg1"/>
                </a:solidFill>
                <a:latin typeface="Sole Repsol Display" panose="020B0604020204020204" pitchFamily="34" charset="0"/>
                <a:cs typeface="Sole Repsol Display" panose="020B0604020204020204" pitchFamily="34" charset="0"/>
              </a:rPr>
              <a:t>Esta programación está sujeta a cambios. La inscripción estará disponible con dos semanas de antelación en el calendario de Open Room.  Las grabaciones de los eventos online o híbridos pasados están disponibles en Open Room.</a:t>
            </a:r>
            <a:endParaRPr lang="es-ES" sz="1200">
              <a:solidFill>
                <a:schemeClr val="bg1"/>
              </a:solidFill>
              <a:latin typeface="Sole Repsol Display" panose="020B0604020204020204" pitchFamily="34" charset="0"/>
              <a:cs typeface="Sole Repsol Display" panose="020B0604020204020204" pitchFamily="34" charset="0"/>
            </a:endParaRPr>
          </a:p>
          <a:p>
            <a:endParaRPr lang="es-CO" sz="1200">
              <a:solidFill>
                <a:schemeClr val="bg1"/>
              </a:solidFill>
              <a:latin typeface="Sole Repsol Display" panose="020B0604020204020204" pitchFamily="34" charset="0"/>
              <a:cs typeface="Sole Repsol Display" panose="020B0604020204020204" pitchFamily="34" charset="0"/>
            </a:endParaRPr>
          </a:p>
        </p:txBody>
      </p:sp>
      <p:grpSp>
        <p:nvGrpSpPr>
          <p:cNvPr id="64" name="Grupo 63">
            <a:extLst>
              <a:ext uri="{FF2B5EF4-FFF2-40B4-BE49-F238E27FC236}">
                <a16:creationId xmlns:a16="http://schemas.microsoft.com/office/drawing/2014/main" id="{F256A904-DF81-1EB3-6A96-03617AD89D68}"/>
              </a:ext>
            </a:extLst>
          </p:cNvPr>
          <p:cNvGrpSpPr/>
          <p:nvPr/>
        </p:nvGrpSpPr>
        <p:grpSpPr>
          <a:xfrm>
            <a:off x="219027" y="2130532"/>
            <a:ext cx="981326" cy="3813340"/>
            <a:chOff x="219027" y="2130532"/>
            <a:chExt cx="981326" cy="3813340"/>
          </a:xfrm>
        </p:grpSpPr>
        <p:sp>
          <p:nvSpPr>
            <p:cNvPr id="65" name="Título 3">
              <a:extLst>
                <a:ext uri="{FF2B5EF4-FFF2-40B4-BE49-F238E27FC236}">
                  <a16:creationId xmlns:a16="http://schemas.microsoft.com/office/drawing/2014/main" id="{8534C402-E4FF-65D9-C609-5B3DC5C7C5A7}"/>
                </a:ext>
              </a:extLst>
            </p:cNvPr>
            <p:cNvSpPr txBox="1">
              <a:spLocks/>
            </p:cNvSpPr>
            <p:nvPr/>
          </p:nvSpPr>
          <p:spPr>
            <a:xfrm rot="16200000">
              <a:off x="-1196980" y="3546539"/>
              <a:ext cx="3813340" cy="981326"/>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es-ES_tradnl" sz="3000" b="1">
                  <a:solidFill>
                    <a:srgbClr val="FF6200"/>
                  </a:solidFill>
                  <a:latin typeface="Sole Repsol Display" panose="020B0604020204020204" pitchFamily="34" charset="0"/>
                  <a:cs typeface="Sole Repsol Display" panose="020B0604020204020204" pitchFamily="34" charset="0"/>
                </a:rPr>
                <a:t>JUNIO</a:t>
              </a:r>
              <a:br>
                <a:rPr lang="es-ES_tradnl" sz="3000" b="1">
                  <a:solidFill>
                    <a:srgbClr val="FF6200"/>
                  </a:solidFill>
                  <a:latin typeface="Sole Repsol Display" panose="020B0604020204020204" pitchFamily="34" charset="0"/>
                  <a:cs typeface="Sole Repsol Display" panose="020B0604020204020204" pitchFamily="34" charset="0"/>
                </a:rPr>
              </a:br>
              <a:endParaRPr lang="es-ES" sz="3000" i="1">
                <a:solidFill>
                  <a:srgbClr val="FF6200"/>
                </a:solidFill>
                <a:latin typeface="Sole Repsol Display" panose="020B0604020204020204" pitchFamily="34" charset="0"/>
                <a:cs typeface="Sole Repsol Display" panose="020B0604020204020204" pitchFamily="34" charset="0"/>
              </a:endParaRPr>
            </a:p>
          </p:txBody>
        </p:sp>
        <p:cxnSp>
          <p:nvCxnSpPr>
            <p:cNvPr id="66" name="Conector recto 7">
              <a:extLst>
                <a:ext uri="{FF2B5EF4-FFF2-40B4-BE49-F238E27FC236}">
                  <a16:creationId xmlns:a16="http://schemas.microsoft.com/office/drawing/2014/main" id="{EFF93594-DAD5-B40A-4B75-29890C6957C4}"/>
                </a:ext>
              </a:extLst>
            </p:cNvPr>
            <p:cNvCxnSpPr>
              <a:cxnSpLocks/>
            </p:cNvCxnSpPr>
            <p:nvPr/>
          </p:nvCxnSpPr>
          <p:spPr>
            <a:xfrm>
              <a:off x="752098" y="2200044"/>
              <a:ext cx="0" cy="3743828"/>
            </a:xfrm>
            <a:prstGeom prst="line">
              <a:avLst/>
            </a:prstGeom>
            <a:ln w="28575">
              <a:solidFill>
                <a:srgbClr val="FF6200"/>
              </a:solidFill>
            </a:ln>
          </p:spPr>
          <p:style>
            <a:lnRef idx="1">
              <a:schemeClr val="accent2"/>
            </a:lnRef>
            <a:fillRef idx="0">
              <a:schemeClr val="accent2"/>
            </a:fillRef>
            <a:effectRef idx="0">
              <a:schemeClr val="accent2"/>
            </a:effectRef>
            <a:fontRef idx="minor">
              <a:schemeClr val="tx1"/>
            </a:fontRef>
          </p:style>
        </p:cxnSp>
      </p:grpSp>
      <p:grpSp>
        <p:nvGrpSpPr>
          <p:cNvPr id="5" name="Grupo 4">
            <a:extLst>
              <a:ext uri="{FF2B5EF4-FFF2-40B4-BE49-F238E27FC236}">
                <a16:creationId xmlns:a16="http://schemas.microsoft.com/office/drawing/2014/main" id="{A0395942-0497-E0B6-3F95-B4B1352CE5FA}"/>
              </a:ext>
            </a:extLst>
          </p:cNvPr>
          <p:cNvGrpSpPr/>
          <p:nvPr/>
        </p:nvGrpSpPr>
        <p:grpSpPr>
          <a:xfrm>
            <a:off x="0" y="6053450"/>
            <a:ext cx="12192000" cy="796368"/>
            <a:chOff x="0" y="6053450"/>
            <a:chExt cx="12192000" cy="796368"/>
          </a:xfrm>
        </p:grpSpPr>
        <p:sp>
          <p:nvSpPr>
            <p:cNvPr id="12" name="Rectángulo 11">
              <a:extLst>
                <a:ext uri="{FF2B5EF4-FFF2-40B4-BE49-F238E27FC236}">
                  <a16:creationId xmlns:a16="http://schemas.microsoft.com/office/drawing/2014/main" id="{E22F64FB-8296-F823-723A-DD073DCD169B}"/>
                </a:ext>
              </a:extLst>
            </p:cNvPr>
            <p:cNvSpPr/>
            <p:nvPr/>
          </p:nvSpPr>
          <p:spPr>
            <a:xfrm>
              <a:off x="0" y="6053450"/>
              <a:ext cx="12192000" cy="7963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nvGrpSpPr>
            <p:cNvPr id="13" name="Grupo 12">
              <a:extLst>
                <a:ext uri="{FF2B5EF4-FFF2-40B4-BE49-F238E27FC236}">
                  <a16:creationId xmlns:a16="http://schemas.microsoft.com/office/drawing/2014/main" id="{D6FD2C53-0D3E-7E7E-19CB-B33CD3AA23BC}"/>
                </a:ext>
              </a:extLst>
            </p:cNvPr>
            <p:cNvGrpSpPr/>
            <p:nvPr/>
          </p:nvGrpSpPr>
          <p:grpSpPr>
            <a:xfrm>
              <a:off x="229302" y="6060986"/>
              <a:ext cx="11800277" cy="727407"/>
              <a:chOff x="411185" y="4002155"/>
              <a:chExt cx="15780374" cy="972751"/>
            </a:xfrm>
            <a:solidFill>
              <a:schemeClr val="bg1"/>
            </a:solidFill>
          </p:grpSpPr>
          <p:pic>
            <p:nvPicPr>
              <p:cNvPr id="14" name="Imagen 13">
                <a:extLst>
                  <a:ext uri="{FF2B5EF4-FFF2-40B4-BE49-F238E27FC236}">
                    <a16:creationId xmlns:a16="http://schemas.microsoft.com/office/drawing/2014/main" id="{EE6F152F-FEA1-F3D5-D698-7860D22DB4C8}"/>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1260098" y="4079135"/>
                <a:ext cx="897964" cy="307136"/>
              </a:xfrm>
              <a:prstGeom prst="rect">
                <a:avLst/>
              </a:prstGeom>
              <a:grpFill/>
            </p:spPr>
          </p:pic>
          <p:pic>
            <p:nvPicPr>
              <p:cNvPr id="19" name="Imagen 18">
                <a:extLst>
                  <a:ext uri="{FF2B5EF4-FFF2-40B4-BE49-F238E27FC236}">
                    <a16:creationId xmlns:a16="http://schemas.microsoft.com/office/drawing/2014/main" id="{36A5DBBC-C5BE-4FE7-7CD1-94CA4C863439}"/>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3222199" y="4073748"/>
                <a:ext cx="926300" cy="329241"/>
              </a:xfrm>
              <a:prstGeom prst="rect">
                <a:avLst/>
              </a:prstGeom>
              <a:grpFill/>
            </p:spPr>
          </p:pic>
          <p:pic>
            <p:nvPicPr>
              <p:cNvPr id="67" name="Picture 924">
                <a:extLst>
                  <a:ext uri="{FF2B5EF4-FFF2-40B4-BE49-F238E27FC236}">
                    <a16:creationId xmlns:a16="http://schemas.microsoft.com/office/drawing/2014/main" id="{88393C00-AB46-23EE-1962-BE601EF318C2}"/>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33846" y="4657180"/>
                <a:ext cx="1142161" cy="160508"/>
              </a:xfrm>
              <a:prstGeom prst="rect">
                <a:avLst/>
              </a:prstGeom>
              <a:grpFill/>
            </p:spPr>
          </p:pic>
          <p:pic>
            <p:nvPicPr>
              <p:cNvPr id="68" name="Picture 2" descr="Fundación Industria – La Fundación Industria es una entidad ...">
                <a:extLst>
                  <a:ext uri="{FF2B5EF4-FFF2-40B4-BE49-F238E27FC236}">
                    <a16:creationId xmlns:a16="http://schemas.microsoft.com/office/drawing/2014/main" id="{BE10E066-ABF1-F104-0581-BD860784E832}"/>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2296120" y="4002155"/>
                <a:ext cx="835958" cy="382727"/>
              </a:xfrm>
              <a:prstGeom prst="rect">
                <a:avLst/>
              </a:prstGeom>
              <a:grpFill/>
            </p:spPr>
          </p:pic>
          <p:pic>
            <p:nvPicPr>
              <p:cNvPr id="69" name="Picture 6" descr="Instituto Atlántico de Gobierno">
                <a:extLst>
                  <a:ext uri="{FF2B5EF4-FFF2-40B4-BE49-F238E27FC236}">
                    <a16:creationId xmlns:a16="http://schemas.microsoft.com/office/drawing/2014/main" id="{86B39FDC-FD3E-DA09-FE9F-45C374A1C670}"/>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15436476" y="4124054"/>
                <a:ext cx="660316" cy="263384"/>
              </a:xfrm>
              <a:prstGeom prst="rect">
                <a:avLst/>
              </a:prstGeom>
              <a:grpFill/>
            </p:spPr>
          </p:pic>
          <p:pic>
            <p:nvPicPr>
              <p:cNvPr id="70" name="Picture 2" descr="CU12.-Institut-Cerda - MG Ingenieros">
                <a:extLst>
                  <a:ext uri="{FF2B5EF4-FFF2-40B4-BE49-F238E27FC236}">
                    <a16:creationId xmlns:a16="http://schemas.microsoft.com/office/drawing/2014/main" id="{2E8343B1-9806-7703-8966-2C6000B9EE29}"/>
                  </a:ext>
                </a:extLst>
              </p:cNvPr>
              <p:cNvPicPr>
                <a:picLocks noChangeAspect="1" noChangeArrowheads="1"/>
              </p:cNvPicPr>
              <p:nvPr/>
            </p:nvPicPr>
            <p:blipFill rotWithShape="1">
              <a:blip r:embed="rId19" cstate="email">
                <a:extLst>
                  <a:ext uri="{28A0092B-C50C-407E-A947-70E740481C1C}">
                    <a14:useLocalDpi xmlns:a14="http://schemas.microsoft.com/office/drawing/2010/main"/>
                  </a:ext>
                </a:extLst>
              </a:blip>
              <a:srcRect/>
              <a:stretch>
                <a:fillRect/>
              </a:stretch>
            </p:blipFill>
            <p:spPr bwMode="auto">
              <a:xfrm>
                <a:off x="14286559" y="4081427"/>
                <a:ext cx="1061489" cy="287752"/>
              </a:xfrm>
              <a:prstGeom prst="rect">
                <a:avLst/>
              </a:prstGeom>
              <a:grpFill/>
            </p:spPr>
          </p:pic>
          <p:pic>
            <p:nvPicPr>
              <p:cNvPr id="71" name="Imagen 70">
                <a:extLst>
                  <a:ext uri="{FF2B5EF4-FFF2-40B4-BE49-F238E27FC236}">
                    <a16:creationId xmlns:a16="http://schemas.microsoft.com/office/drawing/2014/main" id="{875A1703-8F7F-743F-917D-AA36117E099B}"/>
                  </a:ext>
                </a:extLst>
              </p:cNvPr>
              <p:cNvPicPr>
                <a:picLocks noChangeAspect="1"/>
              </p:cNvPicPr>
              <p:nvPr/>
            </p:nvPicPr>
            <p:blipFill>
              <a:blip r:embed="rId20" cstate="email">
                <a:extLst>
                  <a:ext uri="{28A0092B-C50C-407E-A947-70E740481C1C}">
                    <a14:useLocalDpi xmlns:a14="http://schemas.microsoft.com/office/drawing/2010/main"/>
                  </a:ext>
                </a:extLst>
              </a:blip>
              <a:srcRect/>
              <a:stretch/>
            </p:blipFill>
            <p:spPr>
              <a:xfrm>
                <a:off x="2725347" y="4588829"/>
                <a:ext cx="888837" cy="360017"/>
              </a:xfrm>
              <a:prstGeom prst="rect">
                <a:avLst/>
              </a:prstGeom>
              <a:grpFill/>
            </p:spPr>
          </p:pic>
          <p:pic>
            <p:nvPicPr>
              <p:cNvPr id="72" name="Picture 2" descr="OH2 | LinkedIn">
                <a:extLst>
                  <a:ext uri="{FF2B5EF4-FFF2-40B4-BE49-F238E27FC236}">
                    <a16:creationId xmlns:a16="http://schemas.microsoft.com/office/drawing/2014/main" id="{128F4C5C-6CAE-B2F2-E4C0-DEA5343719E9}"/>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3695468" y="4604807"/>
                <a:ext cx="382998" cy="360017"/>
              </a:xfrm>
              <a:prstGeom prst="rect">
                <a:avLst/>
              </a:prstGeom>
              <a:grpFill/>
            </p:spPr>
          </p:pic>
          <p:pic>
            <p:nvPicPr>
              <p:cNvPr id="73" name="Imagen 72">
                <a:extLst>
                  <a:ext uri="{FF2B5EF4-FFF2-40B4-BE49-F238E27FC236}">
                    <a16:creationId xmlns:a16="http://schemas.microsoft.com/office/drawing/2014/main" id="{97257084-A9C6-A32A-ECD5-232E2B82B00A}"/>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5250344" y="4626008"/>
                <a:ext cx="781436" cy="282068"/>
              </a:xfrm>
              <a:prstGeom prst="rect">
                <a:avLst/>
              </a:prstGeom>
              <a:grpFill/>
            </p:spPr>
          </p:pic>
          <p:grpSp>
            <p:nvGrpSpPr>
              <p:cNvPr id="74" name="Grupo 73">
                <a:extLst>
                  <a:ext uri="{FF2B5EF4-FFF2-40B4-BE49-F238E27FC236}">
                    <a16:creationId xmlns:a16="http://schemas.microsoft.com/office/drawing/2014/main" id="{E6134D18-3DF3-FF66-AF1D-F975D078D6DC}"/>
                  </a:ext>
                </a:extLst>
              </p:cNvPr>
              <p:cNvGrpSpPr/>
              <p:nvPr/>
            </p:nvGrpSpPr>
            <p:grpSpPr>
              <a:xfrm>
                <a:off x="411185" y="4049086"/>
                <a:ext cx="10739122" cy="471888"/>
                <a:chOff x="-193653" y="4715667"/>
                <a:chExt cx="10739122" cy="471888"/>
              </a:xfrm>
              <a:grpFill/>
            </p:grpSpPr>
            <p:pic>
              <p:nvPicPr>
                <p:cNvPr id="89" name="Imagen 88">
                  <a:extLst>
                    <a:ext uri="{FF2B5EF4-FFF2-40B4-BE49-F238E27FC236}">
                      <a16:creationId xmlns:a16="http://schemas.microsoft.com/office/drawing/2014/main" id="{E543114F-9887-A391-BE42-A87931C89734}"/>
                    </a:ext>
                  </a:extLst>
                </p:cNvPr>
                <p:cNvPicPr>
                  <a:picLocks noChangeAspect="1"/>
                </p:cNvPicPr>
                <p:nvPr/>
              </p:nvPicPr>
              <p:blipFill>
                <a:blip r:embed="rId23" cstate="email">
                  <a:extLst>
                    <a:ext uri="{28A0092B-C50C-407E-A947-70E740481C1C}">
                      <a14:useLocalDpi xmlns:a14="http://schemas.microsoft.com/office/drawing/2010/main"/>
                    </a:ext>
                  </a:extLst>
                </a:blip>
                <a:srcRect/>
                <a:stretch/>
              </p:blipFill>
              <p:spPr>
                <a:xfrm>
                  <a:off x="974299" y="4829739"/>
                  <a:ext cx="938804" cy="316719"/>
                </a:xfrm>
                <a:prstGeom prst="rect">
                  <a:avLst/>
                </a:prstGeom>
                <a:grpFill/>
              </p:spPr>
            </p:pic>
            <p:pic>
              <p:nvPicPr>
                <p:cNvPr id="90" name="Imagen 89">
                  <a:extLst>
                    <a:ext uri="{FF2B5EF4-FFF2-40B4-BE49-F238E27FC236}">
                      <a16:creationId xmlns:a16="http://schemas.microsoft.com/office/drawing/2014/main" id="{0354ABA0-9E6C-B53E-FC4B-BA9FB05C8517}"/>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3225834" y="4774077"/>
                  <a:ext cx="496173" cy="413478"/>
                </a:xfrm>
                <a:prstGeom prst="rect">
                  <a:avLst/>
                </a:prstGeom>
                <a:grpFill/>
              </p:spPr>
            </p:pic>
            <p:pic>
              <p:nvPicPr>
                <p:cNvPr id="91" name="Imagen 90">
                  <a:extLst>
                    <a:ext uri="{FF2B5EF4-FFF2-40B4-BE49-F238E27FC236}">
                      <a16:creationId xmlns:a16="http://schemas.microsoft.com/office/drawing/2014/main" id="{98B22030-18C2-4749-0F2E-33B1F71F98B1}"/>
                    </a:ext>
                  </a:extLst>
                </p:cNvPr>
                <p:cNvPicPr>
                  <a:picLocks noChangeAspect="1"/>
                </p:cNvPicPr>
                <p:nvPr/>
              </p:nvPicPr>
              <p:blipFill>
                <a:blip r:embed="rId25" cstate="email">
                  <a:extLst>
                    <a:ext uri="{28A0092B-C50C-407E-A947-70E740481C1C}">
                      <a14:useLocalDpi xmlns:a14="http://schemas.microsoft.com/office/drawing/2010/main"/>
                    </a:ext>
                  </a:extLst>
                </a:blip>
                <a:srcRect/>
                <a:stretch>
                  <a:fillRect/>
                </a:stretch>
              </p:blipFill>
              <p:spPr>
                <a:xfrm>
                  <a:off x="8691824" y="4796526"/>
                  <a:ext cx="1291163" cy="173454"/>
                </a:xfrm>
                <a:prstGeom prst="rect">
                  <a:avLst/>
                </a:prstGeom>
                <a:grpFill/>
              </p:spPr>
            </p:pic>
            <p:pic>
              <p:nvPicPr>
                <p:cNvPr id="92" name="Picture 2" descr="Casa de América – Redial &amp; Ceisal">
                  <a:extLst>
                    <a:ext uri="{FF2B5EF4-FFF2-40B4-BE49-F238E27FC236}">
                      <a16:creationId xmlns:a16="http://schemas.microsoft.com/office/drawing/2014/main" id="{CDE42A58-641A-0EFC-D0DE-603E49FCED67}"/>
                    </a:ext>
                  </a:extLst>
                </p:cNvPr>
                <p:cNvPicPr>
                  <a:picLocks noChangeAspect="1" noChangeArrowheads="1"/>
                </p:cNvPicPr>
                <p:nvPr/>
              </p:nvPicPr>
              <p:blipFill rotWithShape="1">
                <a:blip r:embed="rId26" cstate="email">
                  <a:extLst>
                    <a:ext uri="{28A0092B-C50C-407E-A947-70E740481C1C}">
                      <a14:useLocalDpi xmlns:a14="http://schemas.microsoft.com/office/drawing/2010/main"/>
                    </a:ext>
                  </a:extLst>
                </a:blip>
                <a:srcRect/>
                <a:stretch>
                  <a:fillRect/>
                </a:stretch>
              </p:blipFill>
              <p:spPr bwMode="auto">
                <a:xfrm>
                  <a:off x="1914088" y="4764475"/>
                  <a:ext cx="1174304" cy="359166"/>
                </a:xfrm>
                <a:prstGeom prst="rect">
                  <a:avLst/>
                </a:prstGeom>
                <a:grpFill/>
              </p:spPr>
            </p:pic>
            <p:pic>
              <p:nvPicPr>
                <p:cNvPr id="93" name="Picture 2" descr="Que es faes">
                  <a:extLst>
                    <a:ext uri="{FF2B5EF4-FFF2-40B4-BE49-F238E27FC236}">
                      <a16:creationId xmlns:a16="http://schemas.microsoft.com/office/drawing/2014/main" id="{901A2407-1696-53BF-3DB4-235760F70131}"/>
                    </a:ext>
                  </a:extLst>
                </p:cNvPr>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10040096" y="4741637"/>
                  <a:ext cx="505373" cy="282070"/>
                </a:xfrm>
                <a:prstGeom prst="rect">
                  <a:avLst/>
                </a:prstGeom>
                <a:grpFill/>
              </p:spPr>
            </p:pic>
            <p:pic>
              <p:nvPicPr>
                <p:cNvPr id="94" name="Imagen 93">
                  <a:extLst>
                    <a:ext uri="{FF2B5EF4-FFF2-40B4-BE49-F238E27FC236}">
                      <a16:creationId xmlns:a16="http://schemas.microsoft.com/office/drawing/2014/main" id="{FC7CCA14-C246-504F-BB70-76EA83BA8F50}"/>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3862830" y="4764477"/>
                  <a:ext cx="850411" cy="334938"/>
                </a:xfrm>
                <a:prstGeom prst="rect">
                  <a:avLst/>
                </a:prstGeom>
                <a:grpFill/>
              </p:spPr>
            </p:pic>
            <p:pic>
              <p:nvPicPr>
                <p:cNvPr id="95" name="Picture 2" descr="CTAG">
                  <a:extLst>
                    <a:ext uri="{FF2B5EF4-FFF2-40B4-BE49-F238E27FC236}">
                      <a16:creationId xmlns:a16="http://schemas.microsoft.com/office/drawing/2014/main" id="{387A825A-BEFD-556A-BBEE-89A677D2BBE4}"/>
                    </a:ext>
                  </a:extLst>
                </p:cNvPr>
                <p:cNvPicPr>
                  <a:picLocks noChangeAspect="1"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auto">
                <a:xfrm>
                  <a:off x="4876790" y="4749199"/>
                  <a:ext cx="528230" cy="362550"/>
                </a:xfrm>
                <a:prstGeom prst="rect">
                  <a:avLst/>
                </a:prstGeom>
                <a:grpFill/>
              </p:spPr>
            </p:pic>
            <p:pic>
              <p:nvPicPr>
                <p:cNvPr id="96" name="Imagen 95">
                  <a:extLst>
                    <a:ext uri="{FF2B5EF4-FFF2-40B4-BE49-F238E27FC236}">
                      <a16:creationId xmlns:a16="http://schemas.microsoft.com/office/drawing/2014/main" id="{35225FDC-FC0C-0396-1A1F-D4CD7FF7A3F4}"/>
                    </a:ext>
                  </a:extLst>
                </p:cNvPr>
                <p:cNvPicPr>
                  <a:picLocks noChangeAspect="1"/>
                </p:cNvPicPr>
                <p:nvPr/>
              </p:nvPicPr>
              <p:blipFill>
                <a:blip r:embed="rId30" cstate="email">
                  <a:extLst>
                    <a:ext uri="{28A0092B-C50C-407E-A947-70E740481C1C}">
                      <a14:useLocalDpi xmlns:a14="http://schemas.microsoft.com/office/drawing/2010/main"/>
                    </a:ext>
                  </a:extLst>
                </a:blip>
                <a:srcRect/>
                <a:stretch/>
              </p:blipFill>
              <p:spPr>
                <a:xfrm>
                  <a:off x="6119936" y="4715667"/>
                  <a:ext cx="1039147" cy="360017"/>
                </a:xfrm>
                <a:prstGeom prst="rect">
                  <a:avLst/>
                </a:prstGeom>
                <a:grpFill/>
              </p:spPr>
            </p:pic>
            <p:pic>
              <p:nvPicPr>
                <p:cNvPr id="97" name="Imagen 96">
                  <a:extLst>
                    <a:ext uri="{FF2B5EF4-FFF2-40B4-BE49-F238E27FC236}">
                      <a16:creationId xmlns:a16="http://schemas.microsoft.com/office/drawing/2014/main" id="{D1008BB9-EF6A-1520-BB8C-B4305D3F2800}"/>
                    </a:ext>
                  </a:extLst>
                </p:cNvPr>
                <p:cNvPicPr>
                  <a:picLocks noChangeAspect="1"/>
                </p:cNvPicPr>
                <p:nvPr/>
              </p:nvPicPr>
              <p:blipFill>
                <a:blip r:embed="rId31" cstate="email">
                  <a:extLst>
                    <a:ext uri="{28A0092B-C50C-407E-A947-70E740481C1C}">
                      <a14:useLocalDpi xmlns:a14="http://schemas.microsoft.com/office/drawing/2010/main"/>
                    </a:ext>
                  </a:extLst>
                </a:blip>
                <a:srcRect/>
                <a:stretch/>
              </p:blipFill>
              <p:spPr>
                <a:xfrm>
                  <a:off x="7236739" y="4745716"/>
                  <a:ext cx="594409" cy="337933"/>
                </a:xfrm>
                <a:prstGeom prst="rect">
                  <a:avLst/>
                </a:prstGeom>
                <a:grpFill/>
              </p:spPr>
            </p:pic>
            <p:pic>
              <p:nvPicPr>
                <p:cNvPr id="98" name="Picture 2" descr="ANESE renueva su imagen y actualiza sus objetivos para convertirse en la  asociación de referencia en sostenibilidad - ANESE">
                  <a:extLst>
                    <a:ext uri="{FF2B5EF4-FFF2-40B4-BE49-F238E27FC236}">
                      <a16:creationId xmlns:a16="http://schemas.microsoft.com/office/drawing/2014/main" id="{E214D8BA-FFDA-0D28-5885-2A42902E0922}"/>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l="12026" t="35106" r="13912" b="35262"/>
                <a:stretch/>
              </p:blipFill>
              <p:spPr bwMode="auto">
                <a:xfrm>
                  <a:off x="-193653" y="4807806"/>
                  <a:ext cx="1195610" cy="267879"/>
                </a:xfrm>
                <a:prstGeom prst="rect">
                  <a:avLst/>
                </a:prstGeom>
                <a:grpFill/>
              </p:spPr>
            </p:pic>
            <p:pic>
              <p:nvPicPr>
                <p:cNvPr id="99" name="Imagen 98">
                  <a:extLst>
                    <a:ext uri="{FF2B5EF4-FFF2-40B4-BE49-F238E27FC236}">
                      <a16:creationId xmlns:a16="http://schemas.microsoft.com/office/drawing/2014/main" id="{C001C80B-618F-1155-6F08-CC1DDC997792}"/>
                    </a:ext>
                  </a:extLst>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7996851" y="4746723"/>
                  <a:ext cx="639427" cy="271385"/>
                </a:xfrm>
                <a:prstGeom prst="rect">
                  <a:avLst/>
                </a:prstGeom>
                <a:grpFill/>
              </p:spPr>
            </p:pic>
            <p:pic>
              <p:nvPicPr>
                <p:cNvPr id="100" name="Picture 4" descr="Plataforma enerTIC.org : Tecnología, Innovación y Eficiencia ...">
                  <a:extLst>
                    <a:ext uri="{FF2B5EF4-FFF2-40B4-BE49-F238E27FC236}">
                      <a16:creationId xmlns:a16="http://schemas.microsoft.com/office/drawing/2014/main" id="{9FD155F8-3234-A273-519C-FCC75307BB81}"/>
                    </a:ext>
                  </a:extLst>
                </p:cNvPr>
                <p:cNvPicPr>
                  <a:picLocks noChangeAspect="1" noChangeArrowheads="1"/>
                </p:cNvPicPr>
                <p:nvPr/>
              </p:nvPicPr>
              <p:blipFill>
                <a:blip r:embed="rId33" cstate="email">
                  <a:extLst>
                    <a:ext uri="{28A0092B-C50C-407E-A947-70E740481C1C}">
                      <a14:useLocalDpi xmlns:a14="http://schemas.microsoft.com/office/drawing/2010/main"/>
                    </a:ext>
                  </a:extLst>
                </a:blip>
                <a:srcRect/>
                <a:stretch>
                  <a:fillRect/>
                </a:stretch>
              </p:blipFill>
              <p:spPr bwMode="auto">
                <a:xfrm>
                  <a:off x="5621015" y="4792890"/>
                  <a:ext cx="443377" cy="315089"/>
                </a:xfrm>
                <a:prstGeom prst="rect">
                  <a:avLst/>
                </a:prstGeom>
                <a:grpFill/>
              </p:spPr>
            </p:pic>
          </p:grpSp>
          <p:pic>
            <p:nvPicPr>
              <p:cNvPr id="75" name="Picture 2" descr="NOVA School of Business and Economics - Wikipedia, la enciclopedia libre">
                <a:extLst>
                  <a:ext uri="{FF2B5EF4-FFF2-40B4-BE49-F238E27FC236}">
                    <a16:creationId xmlns:a16="http://schemas.microsoft.com/office/drawing/2014/main" id="{A11B6243-5354-AE32-67D2-1065A36748CD}"/>
                  </a:ext>
                </a:extLst>
              </p:cNvPr>
              <p:cNvPicPr>
                <a:picLocks noChangeAspect="1" noChangeArrowheads="1"/>
              </p:cNvPicPr>
              <p:nvPr/>
            </p:nvPicPr>
            <p:blipFill rotWithShape="1">
              <a:blip r:embed="rId34" cstate="email">
                <a:extLst>
                  <a:ext uri="{28A0092B-C50C-407E-A947-70E740481C1C}">
                    <a14:useLocalDpi xmlns:a14="http://schemas.microsoft.com/office/drawing/2010/main"/>
                  </a:ext>
                </a:extLst>
              </a:blip>
              <a:srcRect l="13979" t="18994" r="16769" b="17537"/>
              <a:stretch>
                <a:fillRect/>
              </a:stretch>
            </p:blipFill>
            <p:spPr bwMode="auto">
              <a:xfrm>
                <a:off x="1826717" y="4566373"/>
                <a:ext cx="790382" cy="380883"/>
              </a:xfrm>
              <a:prstGeom prst="rect">
                <a:avLst/>
              </a:prstGeom>
              <a:grpFill/>
            </p:spPr>
          </p:pic>
          <p:pic>
            <p:nvPicPr>
              <p:cNvPr id="76" name="Picture 4" descr="logo-catedra">
                <a:extLst>
                  <a:ext uri="{FF2B5EF4-FFF2-40B4-BE49-F238E27FC236}">
                    <a16:creationId xmlns:a16="http://schemas.microsoft.com/office/drawing/2014/main" id="{06023079-56EE-44AF-D31A-9C8566174B89}"/>
                  </a:ext>
                </a:extLst>
              </p:cNvPr>
              <p:cNvPicPr>
                <a:picLocks noChangeAspect="1" noChangeArrowheads="1"/>
              </p:cNvPicPr>
              <p:nvPr/>
            </p:nvPicPr>
            <p:blipFill>
              <a:blip r:embed="rId35" cstate="email">
                <a:extLst>
                  <a:ext uri="{28A0092B-C50C-407E-A947-70E740481C1C}">
                    <a14:useLocalDpi xmlns:a14="http://schemas.microsoft.com/office/drawing/2010/main"/>
                  </a:ext>
                </a:extLst>
              </a:blip>
              <a:srcRect/>
              <a:stretch>
                <a:fillRect/>
              </a:stretch>
            </p:blipFill>
            <p:spPr bwMode="auto">
              <a:xfrm>
                <a:off x="4174942" y="4649434"/>
                <a:ext cx="1005151" cy="295524"/>
              </a:xfrm>
              <a:prstGeom prst="rect">
                <a:avLst/>
              </a:prstGeom>
              <a:grpFill/>
            </p:spPr>
          </p:pic>
          <p:pic>
            <p:nvPicPr>
              <p:cNvPr id="77" name="Imagen 76">
                <a:extLst>
                  <a:ext uri="{FF2B5EF4-FFF2-40B4-BE49-F238E27FC236}">
                    <a16:creationId xmlns:a16="http://schemas.microsoft.com/office/drawing/2014/main" id="{743C0D2D-9422-C245-3894-D4B2903BD835}"/>
                  </a:ext>
                </a:extLst>
              </p:cNvPr>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12282123" y="4603529"/>
                <a:ext cx="935745" cy="329243"/>
              </a:xfrm>
              <a:prstGeom prst="rect">
                <a:avLst/>
              </a:prstGeom>
              <a:grpFill/>
            </p:spPr>
          </p:pic>
          <p:pic>
            <p:nvPicPr>
              <p:cNvPr id="78" name="Imagen 77">
                <a:extLst>
                  <a:ext uri="{FF2B5EF4-FFF2-40B4-BE49-F238E27FC236}">
                    <a16:creationId xmlns:a16="http://schemas.microsoft.com/office/drawing/2014/main" id="{7E4E1F30-B256-A535-5A23-02224BD07B0B}"/>
                  </a:ext>
                </a:extLst>
              </p:cNvPr>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8876750" y="4628214"/>
                <a:ext cx="451087" cy="269551"/>
              </a:xfrm>
              <a:prstGeom prst="rect">
                <a:avLst/>
              </a:prstGeom>
              <a:grpFill/>
            </p:spPr>
          </p:pic>
          <p:pic>
            <p:nvPicPr>
              <p:cNvPr id="79" name="Picture 2" descr="Universidad Rey Juan Carlos - Wikipedia, la enciclopedia libre">
                <a:extLst>
                  <a:ext uri="{FF2B5EF4-FFF2-40B4-BE49-F238E27FC236}">
                    <a16:creationId xmlns:a16="http://schemas.microsoft.com/office/drawing/2014/main" id="{953D885F-CB2D-6828-7881-F72AD6EAA297}"/>
                  </a:ext>
                </a:extLst>
              </p:cNvPr>
              <p:cNvPicPr>
                <a:picLocks noChangeAspect="1" noChangeArrowheads="1"/>
              </p:cNvPicPr>
              <p:nvPr/>
            </p:nvPicPr>
            <p:blipFill>
              <a:blip r:embed="rId38" cstate="email">
                <a:extLst>
                  <a:ext uri="{28A0092B-C50C-407E-A947-70E740481C1C}">
                    <a14:useLocalDpi xmlns:a14="http://schemas.microsoft.com/office/drawing/2010/main"/>
                  </a:ext>
                </a:extLst>
              </a:blip>
              <a:srcRect/>
              <a:stretch>
                <a:fillRect/>
              </a:stretch>
            </p:blipFill>
            <p:spPr bwMode="auto">
              <a:xfrm>
                <a:off x="14288035" y="4560287"/>
                <a:ext cx="781436" cy="299178"/>
              </a:xfrm>
              <a:prstGeom prst="rect">
                <a:avLst/>
              </a:prstGeom>
              <a:grpFill/>
            </p:spPr>
          </p:pic>
          <p:pic>
            <p:nvPicPr>
              <p:cNvPr id="80" name="Picture 2">
                <a:extLst>
                  <a:ext uri="{FF2B5EF4-FFF2-40B4-BE49-F238E27FC236}">
                    <a16:creationId xmlns:a16="http://schemas.microsoft.com/office/drawing/2014/main" id="{D8F8282A-9DDA-748F-5C9C-935DB1B8CC33}"/>
                  </a:ext>
                </a:extLst>
              </p:cNvPr>
              <p:cNvPicPr>
                <a:picLocks noChangeAspect="1" noChangeArrowheads="1"/>
              </p:cNvPicPr>
              <p:nvPr/>
            </p:nvPicPr>
            <p:blipFill>
              <a:blip r:embed="rId39" cstate="email">
                <a:extLst>
                  <a:ext uri="{28A0092B-C50C-407E-A947-70E740481C1C}">
                    <a14:useLocalDpi xmlns:a14="http://schemas.microsoft.com/office/drawing/2010/main"/>
                  </a:ext>
                </a:extLst>
              </a:blip>
              <a:srcRect/>
              <a:stretch>
                <a:fillRect/>
              </a:stretch>
            </p:blipFill>
            <p:spPr bwMode="auto">
              <a:xfrm>
                <a:off x="8053728" y="4550166"/>
                <a:ext cx="706893" cy="394792"/>
              </a:xfrm>
              <a:prstGeom prst="rect">
                <a:avLst/>
              </a:prstGeom>
              <a:grpFill/>
            </p:spPr>
          </p:pic>
          <p:pic>
            <p:nvPicPr>
              <p:cNvPr id="81" name="Imagen 80">
                <a:extLst>
                  <a:ext uri="{FF2B5EF4-FFF2-40B4-BE49-F238E27FC236}">
                    <a16:creationId xmlns:a16="http://schemas.microsoft.com/office/drawing/2014/main" id="{A3BC0B24-F514-FDFA-C24A-900EC77D88A6}"/>
                  </a:ext>
                </a:extLst>
              </p:cNvPr>
              <p:cNvPicPr>
                <a:picLocks noChangeAspect="1"/>
              </p:cNvPicPr>
              <p:nvPr/>
            </p:nvPicPr>
            <p:blipFill>
              <a:blip r:embed="rId40" cstate="email">
                <a:extLst>
                  <a:ext uri="{28A0092B-C50C-407E-A947-70E740481C1C}">
                    <a14:useLocalDpi xmlns:a14="http://schemas.microsoft.com/office/drawing/2010/main"/>
                  </a:ext>
                </a:extLst>
              </a:blip>
              <a:srcRect/>
              <a:stretch/>
            </p:blipFill>
            <p:spPr>
              <a:xfrm>
                <a:off x="6184474" y="4672726"/>
                <a:ext cx="573063" cy="164084"/>
              </a:xfrm>
              <a:prstGeom prst="rect">
                <a:avLst/>
              </a:prstGeom>
              <a:grpFill/>
            </p:spPr>
          </p:pic>
          <p:pic>
            <p:nvPicPr>
              <p:cNvPr id="82" name="Imagen 81">
                <a:extLst>
                  <a:ext uri="{FF2B5EF4-FFF2-40B4-BE49-F238E27FC236}">
                    <a16:creationId xmlns:a16="http://schemas.microsoft.com/office/drawing/2014/main" id="{D3F547F2-5008-3B4E-8571-E4DE7E257F20}"/>
                  </a:ext>
                </a:extLst>
              </p:cNvPr>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10246840" y="4640912"/>
                <a:ext cx="860125" cy="234860"/>
              </a:xfrm>
              <a:prstGeom prst="rect">
                <a:avLst/>
              </a:prstGeom>
              <a:grpFill/>
            </p:spPr>
          </p:pic>
          <p:pic>
            <p:nvPicPr>
              <p:cNvPr id="83" name="Picture 2" descr="UNIVERSIDAD POLITÉCNICA DE MADRID (UPM) – Ametic">
                <a:extLst>
                  <a:ext uri="{FF2B5EF4-FFF2-40B4-BE49-F238E27FC236}">
                    <a16:creationId xmlns:a16="http://schemas.microsoft.com/office/drawing/2014/main" id="{8391FD22-027F-F6A7-24C9-677787E943D1}"/>
                  </a:ext>
                </a:extLst>
              </p:cNvPr>
              <p:cNvPicPr>
                <a:picLocks noChangeAspect="1" noChangeArrowheads="1"/>
              </p:cNvPicPr>
              <p:nvPr/>
            </p:nvPicPr>
            <p:blipFill>
              <a:blip r:embed="rId42" cstate="email">
                <a:extLst>
                  <a:ext uri="{28A0092B-C50C-407E-A947-70E740481C1C}">
                    <a14:useLocalDpi xmlns:a14="http://schemas.microsoft.com/office/drawing/2010/main"/>
                  </a:ext>
                </a:extLst>
              </a:blip>
              <a:srcRect/>
              <a:stretch>
                <a:fillRect/>
              </a:stretch>
            </p:blipFill>
            <p:spPr bwMode="auto">
              <a:xfrm>
                <a:off x="11249355" y="4580114"/>
                <a:ext cx="1047553" cy="394792"/>
              </a:xfrm>
              <a:prstGeom prst="rect">
                <a:avLst/>
              </a:prstGeom>
              <a:grpFill/>
            </p:spPr>
          </p:pic>
          <p:pic>
            <p:nvPicPr>
              <p:cNvPr id="84" name="Picture 8" descr="URV Logo - símbolo, significado logotipo, historia, PNG">
                <a:extLst>
                  <a:ext uri="{FF2B5EF4-FFF2-40B4-BE49-F238E27FC236}">
                    <a16:creationId xmlns:a16="http://schemas.microsoft.com/office/drawing/2014/main" id="{ED7536C5-6BE3-99B8-D4A0-4C73F801F7D3}"/>
                  </a:ext>
                </a:extLst>
              </p:cNvPr>
              <p:cNvPicPr>
                <a:picLocks noChangeAspect="1" noChangeArrowheads="1"/>
              </p:cNvPicPr>
              <p:nvPr/>
            </p:nvPicPr>
            <p:blipFill rotWithShape="1">
              <a:blip r:embed="rId43" cstate="email">
                <a:extLst>
                  <a:ext uri="{28A0092B-C50C-407E-A947-70E740481C1C}">
                    <a14:useLocalDpi xmlns:a14="http://schemas.microsoft.com/office/drawing/2010/main"/>
                  </a:ext>
                </a:extLst>
              </a:blip>
              <a:srcRect l="624" t="25179" r="-624" b="25362"/>
              <a:stretch>
                <a:fillRect/>
              </a:stretch>
            </p:blipFill>
            <p:spPr bwMode="auto">
              <a:xfrm>
                <a:off x="15271888" y="4651661"/>
                <a:ext cx="919671" cy="207053"/>
              </a:xfrm>
              <a:prstGeom prst="rect">
                <a:avLst/>
              </a:prstGeom>
              <a:grpFill/>
            </p:spPr>
          </p:pic>
          <p:pic>
            <p:nvPicPr>
              <p:cNvPr id="85" name="Picture 10" descr="Universidad de Castilla-La Mancha - Wikipedia, la enciclopedia libre">
                <a:extLst>
                  <a:ext uri="{FF2B5EF4-FFF2-40B4-BE49-F238E27FC236}">
                    <a16:creationId xmlns:a16="http://schemas.microsoft.com/office/drawing/2014/main" id="{3E30518B-0280-68E3-B769-7BB3AB247D0F}"/>
                  </a:ext>
                </a:extLst>
              </p:cNvPr>
              <p:cNvPicPr>
                <a:picLocks noChangeAspect="1" noChangeArrowheads="1"/>
              </p:cNvPicPr>
              <p:nvPr/>
            </p:nvPicPr>
            <p:blipFill>
              <a:blip r:embed="rId44" cstate="email">
                <a:extLst>
                  <a:ext uri="{28A0092B-C50C-407E-A947-70E740481C1C}">
                    <a14:useLocalDpi xmlns:a14="http://schemas.microsoft.com/office/drawing/2010/main"/>
                  </a:ext>
                </a:extLst>
              </a:blip>
              <a:srcRect/>
              <a:stretch>
                <a:fillRect/>
              </a:stretch>
            </p:blipFill>
            <p:spPr bwMode="auto">
              <a:xfrm>
                <a:off x="6682592" y="4628214"/>
                <a:ext cx="895444" cy="307136"/>
              </a:xfrm>
              <a:prstGeom prst="rect">
                <a:avLst/>
              </a:prstGeom>
              <a:grpFill/>
            </p:spPr>
          </p:pic>
          <p:pic>
            <p:nvPicPr>
              <p:cNvPr id="86" name="Picture 13" descr="ICAI">
                <a:extLst>
                  <a:ext uri="{FF2B5EF4-FFF2-40B4-BE49-F238E27FC236}">
                    <a16:creationId xmlns:a16="http://schemas.microsoft.com/office/drawing/2014/main" id="{2F473C15-25B5-8D0C-C42D-50DF1C26E2A3}"/>
                  </a:ext>
                </a:extLst>
              </p:cNvPr>
              <p:cNvPicPr>
                <a:picLocks noChangeAspect="1" noChangeArrowheads="1"/>
              </p:cNvPicPr>
              <p:nvPr/>
            </p:nvPicPr>
            <p:blipFill>
              <a:blip r:embed="rId45" cstate="email">
                <a:extLst>
                  <a:ext uri="{28A0092B-C50C-407E-A947-70E740481C1C}">
                    <a14:useLocalDpi xmlns:a14="http://schemas.microsoft.com/office/drawing/2010/main"/>
                  </a:ext>
                </a:extLst>
              </a:blip>
              <a:srcRect/>
              <a:stretch>
                <a:fillRect/>
              </a:stretch>
            </p:blipFill>
            <p:spPr bwMode="auto">
              <a:xfrm>
                <a:off x="13161279" y="4580418"/>
                <a:ext cx="1146757" cy="352354"/>
              </a:xfrm>
              <a:prstGeom prst="rect">
                <a:avLst/>
              </a:prstGeom>
              <a:grpFill/>
            </p:spPr>
          </p:pic>
          <p:pic>
            <p:nvPicPr>
              <p:cNvPr id="87" name="Picture 22" descr="EHU imagotipo principal">
                <a:extLst>
                  <a:ext uri="{FF2B5EF4-FFF2-40B4-BE49-F238E27FC236}">
                    <a16:creationId xmlns:a16="http://schemas.microsoft.com/office/drawing/2014/main" id="{5C736AD6-E1BE-BB11-E413-250C355CCF38}"/>
                  </a:ext>
                </a:extLst>
              </p:cNvPr>
              <p:cNvPicPr>
                <a:picLocks noChangeAspect="1" noChangeArrowheads="1"/>
              </p:cNvPicPr>
              <p:nvPr/>
            </p:nvPicPr>
            <p:blipFill rotWithShape="1">
              <a:blip r:embed="rId46" cstate="email">
                <a:extLst>
                  <a:ext uri="{28A0092B-C50C-407E-A947-70E740481C1C}">
                    <a14:useLocalDpi xmlns:a14="http://schemas.microsoft.com/office/drawing/2010/main"/>
                  </a:ext>
                </a:extLst>
              </a:blip>
              <a:srcRect/>
              <a:stretch>
                <a:fillRect/>
              </a:stretch>
            </p:blipFill>
            <p:spPr bwMode="auto">
              <a:xfrm>
                <a:off x="7580372" y="4596862"/>
                <a:ext cx="380469" cy="349652"/>
              </a:xfrm>
              <a:prstGeom prst="rect">
                <a:avLst/>
              </a:prstGeom>
              <a:grpFill/>
            </p:spPr>
          </p:pic>
          <p:pic>
            <p:nvPicPr>
              <p:cNvPr id="88" name="Picture 4" descr="company-logo">
                <a:extLst>
                  <a:ext uri="{FF2B5EF4-FFF2-40B4-BE49-F238E27FC236}">
                    <a16:creationId xmlns:a16="http://schemas.microsoft.com/office/drawing/2014/main" id="{07885B37-D9DE-72D7-790B-E893DBABD6E5}"/>
                  </a:ext>
                </a:extLst>
              </p:cNvPr>
              <p:cNvPicPr>
                <a:picLocks noChangeAspect="1" noChangeArrowheads="1"/>
              </p:cNvPicPr>
              <p:nvPr/>
            </p:nvPicPr>
            <p:blipFill>
              <a:blip r:embed="rId47" cstate="email">
                <a:extLst>
                  <a:ext uri="{28A0092B-C50C-407E-A947-70E740481C1C}">
                    <a14:useLocalDpi xmlns:a14="http://schemas.microsoft.com/office/drawing/2010/main"/>
                  </a:ext>
                </a:extLst>
              </a:blip>
              <a:srcRect/>
              <a:stretch>
                <a:fillRect/>
              </a:stretch>
            </p:blipFill>
            <p:spPr bwMode="auto">
              <a:xfrm>
                <a:off x="9454482" y="4641808"/>
                <a:ext cx="667815" cy="234942"/>
              </a:xfrm>
              <a:prstGeom prst="rect">
                <a:avLst/>
              </a:prstGeom>
              <a:grpFill/>
            </p:spPr>
          </p:pic>
        </p:grpSp>
      </p:grpSp>
      <p:sp>
        <p:nvSpPr>
          <p:cNvPr id="101" name="CuadroTexto 100">
            <a:extLst>
              <a:ext uri="{FF2B5EF4-FFF2-40B4-BE49-F238E27FC236}">
                <a16:creationId xmlns:a16="http://schemas.microsoft.com/office/drawing/2014/main" id="{983AF504-0E90-4D1D-F86D-9F219ADCA954}"/>
              </a:ext>
            </a:extLst>
          </p:cNvPr>
          <p:cNvSpPr txBox="1"/>
          <p:nvPr/>
        </p:nvSpPr>
        <p:spPr>
          <a:xfrm>
            <a:off x="11678752" y="2014726"/>
            <a:ext cx="434734" cy="276999"/>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es-ES_tradnl" sz="1200" b="1" dirty="0">
                <a:solidFill>
                  <a:schemeClr val="tx2"/>
                </a:solidFill>
                <a:latin typeface="Sole Repsol Text" panose="020B0503020204020204" pitchFamily="34" charset="0"/>
                <a:cs typeface="Sole Repsol Text" panose="020B0503020204020204" pitchFamily="34" charset="0"/>
              </a:rPr>
              <a:t>2/2</a:t>
            </a:r>
            <a:endParaRPr lang="es-ES" sz="1200" b="1" i="0" dirty="0">
              <a:solidFill>
                <a:schemeClr val="tx2"/>
              </a:solidFill>
              <a:latin typeface="Sole Repsol Text" panose="020B0503020204020204" pitchFamily="34" charset="0"/>
              <a:cs typeface="Sole Repsol Text" panose="020B0503020204020204" pitchFamily="34" charset="0"/>
            </a:endParaRPr>
          </a:p>
        </p:txBody>
      </p:sp>
    </p:spTree>
    <p:extLst>
      <p:ext uri="{BB962C8B-B14F-4D97-AF65-F5344CB8AC3E}">
        <p14:creationId xmlns:p14="http://schemas.microsoft.com/office/powerpoint/2010/main" val="714334019"/>
      </p:ext>
    </p:extLst>
  </p:cSld>
  <p:clrMapOvr>
    <a:masterClrMapping/>
  </p:clrMapOvr>
</p:sld>
</file>

<file path=ppt/theme/theme1.xml><?xml version="1.0" encoding="utf-8"?>
<a:theme xmlns:a="http://schemas.openxmlformats.org/drawingml/2006/main" name="Repsol Basica">
  <a:themeElements>
    <a:clrScheme name="Repsol 31">
      <a:dk1>
        <a:srgbClr val="001C34"/>
      </a:dk1>
      <a:lt1>
        <a:srgbClr val="FFFFFF"/>
      </a:lt1>
      <a:dk2>
        <a:srgbClr val="FF590D"/>
      </a:dk2>
      <a:lt2>
        <a:srgbClr val="FDEFEA"/>
      </a:lt2>
      <a:accent1>
        <a:srgbClr val="F04170"/>
      </a:accent1>
      <a:accent2>
        <a:srgbClr val="00BED3"/>
      </a:accent2>
      <a:accent3>
        <a:srgbClr val="E30050"/>
      </a:accent3>
      <a:accent4>
        <a:srgbClr val="0080FF"/>
      </a:accent4>
      <a:accent5>
        <a:srgbClr val="FFAA00"/>
      </a:accent5>
      <a:accent6>
        <a:srgbClr val="7997AF"/>
      </a:accent6>
      <a:hlink>
        <a:srgbClr val="45D9EA"/>
      </a:hlink>
      <a:folHlink>
        <a:srgbClr val="8030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marL="0" marR="0" indent="0" algn="ctr" defTabSz="914400" rtl="0" eaLnBrk="1" fontAlgn="auto" latinLnBrk="0" hangingPunct="1">
          <a:lnSpc>
            <a:spcPct val="100000"/>
          </a:lnSpc>
          <a:spcBef>
            <a:spcPts val="0"/>
          </a:spcBef>
          <a:spcAft>
            <a:spcPts val="0"/>
          </a:spcAft>
          <a:buClrTx/>
          <a:buSzTx/>
          <a:buFontTx/>
          <a:buNone/>
          <a:tabLst/>
          <a:defRPr sz="1200" b="0" i="0" dirty="0" err="1" smtClean="0">
            <a:solidFill>
              <a:schemeClr val="accent1"/>
            </a:solidFill>
            <a:latin typeface="Sole Repsol Text" panose="020B0503020204020204" pitchFamily="34" charset="0"/>
            <a:cs typeface="Sole Repsol Text" panose="020B0503020204020204" pitchFamily="34" charset="0"/>
          </a:defRPr>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0b2da15-a5f7-4f80-a8dd-5e5c71f45694" xsi:nil="true"/>
    <lcf76f155ced4ddcb4097134ff3c332f xmlns="d7e34bcc-e5ca-4ac3-aca3-44641425da9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1742BC992C109441B1DEB9AC18092308" ma:contentTypeVersion="19" ma:contentTypeDescription="Crear nuevo documento." ma:contentTypeScope="" ma:versionID="7a452348b0081ddad0549d72ce1e9887">
  <xsd:schema xmlns:xsd="http://www.w3.org/2001/XMLSchema" xmlns:xs="http://www.w3.org/2001/XMLSchema" xmlns:p="http://schemas.microsoft.com/office/2006/metadata/properties" xmlns:ns2="d7e34bcc-e5ca-4ac3-aca3-44641425da93" xmlns:ns3="b0c51084-bc72-4e51-952b-333a9e07ae6d" xmlns:ns4="40b2da15-a5f7-4f80-a8dd-5e5c71f45694" targetNamespace="http://schemas.microsoft.com/office/2006/metadata/properties" ma:root="true" ma:fieldsID="4bfce4e7acb81986d46cc66f53fdaa56" ns2:_="" ns3:_="" ns4:_="">
    <xsd:import namespace="d7e34bcc-e5ca-4ac3-aca3-44641425da93"/>
    <xsd:import namespace="b0c51084-bc72-4e51-952b-333a9e07ae6d"/>
    <xsd:import namespace="40b2da15-a5f7-4f80-a8dd-5e5c71f4569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element ref="ns2:MediaServiceAutoKeyPoints" minOccurs="0"/>
                <xsd:element ref="ns2:MediaServiceKeyPoints" minOccurs="0"/>
                <xsd:element ref="ns2:lcf76f155ced4ddcb4097134ff3c332f" minOccurs="0"/>
                <xsd:element ref="ns4: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e34bcc-e5ca-4ac3-aca3-44641425da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31e8f0b5-d6eb-43dc-a6f4-2c82414828a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0c51084-bc72-4e51-952b-333a9e07ae6d" elementFormDefault="qualified">
    <xsd:import namespace="http://schemas.microsoft.com/office/2006/documentManagement/types"/>
    <xsd:import namespace="http://schemas.microsoft.com/office/infopath/2007/PartnerControls"/>
    <xsd:element name="SharedWithUsers" ma:index="15"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talles de uso compartido"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b2da15-a5f7-4f80-a8dd-5e5c71f45694"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56c37531-e18b-4cb0-9f4d-4d60d9b961aa}" ma:internalName="TaxCatchAll" ma:showField="CatchAllData" ma:web="b0c51084-bc72-4e51-952b-333a9e07ae6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FB79FB-555A-4F78-85F8-63613936F24C}">
  <ds:schemaRefs>
    <ds:schemaRef ds:uri="40b2da15-a5f7-4f80-a8dd-5e5c71f45694"/>
    <ds:schemaRef ds:uri="b0c51084-bc72-4e51-952b-333a9e07ae6d"/>
    <ds:schemaRef ds:uri="d7e34bcc-e5ca-4ac3-aca3-44641425da9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5119A50-7664-4269-A2E0-C555D1AAA263}">
  <ds:schemaRefs>
    <ds:schemaRef ds:uri="http://schemas.microsoft.com/sharepoint/v3/contenttype/forms"/>
  </ds:schemaRefs>
</ds:datastoreItem>
</file>

<file path=customXml/itemProps3.xml><?xml version="1.0" encoding="utf-8"?>
<ds:datastoreItem xmlns:ds="http://schemas.openxmlformats.org/officeDocument/2006/customXml" ds:itemID="{C97C9D40-CAFB-43BE-AA81-E7BF44C8AE9C}">
  <ds:schemaRefs>
    <ds:schemaRef ds:uri="40b2da15-a5f7-4f80-a8dd-5e5c71f45694"/>
    <ds:schemaRef ds:uri="b0c51084-bc72-4e51-952b-333a9e07ae6d"/>
    <ds:schemaRef ds:uri="d7e34bcc-e5ca-4ac3-aca3-44641425da9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d1119503-6b46-4a43-a658-e1d3aca29592}" enabled="1" method="Standard" siteId="{0a25214f-ee52-483c-b96b-dc79f3227a6f}" removed="0"/>
</clbl:labelList>
</file>

<file path=docProps/app.xml><?xml version="1.0" encoding="utf-8"?>
<Properties xmlns="http://schemas.openxmlformats.org/officeDocument/2006/extended-properties" xmlns:vt="http://schemas.openxmlformats.org/officeDocument/2006/docPropsVTypes">
  <TotalTime>67</TotalTime>
  <Words>2865</Words>
  <Application>Microsoft Office PowerPoint</Application>
  <PresentationFormat>Panorámica</PresentationFormat>
  <Paragraphs>254</Paragraphs>
  <Slides>18</Slides>
  <Notes>16</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18</vt:i4>
      </vt:variant>
    </vt:vector>
  </HeadingPairs>
  <TitlesOfParts>
    <vt:vector size="27" baseType="lpstr">
      <vt:lpstr>Sole Repsol Display</vt:lpstr>
      <vt:lpstr>Sole Repsol Text</vt:lpstr>
      <vt:lpstr>Aptos</vt:lpstr>
      <vt:lpstr>Repsol</vt:lpstr>
      <vt:lpstr>Arial</vt:lpstr>
      <vt:lpstr>Sole Repsol Text Light</vt:lpstr>
      <vt:lpstr>Sole Repsol Text SemiBold</vt:lpstr>
      <vt:lpstr>Sole Repsol Display Medium</vt:lpstr>
      <vt:lpstr>Repsol Basica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Laura Lerin</dc:creator>
  <cp:lastModifiedBy>GUINDO MARTIN, RAQUEL</cp:lastModifiedBy>
  <cp:revision>1</cp:revision>
  <cp:lastPrinted>2026-02-20T13:16:15Z</cp:lastPrinted>
  <dcterms:created xsi:type="dcterms:W3CDTF">2024-12-22T21:23:56Z</dcterms:created>
  <dcterms:modified xsi:type="dcterms:W3CDTF">2026-04-06T10:46:27Z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0x0101001742BC992C109441B1DEB9AC18092308</vt:lpwstr>
  </property>
  <property fmtid="{D5CDD505-2E9C-101B-9397-08002B2CF9AE}" pid="3" name="MediaServiceImageTags">
    <vt:lpwstr/>
  </property>
  <property fmtid="{D5CDD505-2E9C-101B-9397-08002B2CF9AE}" pid="4" name="Order">
    <vt:lpwstr>8598800.00000000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